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7" r:id="rId3"/>
    <p:sldId id="278" r:id="rId4"/>
    <p:sldId id="279" r:id="rId5"/>
    <p:sldId id="280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237" autoAdjust="0"/>
  </p:normalViewPr>
  <p:slideViewPr>
    <p:cSldViewPr>
      <p:cViewPr>
        <p:scale>
          <a:sx n="90" d="100"/>
          <a:sy n="90" d="100"/>
        </p:scale>
        <p:origin x="-1404" y="-6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PTRA_Manunggal.jp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3152" t="20482" r="3745"/>
          <a:stretch/>
        </p:blipFill>
        <p:spPr>
          <a:xfrm>
            <a:off x="0" y="0"/>
            <a:ext cx="5314507" cy="315584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5486400" y="325377"/>
            <a:ext cx="3429000" cy="4075173"/>
            <a:chOff x="380998" y="1803392"/>
            <a:chExt cx="3962401" cy="4075173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6"/>
              <a:ext cx="3962400" cy="3617249"/>
            </a:xfrm>
            <a:prstGeom prst="rect">
              <a:avLst/>
            </a:prstGeom>
            <a:ln>
              <a:solidFill>
                <a:schemeClr val="accent3">
                  <a:lumMod val="50000"/>
                </a:schemeClr>
              </a:solidFill>
            </a:ln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hakikat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aktivitas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berirama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macam-macam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pola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dominan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aktivitas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berirama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berirama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berirama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ayunan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rangkaian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ayunan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sz="1400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03392"/>
              <a:ext cx="3962401" cy="462539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28575">
              <a:solidFill>
                <a:schemeClr val="accent3">
                  <a:lumMod val="50000"/>
                </a:schemeClr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0" y="3257550"/>
            <a:ext cx="6248400" cy="1200970"/>
            <a:chOff x="7010399" y="-636388"/>
            <a:chExt cx="6248400" cy="1200970"/>
          </a:xfrm>
        </p:grpSpPr>
        <p:sp>
          <p:nvSpPr>
            <p:cNvPr id="3" name="TextBox 2"/>
            <p:cNvSpPr txBox="1"/>
            <p:nvPr/>
          </p:nvSpPr>
          <p:spPr>
            <a:xfrm>
              <a:off x="7010399" y="-205681"/>
              <a:ext cx="6248400" cy="77026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214176" tIns="107087" rIns="214176" bIns="107087" rtlCol="0">
              <a:spAutoFit/>
            </a:bodyPr>
            <a:lstStyle/>
            <a:p>
              <a:r>
                <a:rPr lang="en-US" sz="36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Aktivitas</a:t>
              </a:r>
              <a:r>
                <a:rPr lang="en-US" sz="36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36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Gerak</a:t>
              </a:r>
              <a:r>
                <a:rPr lang="en-US" sz="3600" b="1" dirty="0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sz="3600" b="1" dirty="0" err="1">
                  <a:solidFill>
                    <a:schemeClr val="accent3">
                      <a:lumMod val="50000"/>
                    </a:schemeClr>
                  </a:solidFill>
                  <a:latin typeface="+mj-lt"/>
                  <a:cs typeface="Arial" pitchFamily="34" charset="0"/>
                </a:rPr>
                <a:t>Berirama</a:t>
              </a:r>
              <a:endParaRPr lang="en-US" sz="36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010400" y="-636388"/>
              <a:ext cx="3962399" cy="647153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214176" tIns="107087" rIns="214176" bIns="107087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Pelajaran</a:t>
              </a:r>
              <a:r>
                <a:rPr lang="en-US" sz="28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7</a:t>
              </a:r>
              <a:endParaRPr lang="en-US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jpg"/>
          <p:cNvPicPr>
            <a:picLocks noChangeAspect="1"/>
          </p:cNvPicPr>
          <p:nvPr/>
        </p:nvPicPr>
        <p:blipFill rotWithShape="1">
          <a:blip r:embed="rId2" cstate="print"/>
          <a:srcRect t="11274" b="6922"/>
          <a:stretch/>
        </p:blipFill>
        <p:spPr>
          <a:xfrm>
            <a:off x="3124200" y="133350"/>
            <a:ext cx="5871194" cy="2514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33350"/>
            <a:ext cx="2857500" cy="13716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bersamaan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memindahkan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berat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581150"/>
            <a:ext cx="3810000" cy="3016210"/>
          </a:xfrm>
          <a:prstGeom prst="rect">
            <a:avLst/>
          </a:prstGeom>
        </p:spPr>
        <p:txBody>
          <a:bodyPr wrap="square" numCol="1" spcCol="274320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ayunan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 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bersamaan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memindahkan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lutut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038600" y="3016548"/>
            <a:ext cx="495300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4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3: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4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4: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bersamaan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memindahkan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lutut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930501" y="2724150"/>
            <a:ext cx="0" cy="187321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266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5.jpg"/>
          <p:cNvPicPr>
            <a:picLocks noChangeAspect="1"/>
          </p:cNvPicPr>
          <p:nvPr/>
        </p:nvPicPr>
        <p:blipFill rotWithShape="1">
          <a:blip r:embed="rId2" cstate="print"/>
          <a:srcRect l="20992" t="18930" r="10357" b="2876"/>
          <a:stretch/>
        </p:blipFill>
        <p:spPr>
          <a:xfrm>
            <a:off x="762000" y="742950"/>
            <a:ext cx="3923414" cy="39021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33350"/>
            <a:ext cx="46482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belakang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880344" y="831976"/>
            <a:ext cx="3730256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dirty="0">
                <a:latin typeface="Arial" pitchFamily="34" charset="0"/>
                <a:cs typeface="Arial" pitchFamily="34" charset="0"/>
              </a:rPr>
              <a:t>,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melangkah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3-4: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putar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5-8: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latihan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1-4,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tetapi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arahnya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berlawanan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79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6.jpg"/>
          <p:cNvPicPr>
            <a:picLocks noChangeAspect="1"/>
          </p:cNvPicPr>
          <p:nvPr/>
        </p:nvPicPr>
        <p:blipFill rotWithShape="1">
          <a:blip r:embed="rId2" cstate="print"/>
          <a:srcRect l="7560" t="8724" r="13505" b="11049"/>
          <a:stretch/>
        </p:blipFill>
        <p:spPr>
          <a:xfrm>
            <a:off x="233916" y="762748"/>
            <a:ext cx="3654605" cy="359513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8600" y="133350"/>
            <a:ext cx="60198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silang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badan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3888522" y="971550"/>
            <a:ext cx="5179278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Diawali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menegakkan</a:t>
            </a:r>
            <a:r>
              <a:rPr lang="en-US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direntangkan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silang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>
                <a:latin typeface="Arial" pitchFamily="34" charset="0"/>
                <a:cs typeface="Arial" pitchFamily="34" charset="0"/>
              </a:rPr>
              <a:t>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3: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silang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di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4: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5-8: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diulang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1-4.</a:t>
            </a:r>
          </a:p>
        </p:txBody>
      </p:sp>
    </p:spTree>
    <p:extLst>
      <p:ext uri="{BB962C8B-B14F-4D97-AF65-F5344CB8AC3E}">
        <p14:creationId xmlns:p14="http://schemas.microsoft.com/office/powerpoint/2010/main" val="41725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jb66.jpg"/>
          <p:cNvPicPr>
            <a:picLocks noChangeAspect="1"/>
          </p:cNvPicPr>
          <p:nvPr/>
        </p:nvPicPr>
        <p:blipFill rotWithShape="1">
          <a:blip r:embed="rId2" cstate="print"/>
          <a:srcRect t="5834" r="7067" b="5453"/>
          <a:stretch/>
        </p:blipFill>
        <p:spPr>
          <a:xfrm>
            <a:off x="5307097" y="1744626"/>
            <a:ext cx="3856396" cy="2667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4799" y="971550"/>
            <a:ext cx="5002297" cy="69537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Variasi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endParaRPr lang="en-US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tangan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memutar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600" y="133350"/>
            <a:ext cx="8686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Variasi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dan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Kombinasi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Rangkaian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Langkah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Kaki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dan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Ayunan</a:t>
            </a:r>
            <a:r>
              <a:rPr lang="en-US" sz="22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Lengan</a:t>
            </a:r>
            <a:endParaRPr lang="en-US" sz="22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1743122"/>
            <a:ext cx="5257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Diawali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langkahkan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langkahkan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atas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liukkan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memindahkan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berat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kaki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kaki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ditekuk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3: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sz="1600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4: kaki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dirapatkan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kedua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badan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92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-1" y="228600"/>
            <a:ext cx="5715001" cy="457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A.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Hakikat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Berirama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1014071"/>
            <a:ext cx="6400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Hakikat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Senam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Irama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33400" y="1504950"/>
            <a:ext cx="3810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merupakan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jasmani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yang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efektif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untuk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mengoptimalkan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pertumbuhan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perkembangan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Gerakan-gerakan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senam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merangsang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perkembangan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komponen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kebugaran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jasmani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kekuatan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daya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tahan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>
                <a:latin typeface="Arial" pitchFamily="34" charset="0"/>
                <a:cs typeface="Arial" pitchFamily="34" charset="0"/>
              </a:rPr>
              <a:t>otot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 descr="Macam-Macam-Senam-Irama.jpg"/>
          <p:cNvPicPr>
            <a:picLocks noChangeAspect="1"/>
          </p:cNvPicPr>
          <p:nvPr/>
        </p:nvPicPr>
        <p:blipFill rotWithShape="1">
          <a:blip r:embed="rId3"/>
          <a:srcRect l="9588" t="7931" r="4414" b="4989"/>
          <a:stretch/>
        </p:blipFill>
        <p:spPr>
          <a:xfrm rot="511030">
            <a:off x="4522842" y="1367464"/>
            <a:ext cx="4350055" cy="295585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4795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c co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0" y="1581150"/>
            <a:ext cx="4114800" cy="2795657"/>
          </a:xfrm>
          <a:prstGeom prst="rect">
            <a:avLst/>
          </a:prstGeom>
        </p:spPr>
      </p:pic>
      <p:sp>
        <p:nvSpPr>
          <p:cNvPr id="7" name="Pentagon 6"/>
          <p:cNvSpPr/>
          <p:nvPr/>
        </p:nvSpPr>
        <p:spPr>
          <a:xfrm>
            <a:off x="-1" y="159602"/>
            <a:ext cx="5562601" cy="742951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31520" indent="-457200">
              <a:buFont typeface="+mj-lt"/>
              <a:buAutoNum type="alphaUcPeriod" startAt="2"/>
            </a:pP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Rangkaian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Keterampilan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atin typeface="Arial" pitchFamily="34" charset="0"/>
                <a:cs typeface="Arial" pitchFamily="34" charset="0"/>
              </a:rPr>
              <a:t>Berirama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8332" y="978753"/>
            <a:ext cx="55200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Rangkaian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Langkah</a:t>
            </a:r>
            <a:r>
              <a:rPr lang="en-US" sz="24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Kaki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838200" y="1885950"/>
            <a:ext cx="3990311" cy="2744864"/>
            <a:chOff x="838200" y="1885950"/>
            <a:chExt cx="3990311" cy="2744864"/>
          </a:xfrm>
        </p:grpSpPr>
        <p:sp>
          <p:nvSpPr>
            <p:cNvPr id="5" name="Rectangle 4"/>
            <p:cNvSpPr/>
            <p:nvPr/>
          </p:nvSpPr>
          <p:spPr>
            <a:xfrm>
              <a:off x="847060" y="1885950"/>
              <a:ext cx="2324101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a.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biasa</a:t>
              </a:r>
              <a:endPara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2368656"/>
              <a:ext cx="3990311" cy="22621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tegak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lengan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samping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badan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jatuhkan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tumit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Lanjutkan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melangkahkan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secara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bergantian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3707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986734"/>
            <a:ext cx="7848601" cy="376791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3429000" y="438150"/>
            <a:ext cx="5512983" cy="2124671"/>
            <a:chOff x="838199" y="1885950"/>
            <a:chExt cx="5512983" cy="2124671"/>
          </a:xfrm>
        </p:grpSpPr>
        <p:sp>
          <p:nvSpPr>
            <p:cNvPr id="6" name="Rectangle 5"/>
            <p:cNvSpPr/>
            <p:nvPr/>
          </p:nvSpPr>
          <p:spPr>
            <a:xfrm>
              <a:off x="847060" y="1885950"/>
              <a:ext cx="2324101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b.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2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rapat</a:t>
              </a:r>
              <a:endPara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199" y="2456349"/>
              <a:ext cx="5512983" cy="15542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tegak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di 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Lanjutkan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merapatkan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latin typeface="Arial" pitchFamily="34" charset="0"/>
                  <a:cs typeface="Arial" pitchFamily="34" charset="0"/>
                </a:rPr>
                <a:t> kaki.</a:t>
              </a:r>
            </a:p>
          </p:txBody>
        </p:sp>
      </p:grp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227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e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1780880"/>
            <a:ext cx="6349653" cy="2918441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57200" y="170444"/>
            <a:ext cx="7696200" cy="2678668"/>
            <a:chOff x="838200" y="1885950"/>
            <a:chExt cx="7696200" cy="2678668"/>
          </a:xfrm>
        </p:grpSpPr>
        <p:sp>
          <p:nvSpPr>
            <p:cNvPr id="6" name="Rectangle 5"/>
            <p:cNvSpPr/>
            <p:nvPr/>
          </p:nvSpPr>
          <p:spPr>
            <a:xfrm>
              <a:off x="847060" y="1885950"/>
              <a:ext cx="3191539" cy="45720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c. </a:t>
              </a:r>
              <a:r>
                <a:rPr lang="en-US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b="1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keseimbangan</a:t>
              </a:r>
              <a:endPara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838200" y="2456349"/>
              <a:ext cx="7696200" cy="2108269"/>
            </a:xfrm>
            <a:prstGeom prst="rect">
              <a:avLst/>
            </a:prstGeom>
          </p:spPr>
          <p:txBody>
            <a:bodyPr wrap="square" numCol="2" spcCol="365760">
              <a:spAutoFit/>
            </a:bodyPr>
            <a:lstStyle/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tegak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Hitungan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1: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     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marL="457200" indent="-457200">
                <a:spcBef>
                  <a:spcPts val="600"/>
                </a:spcBef>
                <a:buAutoNum type="arabicPeriod"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600"/>
                </a:spcBef>
                <a:buAutoNum type="arabicPeriod"/>
              </a:pPr>
              <a:endParaRPr lang="en-US" dirty="0" smtClean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600"/>
                </a:spcBef>
                <a:buAutoNum type="arabicPeriod"/>
              </a:pP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Hitungan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2: kaki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menyusul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melangkah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latin typeface="Arial" pitchFamily="34" charset="0"/>
                <a:cs typeface="Arial" pitchFamily="34" charset="0"/>
              </a:endParaRPr>
            </a:p>
            <a:p>
              <a:pPr marL="457200" indent="-457200">
                <a:spcBef>
                  <a:spcPts val="600"/>
                </a:spcBef>
                <a:buAutoNum type="arabicPeriod"/>
              </a:pPr>
              <a:r>
                <a:rPr lang="en-US" dirty="0" err="1">
                  <a:latin typeface="Arial" pitchFamily="34" charset="0"/>
                  <a:cs typeface="Arial" pitchFamily="34" charset="0"/>
                </a:rPr>
                <a:t>Ketika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tumit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masih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terangkat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,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mundur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diikuti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mundur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>
                  <a:latin typeface="Arial" pitchFamily="34" charset="0"/>
                  <a:cs typeface="Arial" pitchFamily="34" charset="0"/>
                </a:rPr>
                <a:t>merapat</a:t>
              </a:r>
              <a:r>
                <a:rPr lang="en-US" dirty="0"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7218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403151"/>
            <a:ext cx="5181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685800" y="1100470"/>
            <a:ext cx="7620000" cy="685800"/>
            <a:chOff x="685800" y="1504950"/>
            <a:chExt cx="7620000" cy="685800"/>
          </a:xfrm>
        </p:grpSpPr>
        <p:sp>
          <p:nvSpPr>
            <p:cNvPr id="5" name="Rounded Rectangle 4"/>
            <p:cNvSpPr/>
            <p:nvPr/>
          </p:nvSpPr>
          <p:spPr>
            <a:xfrm>
              <a:off x="685800" y="15811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05000" y="1504950"/>
              <a:ext cx="64008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anjur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>
            <a:xfrm>
              <a:off x="1447800" y="16573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685800" y="1909970"/>
            <a:ext cx="8100883" cy="1095500"/>
            <a:chOff x="685800" y="2314450"/>
            <a:chExt cx="8100883" cy="1095500"/>
          </a:xfrm>
        </p:grpSpPr>
        <p:sp>
          <p:nvSpPr>
            <p:cNvPr id="9" name="Rounded Rectangle 8"/>
            <p:cNvSpPr/>
            <p:nvPr/>
          </p:nvSpPr>
          <p:spPr>
            <a:xfrm>
              <a:off x="685800" y="26479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5000" y="2419350"/>
              <a:ext cx="54864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Hitungan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1: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silangkan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1447800" y="27716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1981200" y="2314450"/>
              <a:ext cx="6805483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685800" y="3121253"/>
            <a:ext cx="8100883" cy="1027217"/>
            <a:chOff x="685800" y="3525733"/>
            <a:chExt cx="8100883" cy="1027217"/>
          </a:xfrm>
        </p:grpSpPr>
        <p:sp>
          <p:nvSpPr>
            <p:cNvPr id="14" name="Rounded Rectangle 13"/>
            <p:cNvSpPr/>
            <p:nvPr/>
          </p:nvSpPr>
          <p:spPr>
            <a:xfrm>
              <a:off x="685800" y="37147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905000" y="3714750"/>
              <a:ext cx="5486400" cy="838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Selanjutnya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langkahkan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disusul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kemudian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diikuti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447800" y="37909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1981200" y="3525733"/>
              <a:ext cx="6805483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07153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74551"/>
            <a:ext cx="5181600" cy="457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e.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Langkah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silang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800" y="819150"/>
            <a:ext cx="7620000" cy="685800"/>
            <a:chOff x="685800" y="1504950"/>
            <a:chExt cx="76200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685800" y="15811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5000" y="1504950"/>
              <a:ext cx="64008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Berdiri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sikap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anjur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447800" y="16573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85800" y="1504950"/>
            <a:ext cx="8100883" cy="990600"/>
            <a:chOff x="685800" y="2290719"/>
            <a:chExt cx="8100883" cy="990600"/>
          </a:xfrm>
        </p:grpSpPr>
        <p:sp>
          <p:nvSpPr>
            <p:cNvPr id="8" name="Rounded Rectangle 7"/>
            <p:cNvSpPr/>
            <p:nvPr/>
          </p:nvSpPr>
          <p:spPr>
            <a:xfrm>
              <a:off x="685800" y="2519319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905000" y="2290719"/>
              <a:ext cx="54864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Hitungan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1: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silangkan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kiri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depan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kaki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kanan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1447800" y="2643019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981200" y="2314450"/>
              <a:ext cx="6805483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685800" y="2506356"/>
            <a:ext cx="8100883" cy="903594"/>
            <a:chOff x="685800" y="3525733"/>
            <a:chExt cx="8100883" cy="903594"/>
          </a:xfrm>
        </p:grpSpPr>
        <p:sp>
          <p:nvSpPr>
            <p:cNvPr id="13" name="Rounded Rectangle 12"/>
            <p:cNvSpPr/>
            <p:nvPr/>
          </p:nvSpPr>
          <p:spPr>
            <a:xfrm>
              <a:off x="685800" y="37147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05000" y="3591127"/>
              <a:ext cx="5486400" cy="838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silang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pula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belakang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ight Arrow 14"/>
            <p:cNvSpPr/>
            <p:nvPr/>
          </p:nvSpPr>
          <p:spPr>
            <a:xfrm>
              <a:off x="1447800" y="37909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1981200" y="3525733"/>
              <a:ext cx="6805483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85800" y="3481143"/>
            <a:ext cx="8100883" cy="843207"/>
            <a:chOff x="685800" y="3525733"/>
            <a:chExt cx="8100883" cy="843207"/>
          </a:xfrm>
        </p:grpSpPr>
        <p:sp>
          <p:nvSpPr>
            <p:cNvPr id="22" name="Rounded Rectangle 21"/>
            <p:cNvSpPr/>
            <p:nvPr/>
          </p:nvSpPr>
          <p:spPr>
            <a:xfrm>
              <a:off x="685800" y="368314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4.</a:t>
              </a:r>
              <a:endParaRPr lang="en-US" sz="2400" b="1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905000" y="3530740"/>
              <a:ext cx="5486400" cy="838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Langkah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silang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irama</a:t>
              </a:r>
              <a:r>
                <a:rPr lang="en-US" sz="2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2/4.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>
              <a:off x="1447800" y="375934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1981200" y="3525733"/>
              <a:ext cx="6805483" cy="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47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jpg"/>
          <p:cNvPicPr>
            <a:picLocks noChangeAspect="1"/>
          </p:cNvPicPr>
          <p:nvPr/>
        </p:nvPicPr>
        <p:blipFill rotWithShape="1">
          <a:blip r:embed="rId2" cstate="print"/>
          <a:srcRect t="10691" b="8517"/>
          <a:stretch/>
        </p:blipFill>
        <p:spPr>
          <a:xfrm>
            <a:off x="4876800" y="57150"/>
            <a:ext cx="4038600" cy="237655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5056" y="1809750"/>
            <a:ext cx="4651744" cy="4886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a.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belakang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28600" y="209550"/>
            <a:ext cx="480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Aktivitas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Pembelajaran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Rangkaian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Ayunan</a:t>
            </a: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chemeClr val="accent3">
                    <a:lumMod val="50000"/>
                  </a:schemeClr>
                </a:solidFill>
                <a:latin typeface="+mj-lt"/>
                <a:cs typeface="Arial" pitchFamily="34" charset="0"/>
              </a:rPr>
              <a:t>Lengan</a:t>
            </a:r>
            <a:endParaRPr lang="en-US" sz="2800" b="1" dirty="0">
              <a:solidFill>
                <a:schemeClr val="accent3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30372" y="2433704"/>
            <a:ext cx="4113028" cy="1908215"/>
          </a:xfrm>
          <a:prstGeom prst="rect">
            <a:avLst/>
          </a:prstGeom>
        </p:spPr>
        <p:txBody>
          <a:bodyPr wrap="square" numCol="1" spcCol="365760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melangkah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lurus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belakang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diikuti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lutut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01116" y="2420180"/>
            <a:ext cx="4419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3-4: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2,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hanya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Font typeface="+mj-lt"/>
              <a:buAutoNum type="arabicPeriod" startAt="3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latihan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ini</a:t>
            </a:r>
            <a:r>
              <a:rPr lang="en-US" dirty="0">
                <a:latin typeface="Arial" pitchFamily="34" charset="0"/>
                <a:cs typeface="Arial" pitchFamily="34" charset="0"/>
              </a:rPr>
              <a:t> 6 x 4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irama</a:t>
            </a:r>
            <a:r>
              <a:rPr lang="en-US" dirty="0">
                <a:latin typeface="Arial" pitchFamily="34" charset="0"/>
                <a:cs typeface="Arial" pitchFamily="34" charset="0"/>
              </a:rPr>
              <a:t> 4/4.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4419600" y="2420180"/>
            <a:ext cx="0" cy="2185214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287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jpg"/>
          <p:cNvPicPr>
            <a:picLocks noChangeAspect="1"/>
          </p:cNvPicPr>
          <p:nvPr/>
        </p:nvPicPr>
        <p:blipFill rotWithShape="1">
          <a:blip r:embed="rId2" cstate="print"/>
          <a:srcRect t="7370" b="4586"/>
          <a:stretch/>
        </p:blipFill>
        <p:spPr>
          <a:xfrm>
            <a:off x="2286000" y="2343150"/>
            <a:ext cx="5407817" cy="234757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14547" y="133350"/>
            <a:ext cx="4194544" cy="48862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b.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Ayunan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lengan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samping</a:t>
            </a:r>
            <a:endParaRPr lang="en-US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4546" y="720373"/>
            <a:ext cx="8600853" cy="1831271"/>
          </a:xfrm>
          <a:prstGeom prst="rect">
            <a:avLst/>
          </a:prstGeom>
        </p:spPr>
        <p:txBody>
          <a:bodyPr wrap="square" numCol="2" spcCol="274320">
            <a:spAutoFit/>
          </a:bodyPr>
          <a:lstStyle/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Berdiri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tegak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samping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diikuti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gerak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menekuk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kedua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lutut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2: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ayunkan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kembali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ke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depan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spcBef>
                <a:spcPts val="600"/>
              </a:spcBef>
              <a:buAutoNum type="arabicPeriod"/>
            </a:pP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3-4: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lengan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kanan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melakukan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gerakan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tangan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kiri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pada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hitungan</a:t>
            </a:r>
            <a:r>
              <a:rPr lang="en-US" dirty="0">
                <a:latin typeface="Arial" pitchFamily="34" charset="0"/>
                <a:cs typeface="Arial" pitchFamily="34" charset="0"/>
              </a:rPr>
              <a:t> 1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dan</a:t>
            </a:r>
            <a:r>
              <a:rPr lang="en-US" dirty="0">
                <a:latin typeface="Arial" pitchFamily="34" charset="0"/>
                <a:cs typeface="Arial" pitchFamily="34" charset="0"/>
              </a:rPr>
              <a:t> 2.</a:t>
            </a:r>
          </a:p>
        </p:txBody>
      </p:sp>
    </p:spTree>
    <p:extLst>
      <p:ext uri="{BB962C8B-B14F-4D97-AF65-F5344CB8AC3E}">
        <p14:creationId xmlns:p14="http://schemas.microsoft.com/office/powerpoint/2010/main" val="244823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1080</TotalTime>
  <Words>747</Words>
  <Application>Microsoft Office PowerPoint</Application>
  <PresentationFormat>On-screen Show (16:9)</PresentationFormat>
  <Paragraphs>87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127</cp:revision>
  <dcterms:created xsi:type="dcterms:W3CDTF">2016-09-29T06:00:43Z</dcterms:created>
  <dcterms:modified xsi:type="dcterms:W3CDTF">2016-11-09T03:08:25Z</dcterms:modified>
</cp:coreProperties>
</file>