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2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theme/theme3.xml" ContentType="application/vnd.openxmlformats-officedocument.theme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4.xml" ContentType="application/vnd.openxmlformats-officedocument.theme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5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theme/theme6.xml" ContentType="application/vnd.openxmlformats-officedocument.theme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theme/theme7.xml" ContentType="application/vnd.openxmlformats-officedocument.theme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theme/theme8.xml" ContentType="application/vnd.openxmlformats-officedocument.theme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theme/theme9.xml" ContentType="application/vnd.openxmlformats-officedocument.theme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theme/theme10.xml" ContentType="application/vnd.openxmlformats-officedocument.theme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theme/theme11.xml" ContentType="application/vnd.openxmlformats-officedocument.theme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theme/theme12.xml" ContentType="application/vnd.openxmlformats-officedocument.theme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theme/theme13.xml" ContentType="application/vnd.openxmlformats-officedocument.theme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theme/theme14.xml" ContentType="application/vnd.openxmlformats-officedocument.theme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theme/theme15.xml" ContentType="application/vnd.openxmlformats-officedocument.theme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16.xml" ContentType="application/vnd.openxmlformats-officedocument.theme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theme/theme17.xml" ContentType="application/vnd.openxmlformats-officedocument.theme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theme/theme18.xml" ContentType="application/vnd.openxmlformats-officedocument.theme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theme/theme19.xml" ContentType="application/vnd.openxmlformats-officedocument.theme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theme/theme20.xml" ContentType="application/vnd.openxmlformats-officedocument.theme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theme/theme21.xml" ContentType="application/vnd.openxmlformats-officedocument.theme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theme/theme22.xml" ContentType="application/vnd.openxmlformats-officedocument.theme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theme/theme23.xml" ContentType="application/vnd.openxmlformats-officedocument.theme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theme/theme24.xml" ContentType="application/vnd.openxmlformats-officedocument.theme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theme/theme25.xml" ContentType="application/vnd.openxmlformats-officedocument.theme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theme/theme26.xml" ContentType="application/vnd.openxmlformats-officedocument.theme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theme/theme27.xml" ContentType="application/vnd.openxmlformats-officedocument.theme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theme/theme28.xml" ContentType="application/vnd.openxmlformats-officedocument.theme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theme/theme29.xml" ContentType="application/vnd.openxmlformats-officedocument.theme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theme/theme30.xml" ContentType="application/vnd.openxmlformats-officedocument.theme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theme/theme31.xml" ContentType="application/vnd.openxmlformats-officedocument.theme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theme/theme32.xml" ContentType="application/vnd.openxmlformats-officedocument.theme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theme/theme33.xml" ContentType="application/vnd.openxmlformats-officedocument.theme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theme/theme34.xml" ContentType="application/vnd.openxmlformats-officedocument.theme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theme/theme35.xml" ContentType="application/vnd.openxmlformats-officedocument.theme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theme/theme36.xml" ContentType="application/vnd.openxmlformats-officedocument.theme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theme/theme37.xml" ContentType="application/vnd.openxmlformats-officedocument.theme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theme/theme38.xml" ContentType="application/vnd.openxmlformats-officedocument.theme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theme/theme39.xml" ContentType="application/vnd.openxmlformats-officedocument.theme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theme/theme40.xml" ContentType="application/vnd.openxmlformats-officedocument.theme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theme/theme41.xml" ContentType="application/vnd.openxmlformats-officedocument.theme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theme/theme42.xml" ContentType="application/vnd.openxmlformats-officedocument.theme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theme/theme43.xml" ContentType="application/vnd.openxmlformats-officedocument.theme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theme/theme44.xml" ContentType="application/vnd.openxmlformats-officedocument.theme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theme/theme45.xml" ContentType="application/vnd.openxmlformats-officedocument.theme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theme/theme4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700" r:id="rId2"/>
    <p:sldMasterId id="2147483737" r:id="rId3"/>
    <p:sldMasterId id="2147483741" r:id="rId4"/>
    <p:sldMasterId id="2147483748" r:id="rId5"/>
    <p:sldMasterId id="2147483756" r:id="rId6"/>
    <p:sldMasterId id="2147483759" r:id="rId7"/>
    <p:sldMasterId id="2147483799" r:id="rId8"/>
    <p:sldMasterId id="2147483836" r:id="rId9"/>
    <p:sldMasterId id="2147483840" r:id="rId10"/>
    <p:sldMasterId id="2147483847" r:id="rId11"/>
    <p:sldMasterId id="2147483855" r:id="rId12"/>
    <p:sldMasterId id="2147483858" r:id="rId13"/>
    <p:sldMasterId id="2147483898" r:id="rId14"/>
    <p:sldMasterId id="2147483935" r:id="rId15"/>
    <p:sldMasterId id="2147483939" r:id="rId16"/>
    <p:sldMasterId id="2147483946" r:id="rId17"/>
    <p:sldMasterId id="2147483954" r:id="rId18"/>
    <p:sldMasterId id="2147483957" r:id="rId19"/>
    <p:sldMasterId id="2147483997" r:id="rId20"/>
    <p:sldMasterId id="2147484034" r:id="rId21"/>
    <p:sldMasterId id="2147484038" r:id="rId22"/>
    <p:sldMasterId id="2147484045" r:id="rId23"/>
    <p:sldMasterId id="2147484053" r:id="rId24"/>
    <p:sldMasterId id="2147484056" r:id="rId25"/>
    <p:sldMasterId id="2147484093" r:id="rId26"/>
    <p:sldMasterId id="2147484097" r:id="rId27"/>
    <p:sldMasterId id="2147484104" r:id="rId28"/>
    <p:sldMasterId id="2147484112" r:id="rId29"/>
    <p:sldMasterId id="2147484115" r:id="rId30"/>
    <p:sldMasterId id="2147484155" r:id="rId31"/>
    <p:sldMasterId id="2147484192" r:id="rId32"/>
    <p:sldMasterId id="2147484196" r:id="rId33"/>
    <p:sldMasterId id="2147484203" r:id="rId34"/>
    <p:sldMasterId id="2147484211" r:id="rId35"/>
    <p:sldMasterId id="2147484214" r:id="rId36"/>
    <p:sldMasterId id="2147484251" r:id="rId37"/>
    <p:sldMasterId id="2147484255" r:id="rId38"/>
    <p:sldMasterId id="2147484262" r:id="rId39"/>
    <p:sldMasterId id="2147484270" r:id="rId40"/>
    <p:sldMasterId id="2147484273" r:id="rId41"/>
    <p:sldMasterId id="2147484313" r:id="rId42"/>
    <p:sldMasterId id="2147484350" r:id="rId43"/>
    <p:sldMasterId id="2147484354" r:id="rId44"/>
    <p:sldMasterId id="2147484361" r:id="rId45"/>
    <p:sldMasterId id="2147484369" r:id="rId46"/>
  </p:sldMasterIdLst>
  <p:sldIdLst>
    <p:sldId id="256" r:id="rId47"/>
    <p:sldId id="257" r:id="rId48"/>
    <p:sldId id="258" r:id="rId49"/>
    <p:sldId id="260" r:id="rId50"/>
    <p:sldId id="261" r:id="rId51"/>
    <p:sldId id="262" r:id="rId52"/>
    <p:sldId id="263" r:id="rId53"/>
    <p:sldId id="264" r:id="rId54"/>
    <p:sldId id="265" r:id="rId55"/>
    <p:sldId id="266" r:id="rId56"/>
    <p:sldId id="259" r:id="rId57"/>
    <p:sldId id="267" r:id="rId58"/>
    <p:sldId id="268" r:id="rId59"/>
    <p:sldId id="270" r:id="rId60"/>
    <p:sldId id="272" r:id="rId61"/>
    <p:sldId id="273" r:id="rId62"/>
    <p:sldId id="274" r:id="rId63"/>
    <p:sldId id="271" r:id="rId64"/>
    <p:sldId id="276" r:id="rId65"/>
    <p:sldId id="275" r:id="rId66"/>
    <p:sldId id="278" r:id="rId67"/>
    <p:sldId id="279" r:id="rId68"/>
    <p:sldId id="281" r:id="rId69"/>
    <p:sldId id="283" r:id="rId70"/>
    <p:sldId id="282" r:id="rId71"/>
    <p:sldId id="285" r:id="rId72"/>
    <p:sldId id="286" r:id="rId73"/>
    <p:sldId id="287" r:id="rId74"/>
    <p:sldId id="288" r:id="rId75"/>
    <p:sldId id="280" r:id="rId76"/>
    <p:sldId id="289" r:id="rId77"/>
    <p:sldId id="291" r:id="rId78"/>
    <p:sldId id="269" r:id="rId79"/>
  </p:sldIdLst>
  <p:sldSz cx="9144000" cy="6858000" type="screen4x3"/>
  <p:notesSz cx="6858000" cy="9144000"/>
  <p:defaultTextStyle>
    <a:defPPr>
      <a:defRPr lang="en-US"/>
    </a:defPPr>
    <a:lvl1pPr marL="0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66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32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97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664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829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995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161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327" algn="l" defTabSz="914332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65" d="100"/>
          <a:sy n="65" d="100"/>
        </p:scale>
        <p:origin x="-1452" y="-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26" Type="http://schemas.openxmlformats.org/officeDocument/2006/relationships/slideMaster" Target="slideMasters/slideMaster26.xml"/><Relationship Id="rId39" Type="http://schemas.openxmlformats.org/officeDocument/2006/relationships/slideMaster" Target="slideMasters/slideMaster39.xml"/><Relationship Id="rId21" Type="http://schemas.openxmlformats.org/officeDocument/2006/relationships/slideMaster" Target="slideMasters/slideMaster21.xml"/><Relationship Id="rId34" Type="http://schemas.openxmlformats.org/officeDocument/2006/relationships/slideMaster" Target="slideMasters/slideMaster34.xml"/><Relationship Id="rId42" Type="http://schemas.openxmlformats.org/officeDocument/2006/relationships/slideMaster" Target="slideMasters/slideMaster42.xml"/><Relationship Id="rId47" Type="http://schemas.openxmlformats.org/officeDocument/2006/relationships/slide" Target="slides/slide1.xml"/><Relationship Id="rId50" Type="http://schemas.openxmlformats.org/officeDocument/2006/relationships/slide" Target="slides/slide4.xml"/><Relationship Id="rId55" Type="http://schemas.openxmlformats.org/officeDocument/2006/relationships/slide" Target="slides/slide9.xml"/><Relationship Id="rId63" Type="http://schemas.openxmlformats.org/officeDocument/2006/relationships/slide" Target="slides/slide17.xml"/><Relationship Id="rId68" Type="http://schemas.openxmlformats.org/officeDocument/2006/relationships/slide" Target="slides/slide22.xml"/><Relationship Id="rId76" Type="http://schemas.openxmlformats.org/officeDocument/2006/relationships/slide" Target="slides/slide30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25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Master" Target="slideMasters/slideMaster29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Master" Target="slideMasters/slideMaster32.xml"/><Relationship Id="rId37" Type="http://schemas.openxmlformats.org/officeDocument/2006/relationships/slideMaster" Target="slideMasters/slideMaster37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53" Type="http://schemas.openxmlformats.org/officeDocument/2006/relationships/slide" Target="slides/slide7.xml"/><Relationship Id="rId58" Type="http://schemas.openxmlformats.org/officeDocument/2006/relationships/slide" Target="slides/slide12.xml"/><Relationship Id="rId66" Type="http://schemas.openxmlformats.org/officeDocument/2006/relationships/slide" Target="slides/slide20.xml"/><Relationship Id="rId74" Type="http://schemas.openxmlformats.org/officeDocument/2006/relationships/slide" Target="slides/slide28.xml"/><Relationship Id="rId79" Type="http://schemas.openxmlformats.org/officeDocument/2006/relationships/slide" Target="slides/slide33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15.xml"/><Relationship Id="rId82" Type="http://schemas.openxmlformats.org/officeDocument/2006/relationships/theme" Target="theme/theme1.xml"/><Relationship Id="rId10" Type="http://schemas.openxmlformats.org/officeDocument/2006/relationships/slideMaster" Target="slideMasters/slideMaster10.xml"/><Relationship Id="rId19" Type="http://schemas.openxmlformats.org/officeDocument/2006/relationships/slideMaster" Target="slideMasters/slideMaster19.xml"/><Relationship Id="rId31" Type="http://schemas.openxmlformats.org/officeDocument/2006/relationships/slideMaster" Target="slideMasters/slideMaster31.xml"/><Relationship Id="rId44" Type="http://schemas.openxmlformats.org/officeDocument/2006/relationships/slideMaster" Target="slideMasters/slideMaster44.xml"/><Relationship Id="rId52" Type="http://schemas.openxmlformats.org/officeDocument/2006/relationships/slide" Target="slides/slide6.xml"/><Relationship Id="rId60" Type="http://schemas.openxmlformats.org/officeDocument/2006/relationships/slide" Target="slides/slide14.xml"/><Relationship Id="rId65" Type="http://schemas.openxmlformats.org/officeDocument/2006/relationships/slide" Target="slides/slide19.xml"/><Relationship Id="rId73" Type="http://schemas.openxmlformats.org/officeDocument/2006/relationships/slide" Target="slides/slide27.xml"/><Relationship Id="rId78" Type="http://schemas.openxmlformats.org/officeDocument/2006/relationships/slide" Target="slides/slide32.xml"/><Relationship Id="rId81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Master" Target="slideMasters/slideMaster27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43" Type="http://schemas.openxmlformats.org/officeDocument/2006/relationships/slideMaster" Target="slideMasters/slideMaster43.xml"/><Relationship Id="rId48" Type="http://schemas.openxmlformats.org/officeDocument/2006/relationships/slide" Target="slides/slide2.xml"/><Relationship Id="rId56" Type="http://schemas.openxmlformats.org/officeDocument/2006/relationships/slide" Target="slides/slide10.xml"/><Relationship Id="rId64" Type="http://schemas.openxmlformats.org/officeDocument/2006/relationships/slide" Target="slides/slide18.xml"/><Relationship Id="rId69" Type="http://schemas.openxmlformats.org/officeDocument/2006/relationships/slide" Target="slides/slide23.xml"/><Relationship Id="rId77" Type="http://schemas.openxmlformats.org/officeDocument/2006/relationships/slide" Target="slides/slide3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5.xml"/><Relationship Id="rId72" Type="http://schemas.openxmlformats.org/officeDocument/2006/relationships/slide" Target="slides/slide26.xml"/><Relationship Id="rId80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Master" Target="slideMasters/slideMaster33.xml"/><Relationship Id="rId38" Type="http://schemas.openxmlformats.org/officeDocument/2006/relationships/slideMaster" Target="slideMasters/slideMaster38.xml"/><Relationship Id="rId46" Type="http://schemas.openxmlformats.org/officeDocument/2006/relationships/slideMaster" Target="slideMasters/slideMaster46.xml"/><Relationship Id="rId59" Type="http://schemas.openxmlformats.org/officeDocument/2006/relationships/slide" Target="slides/slide13.xml"/><Relationship Id="rId67" Type="http://schemas.openxmlformats.org/officeDocument/2006/relationships/slide" Target="slides/slide21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54" Type="http://schemas.openxmlformats.org/officeDocument/2006/relationships/slide" Target="slides/slide8.xml"/><Relationship Id="rId62" Type="http://schemas.openxmlformats.org/officeDocument/2006/relationships/slide" Target="slides/slide16.xml"/><Relationship Id="rId70" Type="http://schemas.openxmlformats.org/officeDocument/2006/relationships/slide" Target="slides/slide24.xml"/><Relationship Id="rId75" Type="http://schemas.openxmlformats.org/officeDocument/2006/relationships/slide" Target="slides/slide29.xml"/><Relationship Id="rId83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Master" Target="slideMasters/slideMaster28.xml"/><Relationship Id="rId36" Type="http://schemas.openxmlformats.org/officeDocument/2006/relationships/slideMaster" Target="slideMasters/slideMaster36.xml"/><Relationship Id="rId49" Type="http://schemas.openxmlformats.org/officeDocument/2006/relationships/slide" Target="slides/slide3.xml"/><Relationship Id="rId57" Type="http://schemas.openxmlformats.org/officeDocument/2006/relationships/slide" Target="slides/slide1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2.jp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9.png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1.png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1.png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7.jpg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2.png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2.png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7.jpg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.png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.png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2.jpg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3.png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png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7.jpg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.png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9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png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9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0.xml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20.png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0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/Relationships>
</file>

<file path=ppt/slideLayouts/_rels/slideLayout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1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7.jpg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2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jpg"/></Relationships>
</file>

<file path=ppt/slideLayouts/_rels/slideLayout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3.png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2.jpg"/></Relationships>
</file>

<file path=ppt/slideLayouts/_rels/slideLayout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9.png"/></Relationships>
</file>

<file path=ppt/slideLayouts/_rels/slideLayout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1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1.png"/></Relationships>
</file>

<file path=ppt/slideLayouts/_rels/slideLayout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3.png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4.png"/></Relationships>
</file>

<file path=ppt/slideLayouts/_rels/slideLayout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3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Relationship Id="rId4" Type="http://schemas.openxmlformats.org/officeDocument/2006/relationships/image" Target="../media/image7.jpg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.png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2.png"/></Relationships>
</file>

<file path=ppt/slideLayouts/_rels/slideLayout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2.png"/></Relationships>
</file>

<file path=ppt/slideLayouts/_rels/slideLayout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7.jpg"/></Relationships>
</file>

<file path=ppt/slideLayouts/_rels/slideLayout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.png"/></Relationships>
</file>

<file path=ppt/slideLayouts/_rels/slideLayout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2.jpg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3.png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.png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7.jpg"/></Relationships>
</file>

<file path=ppt/slideLayouts/_rels/slideLayout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1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.png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.png"/></Relationships>
</file>

<file path=ppt/slideLayouts/_rels/slideLayout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4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4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5.xml"/></Relationships>
</file>

<file path=ppt/slideLayouts/_rels/slideLayout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5.xml"/><Relationship Id="rId4" Type="http://schemas.openxmlformats.org/officeDocument/2006/relationships/image" Target="../media/image4.png"/></Relationships>
</file>

<file path=ppt/slideLayouts/_rels/slideLayout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5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6.xm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6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6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6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6.xml"/><Relationship Id="rId4" Type="http://schemas.openxmlformats.org/officeDocument/2006/relationships/image" Target="../media/image20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6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/Relationships>
</file>

<file path=ppt/slideLayouts/_rels/slideLayout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/Relationships>
</file>

<file path=ppt/slideLayouts/_rels/slideLayout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7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7.jpg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8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3.png"/></Relationships>
</file>

<file path=ppt/slideLayouts/_rels/slideLayout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2.jp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9.png"/></Relationships>
</file>

<file path=ppt/slideLayouts/_rels/slideLayout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/Relationships>
</file>

<file path=ppt/slideLayouts/_rels/slideLayout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1.png"/></Relationships>
</file>

<file path=ppt/slideLayouts/_rels/slideLayout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1.png"/></Relationships>
</file>

<file path=ppt/slideLayouts/_rels/slideLayout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3.png"/></Relationships>
</file>

<file path=ppt/slideLayouts/_rels/slideLayout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/Relationships>
</file>

<file path=ppt/slideLayouts/_rels/slideLayout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/Relationships>
</file>

<file path=ppt/slideLayouts/_rels/slideLayout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4.png"/></Relationships>
</file>

<file path=ppt/slideLayouts/_rels/slideLayout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9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Relationship Id="rId4" Type="http://schemas.openxmlformats.org/officeDocument/2006/relationships/image" Target="../media/image7.jpg"/></Relationships>
</file>

<file path=ppt/slideLayouts/_rels/slideLayout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2.png"/></Relationships>
</file>

<file path=ppt/slideLayouts/_rels/slideLayout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2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7.jpg"/></Relationships>
</file>

<file path=ppt/slideLayouts/_rels/slideLayout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.png"/></Relationships>
</file>

<file path=ppt/slideLayouts/_rels/slideLayout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.png"/></Relationships>
</file>

<file path=ppt/slideLayouts/_rels/slideLayout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2.jpg"/></Relationships>
</file>

<file path=ppt/slideLayouts/_rels/slideLayout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3.png"/></Relationships>
</file>

<file path=ppt/slideLayouts/_rels/slideLayout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.png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7.jpg"/></Relationships>
</file>

<file path=ppt/slideLayouts/_rels/slideLayout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1.png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.png"/></Relationships>
</file>

<file path=ppt/slideLayouts/_rels/slideLayout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jpg"/></Relationships>
</file>

<file path=ppt/slideLayouts/_rels/slideLayout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0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0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1.xml"/></Relationships>
</file>

<file path=ppt/slideLayouts/_rels/slideLayout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1.xml"/><Relationship Id="rId4" Type="http://schemas.openxmlformats.org/officeDocument/2006/relationships/image" Target="../media/image4.png"/></Relationships>
</file>

<file path=ppt/slideLayouts/_rels/slideLayout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1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2.xml"/></Relationships>
</file>

<file path=ppt/slideLayouts/_rels/slideLayout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2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2.xml"/><Relationship Id="rId4" Type="http://schemas.openxmlformats.org/officeDocument/2006/relationships/image" Target="../media/image20.png"/></Relationships>
</file>

<file path=ppt/slideLayouts/_rels/slideLayout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2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/Relationships>
</file>

<file path=ppt/slideLayouts/_rels/slideLayout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/Relationships>
</file>

<file path=ppt/slideLayouts/_rels/slideLayout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3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3.xml"/><Relationship Id="rId4" Type="http://schemas.openxmlformats.org/officeDocument/2006/relationships/image" Target="../media/image7.jpg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4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5.xml"/></Relationships>
</file>

<file path=ppt/slideLayouts/_rels/slideLayout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5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2.png"/></Relationships>
</file>

<file path=ppt/slideLayouts/_rels/slideLayout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2.png"/></Relationships>
</file>

<file path=ppt/slideLayouts/_rels/slideLayout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7.jpg"/></Relationships>
</file>

<file path=ppt/slideLayouts/_rels/slideLayout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.png"/></Relationships>
</file>

<file path=ppt/slideLayouts/_rels/slideLayout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.png"/></Relationships>
</file>

<file path=ppt/slideLayouts/_rels/slideLayout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2.jpg"/></Relationships>
</file>

<file path=ppt/slideLayouts/_rels/slideLayout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3.png"/></Relationships>
</file>

<file path=ppt/slideLayouts/_rels/slideLayout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4.png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7.jpg"/></Relationships>
</file>

<file path=ppt/slideLayouts/_rels/slideLayout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1.png"/></Relationships>
</file>

<file path=ppt/slideLayouts/_rels/slideLayout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5.xml"/></Relationships>
</file>

<file path=ppt/slideLayouts/_rels/slideLayout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5.xml"/></Relationships>
</file>

<file path=ppt/slideLayouts/_rels/slideLayout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5.xml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5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5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5.xml"/></Relationships>
</file>

<file path=ppt/slideLayouts/_rels/slideLayout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6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6.xml"/><Relationship Id="rId4" Type="http://schemas.openxmlformats.org/officeDocument/2006/relationships/image" Target="../media/image4.png"/></Relationships>
</file>

<file path=ppt/slideLayouts/_rels/slideLayout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6.xml"/></Relationships>
</file>

<file path=ppt/slideLayouts/_rels/slideLayout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7.xml"/></Relationships>
</file>

<file path=ppt/slideLayouts/_rels/slideLayout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7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7.xml"/><Relationship Id="rId4" Type="http://schemas.openxmlformats.org/officeDocument/2006/relationships/image" Target="../media/image20.png"/></Relationships>
</file>

<file path=ppt/slideLayouts/_rels/slideLayout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7.xml"/></Relationships>
</file>

<file path=ppt/slideLayouts/_rels/slideLayout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/Relationships>
</file>

<file path=ppt/slideLayouts/_rels/slideLayout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/Relationships>
</file>

<file path=ppt/slideLayouts/_rels/slideLayout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/Relationships>
</file>

<file path=ppt/slideLayouts/_rels/slideLayout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/Relationships>
</file>

<file path=ppt/slideLayouts/_rels/slideLayout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8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8.xml"/><Relationship Id="rId4" Type="http://schemas.openxmlformats.org/officeDocument/2006/relationships/image" Target="../media/image7.jpg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9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3.png"/></Relationships>
</file>

<file path=ppt/slideLayouts/_rels/slideLayout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2.jpg"/></Relationships>
</file>

<file path=ppt/slideLayouts/_rels/slideLayout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9.png"/></Relationships>
</file>

<file path=ppt/slideLayouts/_rels/slideLayout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/Relationships>
</file>

<file path=ppt/slideLayouts/_rels/slideLayout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1.png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1.png"/></Relationships>
</file>

<file path=ppt/slideLayouts/_rels/slideLayout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3.png"/></Relationships>
</file>

<file path=ppt/slideLayouts/_rels/slideLayout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/Relationships>
</file>

<file path=ppt/slideLayouts/_rels/slideLayout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/Relationships>
</file>

<file path=ppt/slideLayouts/_rels/slideLayout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4.png"/></Relationships>
</file>

<file path=ppt/slideLayouts/_rels/slideLayout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30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Relationship Id="rId4" Type="http://schemas.openxmlformats.org/officeDocument/2006/relationships/image" Target="../media/image7.jpg"/></Relationships>
</file>

<file path=ppt/slideLayouts/_rels/slideLayout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0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1.xml"/></Relationships>
</file>

<file path=ppt/slideLayouts/_rels/slideLayout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1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2.png"/></Relationships>
</file>

<file path=ppt/slideLayouts/_rels/slideLayout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2.png"/></Relationships>
</file>

<file path=ppt/slideLayouts/_rels/slideLayout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7.jpg"/></Relationships>
</file>

<file path=ppt/slideLayouts/_rels/slideLayout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.png"/></Relationships>
</file>

<file path=ppt/slideLayouts/_rels/slideLayout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.png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2.jpg"/></Relationships>
</file>

<file path=ppt/slideLayouts/_rels/slideLayout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3.png"/></Relationships>
</file>

<file path=ppt/slideLayouts/_rels/slideLayout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4.png"/></Relationships>
</file>

<file path=ppt/slideLayouts/_rels/slideLayout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7.jpg"/></Relationships>
</file>

<file path=ppt/slideLayouts/_rels/slideLayout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1.png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2.png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1.xml"/></Relationships>
</file>

<file path=ppt/slideLayouts/_rels/slideLayout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1.xml"/></Relationships>
</file>

<file path=ppt/slideLayouts/_rels/slideLayout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1.xml"/><Relationship Id="rId4" Type="http://schemas.openxmlformats.org/officeDocument/2006/relationships/image" Target="../media/image4.png"/></Relationships>
</file>

<file path=ppt/slideLayouts/_rels/slideLayout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1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1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2.png"/></Relationships>
</file>

<file path=ppt/slideLayouts/_rels/slideLayout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1.xml"/></Relationships>
</file>

<file path=ppt/slideLayouts/_rels/slideLayout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2.xml"/></Relationships>
</file>

<file path=ppt/slideLayouts/_rels/slideLayout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2.xml"/><Relationship Id="rId4" Type="http://schemas.openxmlformats.org/officeDocument/2006/relationships/image" Target="../media/image4.png"/></Relationships>
</file>

<file path=ppt/slideLayouts/_rels/slideLayout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2.xml"/></Relationships>
</file>

<file path=ppt/slideLayouts/_rels/slideLayout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3.xml"/></Relationships>
</file>

<file path=ppt/slideLayouts/_rels/slideLayout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3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3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3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3.xml"/><Relationship Id="rId4" Type="http://schemas.openxmlformats.org/officeDocument/2006/relationships/image" Target="../media/image20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jpg"/></Relationships>
</file>

<file path=ppt/slideLayouts/_rels/slideLayout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3.xml"/></Relationships>
</file>

<file path=ppt/slideLayouts/_rels/slideLayout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/Relationships>
</file>

<file path=ppt/slideLayouts/_rels/slideLayout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/Relationships>
</file>

<file path=ppt/slideLayouts/_rels/slideLayout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/Relationships>
</file>

<file path=ppt/slideLayouts/_rels/slideLayout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4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4.xml"/><Relationship Id="rId4" Type="http://schemas.openxmlformats.org/officeDocument/2006/relationships/image" Target="../media/image7.jpg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5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png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6.xml"/></Relationships>
</file>

<file path=ppt/slideLayouts/_rels/slideLayout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6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2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png"/></Relationships>
</file>

<file path=ppt/slideLayouts/_rels/slideLayout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2.png"/></Relationships>
</file>

<file path=ppt/slideLayouts/_rels/slideLayout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7.jpg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.png"/></Relationships>
</file>

<file path=ppt/slideLayouts/_rels/slideLayout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.png"/></Relationships>
</file>

<file path=ppt/slideLayouts/_rels/slideLayout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2.jpg"/></Relationships>
</file>

<file path=ppt/slideLayouts/_rels/slideLayout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3.png"/></Relationships>
</file>

<file path=ppt/slideLayouts/_rels/slideLayout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4.png"/></Relationships>
</file>

<file path=ppt/slideLayouts/_rels/slideLayout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7.jp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2.jpg"/></Relationships>
</file>

<file path=ppt/slideLayouts/_rels/slideLayout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1.png"/></Relationships>
</file>

<file path=ppt/slideLayouts/_rels/slideLayout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6.xml"/></Relationships>
</file>

<file path=ppt/slideLayouts/_rels/slideLayout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6.xml"/></Relationships>
</file>

<file path=ppt/slideLayouts/_rels/slideLayout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6.xml"/><Relationship Id="rId4" Type="http://schemas.openxmlformats.org/officeDocument/2006/relationships/image" Target="../media/image4.png"/></Relationships>
</file>

<file path=ppt/slideLayouts/_rels/slideLayout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3.png"/></Relationships>
</file>

<file path=ppt/slideLayouts/_rels/slideLayout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6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6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6.xml"/></Relationships>
</file>

<file path=ppt/slideLayouts/_rels/slideLayout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7.xml"/></Relationships>
</file>

<file path=ppt/slideLayouts/_rels/slideLayout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7.xml"/><Relationship Id="rId4" Type="http://schemas.openxmlformats.org/officeDocument/2006/relationships/image" Target="../media/image4.png"/></Relationships>
</file>

<file path=ppt/slideLayouts/_rels/slideLayout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7.xml"/></Relationships>
</file>

<file path=ppt/slideLayouts/_rels/slideLayout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8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8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8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8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8.xml"/><Relationship Id="rId4" Type="http://schemas.openxmlformats.org/officeDocument/2006/relationships/image" Target="../media/image20.png"/></Relationships>
</file>

<file path=ppt/slideLayouts/_rels/slideLayout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8.xml"/></Relationships>
</file>

<file path=ppt/slideLayouts/_rels/slideLayout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/Relationships>
</file>

<file path=ppt/slideLayouts/_rels/slideLayout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/Relationships>
</file>

<file path=ppt/slideLayouts/_rels/slideLayout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/Relationships>
</file>

<file path=ppt/slideLayouts/_rels/slideLayout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/Relationships>
</file>

<file path=ppt/slideLayouts/_rels/slideLayout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png"/></Relationships>
</file>

<file path=ppt/slideLayouts/_rels/slideLayout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9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9.xml"/><Relationship Id="rId4" Type="http://schemas.openxmlformats.org/officeDocument/2006/relationships/image" Target="../media/image7.jpg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0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jpg"/></Relationships>
</file>

<file path=ppt/slideLayouts/_rels/slideLayout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3.png"/></Relationships>
</file>

<file path=ppt/slideLayouts/_rels/slideLayout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2.jpg"/></Relationships>
</file>

<file path=ppt/slideLayouts/_rels/slideLayout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9.png"/></Relationships>
</file>

<file path=ppt/slideLayouts/_rels/slideLayout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/Relationships>
</file>

<file path=ppt/slideLayouts/_rels/slideLayout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1.png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1.png"/></Relationships>
</file>

<file path=ppt/slideLayouts/_rels/slideLayout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/Relationships>
</file>

<file path=ppt/slideLayouts/_rels/slideLayout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/Relationships>
</file>

<file path=ppt/slideLayouts/_rels/slideLayout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4.png"/></Relationships>
</file>

<file path=ppt/slideLayouts/_rels/slideLayout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41.xml"/><Relationship Id="rId5" Type="http://schemas.openxmlformats.org/officeDocument/2006/relationships/image" Target="../media/image2.jpg"/><Relationship Id="rId4" Type="http://schemas.openxmlformats.org/officeDocument/2006/relationships/image" Target="../media/image6.jpg"/></Relationships>
</file>

<file path=ppt/slideLayouts/_rels/slideLayout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Relationship Id="rId4" Type="http://schemas.openxmlformats.org/officeDocument/2006/relationships/image" Target="../media/image7.jpg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1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2.xml"/></Relationships>
</file>

<file path=ppt/slideLayouts/_rels/slideLayout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2.xml"/><Relationship Id="rId6" Type="http://schemas.openxmlformats.org/officeDocument/2006/relationships/image" Target="../media/image4.png"/><Relationship Id="rId5" Type="http://schemas.openxmlformats.org/officeDocument/2006/relationships/image" Target="../media/image2.jpg"/><Relationship Id="rId4" Type="http://schemas.openxmlformats.org/officeDocument/2006/relationships/image" Target="../media/image11.png"/></Relationships>
</file>

<file path=ppt/slideLayouts/_rels/slideLayout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2.png"/></Relationships>
</file>

<file path=ppt/slideLayouts/_rels/slideLayout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2.png"/></Relationships>
</file>

<file path=ppt/slideLayouts/_rels/slideLayout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7.jpg"/></Relationships>
</file>

<file path=ppt/slideLayouts/_rels/slideLayout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.png"/></Relationships>
</file>

<file path=ppt/slideLayouts/_rels/slideLayout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.png"/></Relationships>
</file>

<file path=ppt/slideLayouts/_rels/slideLayout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2.jpg"/></Relationships>
</file>

<file path=ppt/slideLayouts/_rels/slideLayout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3.png"/></Relationships>
</file>

<file path=ppt/slideLayouts/_rels/slideLayout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.png"/></Relationships>
</file>

<file path=ppt/slideLayouts/_rels/slideLayout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4.png"/></Relationships>
</file>

<file path=ppt/slideLayouts/_rels/slideLayout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7.jpg"/></Relationships>
</file>

<file path=ppt/slideLayouts/_rels/slideLayout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1.png"/></Relationships>
</file>

<file path=ppt/slideLayouts/_rels/slideLayout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2.xml"/></Relationships>
</file>

<file path=ppt/slideLayouts/_rels/slideLayout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2.xml"/></Relationships>
</file>

<file path=ppt/slideLayouts/_rels/slideLayout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2.xml"/><Relationship Id="rId4" Type="http://schemas.openxmlformats.org/officeDocument/2006/relationships/image" Target="../media/image4.png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2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2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2.xml"/></Relationships>
</file>

<file path=ppt/slideLayouts/_rels/slideLayout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3.xml"/><Relationship Id="rId4" Type="http://schemas.openxmlformats.org/officeDocument/2006/relationships/image" Target="../media/image4.png"/></Relationships>
</file>

<file path=ppt/slideLayouts/_rels/slideLayout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3.xml"/></Relationships>
</file>

<file path=ppt/slideLayouts/_rels/slideLayout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4.xml"/></Relationships>
</file>

<file path=ppt/slideLayouts/_rels/slideLayout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4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4.xml"/><Relationship Id="rId4" Type="http://schemas.openxmlformats.org/officeDocument/2006/relationships/image" Target="../media/image20.png"/></Relationships>
</file>

<file path=ppt/slideLayouts/_rels/slideLayout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4.xml"/></Relationships>
</file>

<file path=ppt/slideLayouts/_rels/slideLayout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/Relationships>
</file>

<file path=ppt/slideLayouts/_rels/slideLayout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png"/></Relationships>
</file>

<file path=ppt/slideLayouts/_rels/slideLayout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/Relationships>
</file>

<file path=ppt/slideLayouts/_rels/slideLayout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/Relationships>
</file>

<file path=ppt/slideLayouts/_rels/slideLayout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/Relationships>
</file>

<file path=ppt/slideLayouts/_rels/slideLayout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5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5.xml"/><Relationship Id="rId4" Type="http://schemas.openxmlformats.org/officeDocument/2006/relationships/image" Target="../media/image7.jpg"/></Relationships>
</file>

<file path=ppt/slideLayouts/_rels/slideLayout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6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3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4.png"/><Relationship Id="rId4" Type="http://schemas.openxmlformats.org/officeDocument/2006/relationships/image" Target="../media/image4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jpg"/><Relationship Id="rId4" Type="http://schemas.openxmlformats.org/officeDocument/2006/relationships/image" Target="../media/image19.png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4.png"/><Relationship Id="rId4" Type="http://schemas.openxmlformats.org/officeDocument/2006/relationships/image" Target="../media/image2.jp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20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1.png"/><Relationship Id="rId4" Type="http://schemas.openxmlformats.org/officeDocument/2006/relationships/image" Target="../media/image2.jp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jpg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jpg"/><Relationship Id="rId4" Type="http://schemas.openxmlformats.org/officeDocument/2006/relationships/image" Target="../media/image5.png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2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30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49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49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8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7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4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8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3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8" grpId="0"/>
    </p:bld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13" grpId="0"/>
    </p:bld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3" grpId="0"/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5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5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7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19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25" grpId="0"/>
    </p:bld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4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6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4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69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1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6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8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3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6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5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599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7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4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7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5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6" y="3843100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4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1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79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4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4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5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0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8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7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8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8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1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250"/>
                            </p:stCondLst>
                            <p:childTnLst>
                              <p:par>
                                <p:cTn id="3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250"/>
                            </p:stCondLst>
                            <p:childTnLst>
                              <p:par>
                                <p:cTn id="57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/>
      <p:bldP spid="33" grpId="0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2" y="2694024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2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4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6" y="4168205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3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3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0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3" y="2677960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5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7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89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5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0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3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8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5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" grpId="1" build="p"/>
      <p:bldP spid="5" grpId="2" build="p"/>
    </p:bld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3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2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5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7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19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2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59" y="2374073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79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0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3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4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0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3" grpId="0"/>
    </p:bld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5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5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8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09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0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8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2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9" grpId="0"/>
    </p:bld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6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8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79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5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8" y="226958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2" y="426563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0" grpId="0"/>
    </p:bld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5" y="3004557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33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4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8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5" y="224911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7" y="2266053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5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7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8" y="1897930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8" y="2789762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8" y="3681593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8" y="4573424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8" y="5465256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1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89" y="1675310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3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89" y="2567142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89" y="345897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89" y="435080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7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89" y="5242636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1562123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2453954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3345785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4237617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5129448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4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6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8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5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9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7" y="1888089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4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/>
      <p:bldP spid="25" grpId="0" animBg="1"/>
      <p:bldP spid="26" grpId="0"/>
      <p:bldP spid="2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0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79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09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1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3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0" y="3241882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79" y="3241882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09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1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3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</p:bldLst>
  </p:timing>
  <p:extLst mod="1">
    <p:ext uri="{DCECCB84-F9BA-43D5-87BE-67443E8EF086}">
      <p15:sldGuideLst xmlns:p15="http://schemas.microsoft.com/office/powerpoint/2012/main" xmlns="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8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8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1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4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6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6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6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6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299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299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299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7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7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2" y="4328322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2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5" y="4278278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5" y="4640774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8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0" y="2932254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0" y="3294750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59" y="155387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59" y="191637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5" y="477089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6" y="339813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7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49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1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6" y="2247155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8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2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6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79" y="2254410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3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7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8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4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0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7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0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8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2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5" y="258991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5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7" y="284440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7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7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59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6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2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0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2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6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89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89" y="3237445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89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2" y="4558391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2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5" y="3243363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5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2" y="4564309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2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9" grpId="0"/>
    </p:bld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7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2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4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7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2" y="3202607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0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2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1" y="3856000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1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2" y="411049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4" y="2296404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5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1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49" y="309092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7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3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8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2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6" y="3149651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8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2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1" y="3531292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2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4" grpId="0"/>
    </p:bld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3" y="4874306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3" y="5088089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3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49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1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79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6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1" y="2382647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3" y="439668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3" y="2019159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3" y="2364720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3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4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3" y="4114662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3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5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8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6" y="4327820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3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79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2" y="4330561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0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2" y="3458389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2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59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4" y="2386973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6" y="2502616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3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4" y="4539655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6" y="4655298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5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7" y="1844045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3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7" y="249299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7" y="313185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7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7" y="464807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7" y="528693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5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5" y="3839251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6" y="2763258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6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6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6" y="2767835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6" y="4269389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6" y="4920518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09" y="31590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5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09" y="38682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8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5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7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2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9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7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9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4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7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1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/>
      <p:bldP spid="25" grpId="0" animBg="1"/>
      <p:bldP spid="26" grpId="0"/>
      <p:bldP spid="2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09" y="28746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35838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42985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09" y="209022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283003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356984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4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4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1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7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2"/>
            <a:ext cx="4124800" cy="9651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4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2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773715"/>
            <a:ext cx="7778307" cy="69214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4"/>
            <a:ext cx="5325676" cy="967617"/>
          </a:xfrm>
          <a:prstGeom prst="rect">
            <a:avLst/>
          </a:prstGeom>
        </p:spPr>
        <p:txBody>
          <a:bodyPr lIns="51189" tIns="25595" rIns="51189" bIns="25595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5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464226"/>
            <a:ext cx="7778307" cy="69214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8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8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2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2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29" y="2626032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29" y="3419325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5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7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0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0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09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6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600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80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8" y="3840035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8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5" y="1843124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8" y="2381223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6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7" y="384310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5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80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5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8" grpId="0"/>
      <p:bldP spid="1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  <p:bldP spid="15" grpId="0" animBg="1"/>
      <p:bldP spid="1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69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8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5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1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4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33701"/>
            <a:ext cx="3809339" cy="8127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0"/>
            <a:ext cx="9144000" cy="4270411"/>
          </a:xfrm>
          <a:prstGeom prst="rect">
            <a:avLst/>
          </a:prstGeom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4"/>
            <a:ext cx="7829998" cy="128254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3"/>
            <a:ext cx="7843610" cy="7397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89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3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7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7"/>
            <a:ext cx="3292470" cy="122947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6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899" y="2217038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1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2"/>
            <a:ext cx="4628346" cy="957943"/>
          </a:xfrm>
          <a:prstGeom prst="rect">
            <a:avLst/>
          </a:prstGeom>
          <a:noFill/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4"/>
            <a:ext cx="3292470" cy="149980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5"/>
            <a:ext cx="3199844" cy="11621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10" y="5861634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10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4"/>
            <a:ext cx="4744554" cy="935647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4" y="2580605"/>
            <a:ext cx="4738093" cy="61843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2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5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5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799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1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2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7" y="774095"/>
            <a:ext cx="4738093" cy="828372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38" grpId="0" animBg="1"/>
      <p:bldP spid="22" grpId="0" animBg="1"/>
      <p:bldP spid="18" grpId="0" animBg="1"/>
      <p:bldP spid="19" grpId="0" animBg="1"/>
    </p:bld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7" y="116116"/>
            <a:ext cx="4339019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5"/>
            <a:ext cx="4368042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6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6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2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0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4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4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0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8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0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6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2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80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5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8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4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5" y="2381223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6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1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8" grpId="0"/>
      <p:bldP spid="1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  <p:bldP spid="15" grpId="0" animBg="1"/>
      <p:bldP spid="1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8" y="1667930"/>
            <a:ext cx="3632493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7" y="7150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7" y="1717879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7" y="272069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7" y="3723511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7" y="4726327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7" y="572914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49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4" y="5096535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4" y="4092614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5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4" y="1080850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4" y="2084771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7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4" y="3088693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4" y="6100457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3"/>
            <a:ext cx="5131062" cy="155955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8" y="3673140"/>
            <a:ext cx="4847077" cy="102547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9" y="2905276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8" y="2905276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4" y="2905275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0" y="2905276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7" y="2905276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7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7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8"/>
            <a:ext cx="3675064" cy="264892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7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1" y="6356353"/>
            <a:ext cx="577174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5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2"/>
            <a:ext cx="4325065" cy="1457327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66" grpId="0" animBg="1"/>
    </p:bld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1"/>
            <a:ext cx="3875524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0" y="1351672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59"/>
            <a:ext cx="4082446" cy="2169735"/>
          </a:xfrm>
          <a:prstGeom prst="rect">
            <a:avLst/>
          </a:prstGeom>
        </p:spPr>
        <p:txBody>
          <a:bodyPr lIns="51189" tIns="25595" rIns="51189" bIns="25595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49" y="3543913"/>
            <a:ext cx="4082445" cy="224245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2" y="2236076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4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19" y="425812"/>
            <a:ext cx="3700501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 marL="0" marR="0" indent="0" algn="l" defTabSz="914196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49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3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8" y="338670"/>
            <a:ext cx="2793515" cy="1335314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8" y="1673983"/>
            <a:ext cx="2793515" cy="1412724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8" y="3904344"/>
            <a:ext cx="2648397" cy="2510971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49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9" tIns="25595" rIns="51189" bIns="25595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9" tIns="25595" rIns="51189" bIns="25595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29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3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7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8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0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1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5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4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2" y="346980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79" y="3996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6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5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4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2" y="56884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79" y="109603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1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49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0" y="200880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1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0" y="49299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2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7" y="17385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7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9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2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6" y="3823345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7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8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500"/>
                            </p:stCondLst>
                            <p:childTnLst>
                              <p:par>
                                <p:cTn id="9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9000"/>
                            </p:stCondLst>
                            <p:childTnLst>
                              <p:par>
                                <p:cTn id="9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/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3" grpId="0"/>
      <p:bldP spid="1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/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/>
      <p:bldP spid="2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/>
      <p:bldP spid="27" grpId="0" animBg="1"/>
      <p:bldP spid="28" grpId="0"/>
      <p:bldP spid="2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32" grpId="0" animBg="1"/>
      <p:bldP spid="33" grpId="0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3" y="641312"/>
            <a:ext cx="473322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3532065"/>
            <a:ext cx="4764883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1" y="641312"/>
            <a:ext cx="379618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5"/>
            <a:ext cx="3821576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2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0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4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5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5060647"/>
            <a:ext cx="4887341" cy="109340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3" y="1335021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3" y="913193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3" y="2543259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3" y="2121431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3" y="3751495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3" y="3329669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0" y="1239744"/>
            <a:ext cx="3495215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8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4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09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6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0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099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6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0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5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1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0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4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2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1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1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1" y="1469149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4"/>
            <a:ext cx="3242466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2"/>
            <a:ext cx="3237721" cy="237338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0" y="2187773"/>
            <a:ext cx="8045323" cy="265127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1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79"/>
            <a:ext cx="4258144" cy="938591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8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4"/>
            <a:ext cx="3698252" cy="638925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6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4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0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7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5" grpId="0" animBg="1"/>
    </p:bld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0" y="2851054"/>
            <a:ext cx="8045323" cy="930536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0" y="3498165"/>
            <a:ext cx="8045323" cy="61421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0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6" y="2022329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5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8" y="201749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7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2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7" y="17385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7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2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6" y="3823345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7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9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9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500"/>
                            </p:stCondLst>
                            <p:childTnLst>
                              <p:par>
                                <p:cTn id="9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9000"/>
                            </p:stCondLst>
                            <p:childTnLst>
                              <p:par>
                                <p:cTn id="9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/>
      <p:bldP spid="27" grpId="0" animBg="1"/>
      <p:bldP spid="2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32" grpId="0" animBg="1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6" y="168794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3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3" y="1883406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3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4" y="21379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0" y="25506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1" y="2125167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3" y="325126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3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4" y="35057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0" y="3918469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1" y="3493024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4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1" y="53032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2" y="48777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8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7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1847283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2892950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038041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22879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1" y="5274465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3" y="541955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59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69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2208628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235371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54447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59014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73523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8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5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39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1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79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5" y="101557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5" y="2142485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0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39" y="549198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8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7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3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7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5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5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5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2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5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2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6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6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8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3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5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8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1" y="1939536"/>
            <a:ext cx="6988187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1" y="2782718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7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1" y="2279110"/>
            <a:ext cx="2566909" cy="2055691"/>
          </a:xfrm>
          <a:prstGeom prst="rect">
            <a:avLst/>
          </a:prstGeom>
        </p:spPr>
        <p:txBody>
          <a:bodyPr lIns="51177" tIns="25589" rIns="51177" bIns="25589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3" y="3285746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4" y="2466545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6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6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6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6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6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6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3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85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7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8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300"/>
                            </p:stCondLst>
                            <p:childTnLst>
                              <p:par>
                                <p:cTn id="61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8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8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8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8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8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8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35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6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6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8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8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5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3" grpId="0" animBg="1"/>
    </p:bld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3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3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399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2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7" y="530567"/>
            <a:ext cx="4845479" cy="1143000"/>
          </a:xfrm>
          <a:prstGeom prst="rect">
            <a:avLst/>
          </a:prstGeom>
        </p:spPr>
        <p:txBody>
          <a:bodyPr lIns="51177" tIns="25589" rIns="51177" bIns="25589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2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7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1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2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2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7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2" y="1127091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7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8"/>
            <a:ext cx="8229600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3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6" y="203562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4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3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1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3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0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7" y="396247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60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79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8" y="3974607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7" y="-19352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6" y="2070015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7" tIns="25589" rIns="51177" bIns="25589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2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7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6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8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1" y="5021948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6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2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6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2" y="2853640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6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2" y="381400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6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9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90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5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8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1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6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2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animBg="1"/>
      <p:bldP spid="4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3" y="2694025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3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5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7" y="4168206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4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4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1" y="3503278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4" y="2677961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6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8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3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2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3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2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90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6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1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4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9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6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7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25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000"/>
                            </p:stCondLst>
                            <p:childTnLst>
                              <p:par>
                                <p:cTn id="7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0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500"/>
                            </p:stCondLst>
                            <p:childTnLst>
                              <p:par>
                                <p:cTn id="9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250"/>
                            </p:stCondLst>
                            <p:childTnLst>
                              <p:par>
                                <p:cTn id="9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925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8" grpId="0" animBg="1"/>
      <p:bldP spid="20" grpId="0" animBg="1"/>
      <p:bldP spid="21" grpId="0" animBg="1"/>
      <p:bldP spid="22" grpId="0" animBg="1"/>
      <p:bldP spid="57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animBg="1"/>
      <p:bldP spid="3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0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6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3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90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5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8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1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6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6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3" y="2638856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7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65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10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10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8000"/>
                            </p:stCondLst>
                            <p:childTnLst>
                              <p:par>
                                <p:cTn id="9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animBg="1"/>
      <p:bldP spid="4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4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animBg="1"/>
      <p:bldP spid="5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60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30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5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3" y="2610618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8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9" y="2608502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3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3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2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3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3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3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3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2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8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8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3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8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8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5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8" y="371018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8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7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00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500"/>
                            </p:stCondLst>
                            <p:childTnLst>
                              <p:par>
                                <p:cTn id="9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25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3000"/>
                            </p:stCondLst>
                            <p:childTnLst>
                              <p:par>
                                <p:cTn id="15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3500"/>
                            </p:stCondLst>
                            <p:childTnLst>
                              <p:par>
                                <p:cTn id="1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5000"/>
                            </p:stCondLst>
                            <p:childTnLst>
                              <p:par>
                                <p:cTn id="1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animBg="1"/>
      <p:bldP spid="7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animBg="1"/>
      <p:bldP spid="8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8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7" grpId="0" animBg="1"/>
      <p:bldP spid="9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3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3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5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3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3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5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8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8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8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8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00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500"/>
                            </p:stCondLst>
                            <p:childTnLst>
                              <p:par>
                                <p:cTn id="9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animBg="1"/>
      <p:bldP spid="7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animBg="1"/>
      <p:bldP spid="8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8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50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50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9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8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5" y="2638854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9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1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4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0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0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animBg="1"/>
      <p:bldP spid="38" grpId="0"/>
      <p:bldP spid="39" grpId="0" animBg="1"/>
      <p:bldP spid="4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5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5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2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30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2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30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8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1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250"/>
                            </p:stCondLst>
                            <p:childTnLst>
                              <p:par>
                                <p:cTn id="3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7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7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7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7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250"/>
                            </p:stCondLst>
                            <p:childTnLst>
                              <p:par>
                                <p:cTn id="57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/>
      <p:bldP spid="33" grpId="0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4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6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8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5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9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7" y="1888089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4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2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/>
      <p:bldP spid="25" grpId="0" animBg="1"/>
      <p:bldP spid="26" grpId="0"/>
      <p:bldP spid="2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5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7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2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9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7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9" y="1697026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4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7" y="1697026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7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1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2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/>
      <p:bldP spid="25" grpId="0" animBg="1"/>
      <p:bldP spid="26" grpId="0"/>
      <p:bldP spid="2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9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8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8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5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5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3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6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8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20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3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60" y="2374074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750"/>
                            </p:stCondLst>
                            <p:childTnLst>
                              <p:par>
                                <p:cTn id="26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25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750"/>
                            </p:stCondLst>
                            <p:childTnLst>
                              <p:par>
                                <p:cTn id="60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44" grpId="0" animBg="1"/>
      <p:bldP spid="26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9" grpId="0" animBg="1"/>
      <p:bldP spid="8" grpId="0" animBg="1"/>
      <p:bldP spid="51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6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600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80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8" y="3840035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8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5" y="1843124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8" y="2381223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6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7" y="384310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5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80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5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8" grpId="0"/>
      <p:bldP spid="1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  <p:bldP spid="15" grpId="0" animBg="1"/>
      <p:bldP spid="1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/>
      <p:bldP spid="2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2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8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2" y="2378157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80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5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8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4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5" y="2381223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6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1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8" grpId="0"/>
      <p:bldP spid="12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  <p:bldP spid="15" grpId="0" animBg="1"/>
      <p:bldP spid="16" grpId="0"/>
      <p:bldP spid="1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2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7" y="17385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7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9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2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6" y="3823345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7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8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500"/>
                            </p:stCondLst>
                            <p:childTnLst>
                              <p:par>
                                <p:cTn id="9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9000"/>
                            </p:stCondLst>
                            <p:childTnLst>
                              <p:par>
                                <p:cTn id="9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/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3" grpId="0"/>
      <p:bldP spid="1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/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/>
      <p:bldP spid="2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/>
      <p:bldP spid="27" grpId="0" animBg="1"/>
      <p:bldP spid="28" grpId="0"/>
      <p:bldP spid="2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32" grpId="0" animBg="1"/>
      <p:bldP spid="33" grpId="0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2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7" y="17385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7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7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2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6" y="3823345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7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50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6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9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9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7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000"/>
                            </p:stCondLst>
                            <p:childTnLst>
                              <p:par>
                                <p:cTn id="3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0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500"/>
                            </p:stCondLst>
                            <p:childTnLst>
                              <p:par>
                                <p:cTn id="9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9000"/>
                            </p:stCondLst>
                            <p:childTnLst>
                              <p:par>
                                <p:cTn id="9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1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/>
      <p:bldP spid="27" grpId="0" animBg="1"/>
      <p:bldP spid="2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32" grpId="0" animBg="1"/>
      <p:bldP spid="34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6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6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6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6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4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2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6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6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3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85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7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8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300"/>
                            </p:stCondLst>
                            <p:childTnLst>
                              <p:par>
                                <p:cTn id="61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8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8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8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8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8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8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35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6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6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8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8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3" y="2694025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3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5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7" y="4168206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4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4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1" y="3503278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4" y="2677961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6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8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3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2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3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2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90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6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1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4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9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6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75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75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250"/>
                            </p:stCondLst>
                            <p:childTnLst>
                              <p:par>
                                <p:cTn id="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000"/>
                            </p:stCondLst>
                            <p:childTnLst>
                              <p:par>
                                <p:cTn id="7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0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500"/>
                            </p:stCondLst>
                            <p:childTnLst>
                              <p:par>
                                <p:cTn id="9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250"/>
                            </p:stCondLst>
                            <p:childTnLst>
                              <p:par>
                                <p:cTn id="9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925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8" grpId="0" animBg="1"/>
      <p:bldP spid="20" grpId="0" animBg="1"/>
      <p:bldP spid="21" grpId="0" animBg="1"/>
      <p:bldP spid="22" grpId="0" animBg="1"/>
      <p:bldP spid="57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animBg="1"/>
      <p:bldP spid="3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0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6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3" grpId="1" build="p">
        <p:tmplLst>
          <p:tmpl lvl="1">
            <p:tnLst>
              <p:par>
                <p:cTn presetID="1" presetClass="exit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2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8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8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5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5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3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6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8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20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3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60" y="2374074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1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750"/>
                            </p:stCondLst>
                            <p:childTnLst>
                              <p:par>
                                <p:cTn id="26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25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750"/>
                            </p:stCondLst>
                            <p:childTnLst>
                              <p:par>
                                <p:cTn id="60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7000"/>
                            </p:stCondLst>
                            <p:childTnLst>
                              <p:par>
                                <p:cTn id="7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44" grpId="0" animBg="1"/>
      <p:bldP spid="26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9" grpId="0" animBg="1"/>
      <p:bldP spid="8" grpId="0" animBg="1"/>
      <p:bldP spid="51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80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1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4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4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5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1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000"/>
                            </p:stCondLst>
                            <p:childTnLst>
                              <p:par>
                                <p:cTn id="5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3500"/>
                            </p:stCondLst>
                            <p:childTnLst>
                              <p:par>
                                <p:cTn id="62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5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0"/>
                            </p:stCondLst>
                            <p:childTnLst>
                              <p:par>
                                <p:cTn id="88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000"/>
                            </p:stCondLst>
                            <p:childTnLst>
                              <p:par>
                                <p:cTn id="10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6500"/>
                            </p:stCondLst>
                            <p:childTnLst>
                              <p:par>
                                <p:cTn id="1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21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animBg="1"/>
      <p:bldP spid="47" grpId="0"/>
      <p:bldP spid="48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animBg="1"/>
      <p:bldP spid="57" grpId="0"/>
      <p:bldP spid="58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animBg="1"/>
      <p:bldP spid="65" grpId="0"/>
      <p:bldP spid="66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1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1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7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6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9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10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1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9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3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9" grpId="0" animBg="1"/>
      <p:bldP spid="10" grpId="0" animBg="1"/>
      <p:bldP spid="13" grpId="0" animBg="1"/>
      <p:bldP spid="29" grpId="0"/>
      <p:bldP spid="35" grpId="0"/>
      <p:bldP spid="5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7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9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80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6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9" y="2269590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5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3" y="4265640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5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ntr" presetSubtype="3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75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250"/>
                            </p:stCondLst>
                            <p:childTnLst>
                              <p:par>
                                <p:cTn id="34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0"/>
                            </p:stCondLst>
                            <p:childTnLst>
                              <p:par>
                                <p:cTn id="38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1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250"/>
                            </p:stCondLst>
                            <p:childTnLst>
                              <p:par>
                                <p:cTn id="45" presetID="23" presetClass="entr" presetSubtype="3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  <p:bldP spid="31" grpId="0"/>
      <p:bldP spid="32" grpId="0"/>
      <p:bldP spid="8" grpId="0" animBg="1"/>
      <p:bldP spid="33" grpId="0" animBg="1"/>
      <p:bldP spid="34" grpId="0" animBg="1"/>
      <p:bldP spid="36" grpId="0" animBg="1"/>
      <p:bldP spid="37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80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1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4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4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6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5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70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1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7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7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7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3000"/>
                            </p:stCondLst>
                            <p:childTnLst>
                              <p:par>
                                <p:cTn id="5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3500"/>
                            </p:stCondLst>
                            <p:childTnLst>
                              <p:par>
                                <p:cTn id="62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6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7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7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7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75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4500"/>
                            </p:stCondLst>
                            <p:childTnLst>
                              <p:par>
                                <p:cTn id="8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0"/>
                            </p:stCondLst>
                            <p:childTnLst>
                              <p:par>
                                <p:cTn id="88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9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7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75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000"/>
                            </p:stCondLst>
                            <p:childTnLst>
                              <p:par>
                                <p:cTn id="10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6500"/>
                            </p:stCondLst>
                            <p:childTnLst>
                              <p:par>
                                <p:cTn id="1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21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animBg="1"/>
      <p:bldP spid="47" grpId="0"/>
      <p:bldP spid="48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animBg="1"/>
      <p:bldP spid="57" grpId="0"/>
      <p:bldP spid="58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animBg="1"/>
      <p:bldP spid="65" grpId="0"/>
      <p:bldP spid="66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1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1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1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1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6" y="3004558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264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25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75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3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85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350"/>
                            </p:stCondLst>
                            <p:childTnLst>
                              <p:par>
                                <p:cTn id="3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9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45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950"/>
                            </p:stCondLst>
                            <p:childTnLst>
                              <p:par>
                                <p:cTn id="4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50"/>
                            </p:stCondLst>
                            <p:childTnLst>
                              <p:par>
                                <p:cTn id="5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5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50"/>
                            </p:stCondLst>
                            <p:childTnLst>
                              <p:par>
                                <p:cTn id="5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15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29" grpId="0" animBg="1"/>
      <p:bldP spid="30" grpId="0" animBg="1"/>
      <p:bldP spid="31" grpId="0" animBg="1"/>
      <p:bldP spid="3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5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9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6" y="224912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8" y="2266054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6" y="419984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8" y="419984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1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1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1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1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750"/>
                            </p:stCondLst>
                            <p:childTnLst>
                              <p:par>
                                <p:cTn id="59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000"/>
                            </p:stCondLst>
                            <p:childTnLst>
                              <p:par>
                                <p:cTn id="68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7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250"/>
                            </p:stCondLst>
                            <p:childTnLst>
                              <p:par>
                                <p:cTn id="7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0"/>
                            </p:stCondLst>
                            <p:childTnLst>
                              <p:par>
                                <p:cTn id="8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500"/>
                            </p:stCondLst>
                            <p:childTnLst>
                              <p:par>
                                <p:cTn id="86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62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23" grpId="0" animBg="1"/>
      <p:bldP spid="26" grpId="0" animBg="1"/>
      <p:bldP spid="27" grpId="0" animBg="1"/>
      <p:bldP spid="41" grpId="0" animBg="1"/>
      <p:bldP spid="42" grpId="0" animBg="1"/>
      <p:bldP spid="44" grpId="0" animBg="1"/>
      <p:bldP spid="45" grpId="0" animBg="1"/>
      <p:bldP spid="4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9" y="1897931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9" y="2789763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9" y="3681594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9" y="4573425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9" y="5465257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2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90" y="1675311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90" y="256714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90" y="345897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6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90" y="4350805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8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90" y="5242637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1562124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2453955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3345786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4237618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5129449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25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25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25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500"/>
                            </p:stCondLst>
                            <p:childTnLst>
                              <p:par>
                                <p:cTn id="78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250"/>
                            </p:stCondLst>
                            <p:childTnLst>
                              <p:par>
                                <p:cTn id="8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0" animBg="1"/>
      <p:bldP spid="18" grpId="0" animBg="1"/>
      <p:bldP spid="22" grpId="0" animBg="1"/>
      <p:bldP spid="26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1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1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2" y="213790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10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5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80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1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2" y="213790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2" y="2550610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4" y="2125165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1" y="3241883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1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2" y="3496382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8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80" y="324188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1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2" y="3496382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2" y="3909088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4" y="348364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250"/>
                            </p:stCondLst>
                            <p:childTnLst>
                              <p:par>
                                <p:cTn id="2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250"/>
                            </p:stCondLst>
                            <p:childTnLst>
                              <p:par>
                                <p:cTn id="4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7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7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25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750"/>
                            </p:stCondLst>
                            <p:childTnLst>
                              <p:par>
                                <p:cTn id="6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250"/>
                            </p:stCondLst>
                            <p:childTnLst>
                              <p:par>
                                <p:cTn id="6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2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75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250"/>
                            </p:stCondLst>
                            <p:childTnLst>
                              <p:par>
                                <p:cTn id="8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750"/>
                            </p:stCondLst>
                            <p:childTnLst>
                              <p:par>
                                <p:cTn id="8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750"/>
                            </p:stCondLst>
                            <p:childTnLst>
                              <p:par>
                                <p:cTn id="9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125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1750"/>
                            </p:stCondLst>
                            <p:childTnLst>
                              <p:par>
                                <p:cTn id="10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3" grpId="0"/>
      <p:bldP spid="1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/>
      <p:bldP spid="1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 mod="1">
    <p:ext uri="{DCECCB84-F9BA-43D5-87BE-67443E8EF086}">
      <p15:sldGuideLst xmlns="" xmlns:p15="http://schemas.microsoft.com/office/powerpoint/2012/main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9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9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2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5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7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250"/>
                            </p:stCondLst>
                            <p:childTnLst>
                              <p:par>
                                <p:cTn id="3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75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7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4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7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7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9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7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1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300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4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7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300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9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300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1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250"/>
                            </p:stCondLst>
                            <p:childTnLst>
                              <p:par>
                                <p:cTn id="3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250"/>
                            </p:stCondLst>
                            <p:childTnLst>
                              <p:par>
                                <p:cTn id="6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750"/>
                            </p:stCondLst>
                            <p:childTnLst>
                              <p:par>
                                <p:cTn id="7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  <p:bldP spid="2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/>
      <p:bldP spid="2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2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/>
      <p:bldP spid="2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8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8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3" y="4328323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3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6" y="4278279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6" y="4640775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9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1" y="293225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1" y="329475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60" y="1553876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60" y="1916372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6" y="4770895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7" y="3398135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000"/>
                            </p:stCondLst>
                            <p:childTnLst>
                              <p:par>
                                <p:cTn id="6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8" grpId="0" animBg="1"/>
      <p:bldP spid="9" grpId="0" animBg="1"/>
      <p:bldP spid="12" grpId="0" animBg="1"/>
      <p:bldP spid="1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animBg="1"/>
    </p:bldLst>
  </p:timing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80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5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5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5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5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8" y="2252694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7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1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80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50" y="2252694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7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1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2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7" y="2247156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9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3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7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80" y="2254411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4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8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9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5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1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8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1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9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500"/>
                            </p:stCondLst>
                            <p:childTnLst>
                              <p:par>
                                <p:cTn id="10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animBg="1"/>
      <p:bldP spid="17" grpId="0" animBg="1"/>
      <p:bldP spid="1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 animBg="1"/>
      <p:bldP spid="2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/>
      <p:bldP spid="24" grpId="0" animBg="1"/>
      <p:bldP spid="25" grpId="0" animBg="1"/>
      <p:bldP spid="26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3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6" y="2589911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6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8" y="284441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8" y="3387434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8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60" y="364193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7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3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4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1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1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3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7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90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90" y="3237446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90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3" y="4558392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3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6" y="3243364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6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3" y="4564310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3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500"/>
                            </p:stCondLst>
                            <p:childTnLst>
                              <p:par>
                                <p:cTn id="8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500"/>
                            </p:stCondLst>
                            <p:childTnLst>
                              <p:par>
                                <p:cTn id="9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10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1500"/>
                            </p:stCondLst>
                            <p:childTnLst>
                              <p:par>
                                <p:cTn id="9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57" grpId="0" animBg="1"/>
      <p:bldP spid="58" grpId="0" animBg="1"/>
      <p:bldP spid="59" grpId="0"/>
      <p:bldP spid="60" grpId="0" animBg="1"/>
      <p:bldP spid="61" grpId="0" animBg="1"/>
      <p:bldP spid="62" grpId="0"/>
      <p:bldP spid="63" grpId="0" animBg="1"/>
      <p:bldP spid="64" grpId="0" animBg="1"/>
      <p:bldP spid="65" grpId="0"/>
      <p:bldP spid="66" grpId="0" animBg="1"/>
      <p:bldP spid="67" grpId="0" animBg="1"/>
      <p:bldP spid="68" grpId="0"/>
      <p:bldP spid="69" grpId="0" animBg="1"/>
      <p:bldP spid="70" grpId="0" animBg="1"/>
      <p:bldP spid="71" grpId="0"/>
      <p:bldP spid="7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3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8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3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5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8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3" y="3202608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1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3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2" y="3856001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2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3" y="411050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5" y="2296405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6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2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50" y="309093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8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4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9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3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7" y="3149652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9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3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2" y="3531293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3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25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750"/>
                            </p:stCondLst>
                            <p:childTnLst>
                              <p:par>
                                <p:cTn id="24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250"/>
                            </p:stCondLst>
                            <p:childTnLst>
                              <p:par>
                                <p:cTn id="4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2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250"/>
                            </p:stCondLst>
                            <p:childTnLst>
                              <p:par>
                                <p:cTn id="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750"/>
                            </p:stCondLst>
                            <p:childTnLst>
                              <p:par>
                                <p:cTn id="6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750"/>
                            </p:stCondLst>
                            <p:childTnLst>
                              <p:par>
                                <p:cTn id="66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2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750"/>
                            </p:stCondLst>
                            <p:childTnLst>
                              <p:par>
                                <p:cTn id="7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9250"/>
                            </p:stCondLst>
                            <p:childTnLst>
                              <p:par>
                                <p:cTn id="8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250"/>
                            </p:stCondLst>
                            <p:childTnLst>
                              <p:par>
                                <p:cTn id="88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75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1250"/>
                            </p:stCondLst>
                            <p:childTnLst>
                              <p:par>
                                <p:cTn id="9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250"/>
                            </p:stCondLst>
                            <p:childTnLst>
                              <p:par>
                                <p:cTn id="1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6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3250"/>
                            </p:stCondLst>
                            <p:childTnLst>
                              <p:par>
                                <p:cTn id="1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4250"/>
                            </p:stCondLst>
                            <p:childTnLst>
                              <p:par>
                                <p:cTn id="156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animBg="1"/>
      <p:bldP spid="23" grpId="0" animBg="1"/>
      <p:bldP spid="24" grpId="0"/>
      <p:bldP spid="25" grpId="0" animBg="1"/>
      <p:bldP spid="26" grpId="0" animBg="1"/>
      <p:bldP spid="27" grpId="0"/>
      <p:bldP spid="28" grpId="0" animBg="1"/>
      <p:bldP spid="29" grpId="0" animBg="1"/>
      <p:bldP spid="30" grpId="0"/>
      <p:bldP spid="33" grpId="0" animBg="1"/>
      <p:bldP spid="34" grpId="0" animBg="1"/>
      <p:bldP spid="36" grpId="0"/>
      <p:bldP spid="37" grpId="0" animBg="1"/>
      <p:bldP spid="38" grpId="0" animBg="1"/>
      <p:bldP spid="39" grpId="0"/>
      <p:bldP spid="48" grpId="0" animBg="1"/>
      <p:bldP spid="49" grpId="0" animBg="1"/>
      <p:bldP spid="50" grpId="0"/>
      <p:bldP spid="51" grpId="0" animBg="1"/>
      <p:bldP spid="52" grpId="0" animBg="1"/>
      <p:bldP spid="53" grpId="0"/>
      <p:bldP spid="7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8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8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1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1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7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6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9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10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1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9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3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9" grpId="0" animBg="1"/>
      <p:bldP spid="10" grpId="0" animBg="1"/>
      <p:bldP spid="13" grpId="0" animBg="1"/>
      <p:bldP spid="29" grpId="0"/>
      <p:bldP spid="35" grpId="0"/>
      <p:bldP spid="5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4" y="4874307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4" y="5088090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4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50" y="3428460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2" y="3428460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80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2" y="238264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8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4" y="439668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4" y="2019160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4" y="2364721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4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5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4" y="4114663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4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6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9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7" y="4327821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4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80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3" y="4330562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1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1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8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3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950"/>
                            </p:stCondLst>
                            <p:childTnLst>
                              <p:par>
                                <p:cTn id="50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95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450"/>
                            </p:stCondLst>
                            <p:childTnLst>
                              <p:par>
                                <p:cTn id="5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2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15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765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8250"/>
                            </p:stCondLst>
                            <p:childTnLst>
                              <p:par>
                                <p:cTn id="103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20" grpId="0" animBg="1"/>
      <p:bldP spid="21" grpId="0" animBg="1"/>
      <p:bldP spid="8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9" grpId="0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49" presetClass="entr" presetSubtype="0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style.rotation</p:attrName>
                        </p:attrNameLst>
                      </p:cBhvr>
                      <p:tavLst>
                        <p:tav tm="0">
                          <p:val>
                            <p:fltVal val="360"/>
                          </p:val>
                        </p:tav>
                        <p:tav tm="100000">
                          <p:val>
                            <p:fltVal val="0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3" y="3458390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3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60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5" y="2386974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7" y="2502617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4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5" y="4539656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7" y="4655299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6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8" y="1844046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40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8" y="249299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8" y="313185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8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8" y="464807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8" y="528693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6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6" y="3839252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7" y="2763259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7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7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7" y="2767836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7" y="4269390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7" y="4920519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/>
      <p:bldP spid="34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animBg="1"/>
      <p:bldP spid="51" grpId="0" animBg="1"/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57" grpId="0" animBg="1"/>
      <p:bldP spid="5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animBg="1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animBg="1"/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animBg="1"/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animBg="1"/>
      <p:bldP spid="6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animBg="1"/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10" y="315903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6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10" y="38682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9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80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animBg="1"/>
      <p:bldP spid="3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animBg="1"/>
      <p:bldP spid="3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80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10" y="287463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10" y="35838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10" y="4298547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10" y="2090230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10" y="2830037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10" y="356984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50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2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8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3"/>
            <a:ext cx="4124800" cy="9651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3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100"/>
                            </p:stCondLst>
                            <p:childTnLst>
                              <p:par>
                                <p:cTn id="171" presetID="2" presetClass="entr" presetSubtype="2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4" grpId="1"/>
      <p:bldP spid="21" grpId="0"/>
      <p:bldP spid="21" grpId="1"/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7" grpId="0"/>
      <p:bldP spid="27" grpId="1"/>
      <p:bldP spid="28" grpId="0"/>
      <p:bldP spid="28" grpId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3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3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773715"/>
            <a:ext cx="7778307" cy="69214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5"/>
            <a:ext cx="5325676" cy="967617"/>
          </a:xfrm>
          <a:prstGeom prst="rect">
            <a:avLst/>
          </a:prstGeom>
        </p:spPr>
        <p:txBody>
          <a:bodyPr lIns="51185" tIns="25593" rIns="51185" bIns="25593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7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9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264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80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6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9" y="2269590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5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3" y="4265640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5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3" presetClass="entr" presetSubtype="3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75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250"/>
                            </p:stCondLst>
                            <p:childTnLst>
                              <p:par>
                                <p:cTn id="34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0"/>
                            </p:stCondLst>
                            <p:childTnLst>
                              <p:par>
                                <p:cTn id="38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4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1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250"/>
                            </p:stCondLst>
                            <p:childTnLst>
                              <p:par>
                                <p:cTn id="45" presetID="23" presetClass="entr" presetSubtype="32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  <p:bldP spid="31" grpId="0"/>
      <p:bldP spid="32" grpId="0"/>
      <p:bldP spid="8" grpId="0" animBg="1"/>
      <p:bldP spid="33" grpId="0" animBg="1"/>
      <p:bldP spid="34" grpId="0" animBg="1"/>
      <p:bldP spid="36" grpId="0" animBg="1"/>
      <p:bldP spid="37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3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3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6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464227"/>
            <a:ext cx="7778307" cy="69214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9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6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275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" grpId="0" animBg="1"/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9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3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3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30" y="2626033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30" y="3419326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6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8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1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1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10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3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3" presetClass="exit" presetSubtype="16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1" presetClass="exit" presetSubtype="1" fill="hold" grpId="2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74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1" presetClass="entr" presetSubtype="1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1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3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6" presetClass="entr" presetSubtype="32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8" dur="10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3" presetClass="entr" presetSubtype="32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ntr" presetSubtype="32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5" dur="10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7250"/>
                            </p:stCondLst>
                            <p:childTnLst>
                              <p:par>
                                <p:cTn id="197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6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70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xit" presetSubtype="16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1" presetClass="exit" presetSubtype="1" fill="hold" grpId="2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3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3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2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25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9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6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2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5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33702"/>
            <a:ext cx="3809339" cy="8127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"/>
                            </p:stCondLst>
                            <p:childTnLst>
                              <p:par>
                                <p:cTn id="33" presetID="2" presetClass="exit" presetSubtype="2" accel="100000" fill="hold" grpId="1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xit" presetSubtype="16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1" presetClass="exit" presetSubtype="1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1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6" presetClass="entr" presetSubtype="37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1" dur="75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8" dur="75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3" grpId="0" animBg="1"/>
      <p:bldP spid="11" grpId="0" animBg="1"/>
      <p:bldP spid="11" grpId="1" animBg="1"/>
      <p:bldP spid="12" grpId="0" animBg="1"/>
      <p:bldP spid="12" grpId="1" animBg="1"/>
      <p:bldP spid="7" grpId="0" animBg="1"/>
      <p:bldP spid="7" grpId="1" animBg="1"/>
      <p:bldP spid="8" grpId="0" animBg="1"/>
      <p:bldP spid="8" grpId="1" animBg="1"/>
      <p:bldP spid="5" grpId="0" animBg="1"/>
      <p:bldP spid="5" grpId="1" animBg="1"/>
      <p:bldP spid="6" grpId="0" animBg="1"/>
      <p:bldP spid="6" grpId="1" animBg="1"/>
      <p:bldP spid="17" grpId="0" animBg="1"/>
      <p:bldP spid="16" grpId="0" animBg="1"/>
      <p:bldP spid="16" grpId="1" animBg="1"/>
      <p:bldP spid="16" grpId="2" animBg="1"/>
      <p:bldP spid="18" grpId="0" animBg="1"/>
      <p:bldP spid="19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1"/>
            <a:ext cx="9144000" cy="4270411"/>
          </a:xfrm>
          <a:prstGeom prst="rect">
            <a:avLst/>
          </a:prstGeom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5"/>
            <a:ext cx="7829998" cy="128254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4"/>
            <a:ext cx="7843610" cy="7397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9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5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 animBg="1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6" decel="100000" fill="hold" nodeType="afterEffect">
                  <p:stCondLst>
                    <p:cond delay="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90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4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8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8"/>
            <a:ext cx="3292470" cy="122947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7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900" y="2217039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2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4" presetClass="entr" presetSubtype="1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8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2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8" ac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8" ac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7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7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3"/>
            <a:ext cx="4628346" cy="957943"/>
          </a:xfrm>
          <a:prstGeom prst="rect">
            <a:avLst/>
          </a:prstGeom>
          <a:noFill/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5"/>
            <a:ext cx="3292470" cy="149980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9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1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</p:bld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6"/>
            <a:ext cx="3199844" cy="11621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2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7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1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1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1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1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6" y="3004558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264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25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75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35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85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350"/>
                            </p:stCondLst>
                            <p:childTnLst>
                              <p:par>
                                <p:cTn id="3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9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450"/>
                            </p:stCondLst>
                            <p:childTnLst>
                              <p:par>
                                <p:cTn id="4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950"/>
                            </p:stCondLst>
                            <p:childTnLst>
                              <p:par>
                                <p:cTn id="4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50"/>
                            </p:stCondLst>
                            <p:childTnLst>
                              <p:par>
                                <p:cTn id="5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05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550"/>
                            </p:stCondLst>
                            <p:childTnLst>
                              <p:par>
                                <p:cTn id="5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150"/>
                            </p:stCondLst>
                            <p:childTnLst>
                              <p:par>
                                <p:cTn id="6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29" grpId="0" animBg="1"/>
      <p:bldP spid="30" grpId="0" animBg="1"/>
      <p:bldP spid="31" grpId="0" animBg="1"/>
      <p:bldP spid="3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09" y="5861635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09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5"/>
            <a:ext cx="4744554" cy="935647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5" y="2580606"/>
            <a:ext cx="4738093" cy="61843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3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6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6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800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2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3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8" y="774095"/>
            <a:ext cx="4738093" cy="828372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1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8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675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175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925"/>
                            </p:stCondLst>
                            <p:childTnLst>
                              <p:par>
                                <p:cTn id="54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925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675"/>
                            </p:stCondLst>
                            <p:childTnLst>
                              <p:par>
                                <p:cTn id="7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425"/>
                            </p:stCondLst>
                            <p:childTnLst>
                              <p:par>
                                <p:cTn id="8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  <p:bldP spid="22" grpId="0" animBg="1"/>
      <p:bldP spid="22" grpId="1" animBg="1"/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animBg="1"/>
      <p:bldP spid="18" grpId="1" animBg="1"/>
      <p:bldP spid="19" grpId="0" animBg="1"/>
      <p:bldP spid="19" grpId="1" animBg="1"/>
      <p:bldP spid="21" grpId="0"/>
      <p:bldP spid="2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/>
      <p:bldP spid="3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/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/>
    </p:bldLst>
  </p:timing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8" y="116116"/>
            <a:ext cx="4339019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6"/>
            <a:ext cx="4368042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0" grpId="0"/>
      <p:bldP spid="11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7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7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3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1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5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5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1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9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1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7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0"/>
                            </p:stCondLst>
                            <p:childTnLst>
                              <p:par>
                                <p:cTn id="7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/>
      <p:bldP spid="2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9" y="1667930"/>
            <a:ext cx="3632493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8" y="7150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8" y="1717880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8" y="272069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8" y="3723512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8" y="4726328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8" y="572914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50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5" y="5096535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5" y="4092614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6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5" y="1080850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5" y="2084771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8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5" y="3088693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5" y="6100457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75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75"/>
                            </p:stCondLst>
                            <p:childTnLst>
                              <p:par>
                                <p:cTn id="3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75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75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75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75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75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75"/>
                            </p:stCondLst>
                            <p:childTnLst>
                              <p:par>
                                <p:cTn id="6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75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75"/>
                            </p:stCondLst>
                            <p:childTnLst>
                              <p:par>
                                <p:cTn id="7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075"/>
                            </p:stCondLst>
                            <p:childTnLst>
                              <p:par>
                                <p:cTn id="8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7575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075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575"/>
                            </p:stCondLst>
                            <p:childTnLst>
                              <p:par>
                                <p:cTn id="9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75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575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75"/>
                            </p:stCondLst>
                            <p:childTnLst>
                              <p:par>
                                <p:cTn id="11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575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8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4"/>
            <a:ext cx="5131062" cy="155955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9" y="3673141"/>
            <a:ext cx="4847077" cy="102547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/>
    </p:bldLst>
  </p:timing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8" y="2905277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9" y="2905277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5" y="2905276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1" y="2905277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8" y="2905277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6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8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9"/>
            <a:ext cx="3675064" cy="264892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8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2" y="6356354"/>
            <a:ext cx="577174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6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3"/>
            <a:ext cx="4325065" cy="1457327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1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decel="100000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decel="100000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150"/>
                            </p:stCondLst>
                            <p:childTnLst>
                              <p:par>
                                <p:cTn id="6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650"/>
                            </p:stCondLst>
                            <p:childTnLst>
                              <p:par>
                                <p:cTn id="7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150"/>
                            </p:stCondLst>
                            <p:childTnLst>
                              <p:par>
                                <p:cTn id="8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650"/>
                            </p:stCondLst>
                            <p:childTnLst>
                              <p:par>
                                <p:cTn id="9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150"/>
                            </p:stCondLst>
                            <p:childTnLst>
                              <p:par>
                                <p:cTn id="10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55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/>
      <p:bldP spid="57" grpId="0"/>
      <p:bldP spid="58" grpId="0"/>
      <p:bldP spid="59" grpId="0"/>
      <p:bldP spid="60" grpId="0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6" grpId="1" animBg="1"/>
      <p:bldP spid="67" grpId="0"/>
      <p:bldP spid="6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3" grpId="0"/>
    </p:bldLst>
  </p:timing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2"/>
            <a:ext cx="3875524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1" y="1351672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60"/>
            <a:ext cx="4082446" cy="2169735"/>
          </a:xfrm>
          <a:prstGeom prst="rect">
            <a:avLst/>
          </a:prstGeom>
        </p:spPr>
        <p:txBody>
          <a:bodyPr lIns="51185" tIns="25593" rIns="51185" bIns="25593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50" y="3543914"/>
            <a:ext cx="4082445" cy="224245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7" grpId="0"/>
      <p:bldP spid="5" grpId="0"/>
      <p:bldP spid="12" grpId="0"/>
      <p:bldP spid="13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</p:bld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3" y="2236076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5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20" y="425812"/>
            <a:ext cx="3700501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 marL="0" marR="0" indent="0" algn="l" defTabSz="914128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50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4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9" y="338670"/>
            <a:ext cx="2793515" cy="1335314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9" y="1673983"/>
            <a:ext cx="2793515" cy="1412724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9" y="3904345"/>
            <a:ext cx="2648397" cy="2510971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50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 animBg="1"/>
      <p:bldP spid="14" grpId="0" animBg="1"/>
      <p:bldP spid="15" grpId="0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5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9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6" y="224912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8" y="2266054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6" y="419984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8" y="4199840"/>
            <a:ext cx="332419" cy="1016295"/>
          </a:xfrm>
          <a:prstGeom prst="rect">
            <a:avLst/>
          </a:prstGeom>
        </p:spPr>
        <p:txBody>
          <a:bodyPr wrap="none" lIns="20155" tIns="20155" rIns="20155" bIns="2015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1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8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1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1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8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1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1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9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750"/>
                            </p:stCondLst>
                            <p:childTnLst>
                              <p:par>
                                <p:cTn id="59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3000"/>
                            </p:stCondLst>
                            <p:childTnLst>
                              <p:par>
                                <p:cTn id="68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37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250"/>
                            </p:stCondLst>
                            <p:childTnLst>
                              <p:par>
                                <p:cTn id="7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000"/>
                            </p:stCondLst>
                            <p:childTnLst>
                              <p:par>
                                <p:cTn id="8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500"/>
                            </p:stCondLst>
                            <p:childTnLst>
                              <p:par>
                                <p:cTn id="86" presetID="2" presetClass="entr" presetSubtype="2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62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23" grpId="0" animBg="1"/>
      <p:bldP spid="26" grpId="0" animBg="1"/>
      <p:bldP spid="27" grpId="0" animBg="1"/>
      <p:bldP spid="41" grpId="0" animBg="1"/>
      <p:bldP spid="42" grpId="0" animBg="1"/>
      <p:bldP spid="44" grpId="0" animBg="1"/>
      <p:bldP spid="45" grpId="0" animBg="1"/>
      <p:bldP spid="4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5" tIns="25593" rIns="51185" bIns="25593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5" tIns="25593" rIns="51185" bIns="25593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2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250"/>
                            </p:stCondLst>
                            <p:childTnLst>
                              <p:par>
                                <p:cTn id="7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250"/>
                            </p:stCondLst>
                            <p:childTnLst>
                              <p:par>
                                <p:cTn id="10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animBg="1"/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animBg="1"/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animBg="1"/>
      <p:bldP spid="6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  <p:bldP spid="7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4" y="641313"/>
            <a:ext cx="473322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3532066"/>
            <a:ext cx="4764883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25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2" y="641313"/>
            <a:ext cx="379618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6"/>
            <a:ext cx="3821576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3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1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5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6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325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</p:bldLst>
  </p:timing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5060647"/>
            <a:ext cx="4887341" cy="109340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4" y="1335022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4" y="913194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4" y="2543260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4" y="2121432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4" y="3751495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4" y="3329670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50"/>
                            </p:stCondLst>
                            <p:childTnLst>
                              <p:par>
                                <p:cTn id="2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  <p:bldP spid="10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/>
      <p:bldP spid="2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4" grpId="0"/>
      <p:bldP spid="25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</p:bldLst>
  </p:timing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1" y="1239745"/>
            <a:ext cx="3495215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9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5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825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/>
      <p:bldP spid="17" grpId="0"/>
    </p:bld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10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7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1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100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7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1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6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1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5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0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12" grpId="0"/>
      <p:bldP spid="13" grpId="0" animBg="1"/>
      <p:bldP spid="2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animBg="1"/>
      <p:bldP spid="4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3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2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2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2" y="1469150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5"/>
            <a:ext cx="3242466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3"/>
            <a:ext cx="3237721" cy="237338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75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 animBg="1"/>
      <p:bldP spid="7" grpId="0" animBg="1"/>
      <p:bldP spid="18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/>
    </p:bld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1" y="2187774"/>
            <a:ext cx="8045323" cy="265127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7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8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56" presetClass="entr" presetSubtype="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by="(-#ppt_w*2)" calcmode="lin" valueType="num">
                      <p:cBhvr rctx="PPT">
                        <p:cTn dur="5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ppt_w</p:attrName>
                        </p:attrNameLst>
                      </p:cBhvr>
                    </p:anim>
                    <p:anim by="(#ppt_w*0.50)" calcmode="lin" valueType="num">
                      <p:cBhvr>
                        <p:cTn dur="5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</p:anim>
                    <p:anim from="(-#ppt_h/2)" to="(#ppt_y)" calcmode="lin" valueType="num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</p:anim>
                    <p:animRot by="21600000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9" y="1897931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9" y="2789763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9" y="3681594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9" y="4573425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9" y="5465257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2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90" y="1675311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90" y="256714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90" y="345897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6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90" y="4350805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8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90" y="5242637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1562124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2453955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3345786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4237618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900" y="5129449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25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50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25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500"/>
                            </p:stCondLst>
                            <p:childTnLst>
                              <p:par>
                                <p:cTn id="61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250"/>
                            </p:stCondLst>
                            <p:childTnLst>
                              <p:par>
                                <p:cTn id="6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500"/>
                            </p:stCondLst>
                            <p:childTnLst>
                              <p:par>
                                <p:cTn id="78" presetID="2" presetClass="entr" presetSubtype="8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250"/>
                            </p:stCondLst>
                            <p:childTnLst>
                              <p:par>
                                <p:cTn id="8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95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0" animBg="1"/>
      <p:bldP spid="18" grpId="0" animBg="1"/>
      <p:bldP spid="22" grpId="0" animBg="1"/>
      <p:bldP spid="26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" presetClass="entr" presetSubtype="8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2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80"/>
            <a:ext cx="4258144" cy="938591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9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5"/>
            <a:ext cx="3698252" cy="638925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7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5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1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8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00"/>
                            </p:stCondLst>
                            <p:childTnLst>
                              <p:par>
                                <p:cTn id="60" presetID="34" presetClass="emph" presetSubtype="0" fill="hold" grpId="1" nodeType="after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1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62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3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4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65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/>
      <p:bldP spid="7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34" presetClass="emph" presetSubtype="0" fill="hold" nodeType="afterEffect">
                  <p:stCondLst>
                    <p:cond delay="250"/>
                  </p:stCondLst>
                  <p:iterate type="lt">
                    <p:tmPct val="10000"/>
                  </p:iterate>
                  <p:childTnLst>
                    <p:animMotion origin="layout" path="M 0.0 0.0 L 0.0 -0.07213" pathEditMode="relative" ptsTypes="">
                      <p:cBhvr>
                        <p:cTn dur="250" accel="500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  <p:animRot by="1500000">
                      <p:cBhvr>
                        <p:cTn dur="125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12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25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1500000">
                      <p:cBhvr>
                        <p:cTn dur="125" fill="hold">
                          <p:stCondLst>
                            <p:cond delay="37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  <p:bldP spid="8" grpId="0"/>
      <p:bldP spid="9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/>
      <p:bldP spid="13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5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1" y="2851054"/>
            <a:ext cx="8045323" cy="930536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1" y="3498165"/>
            <a:ext cx="8045323" cy="61421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750"/>
                            </p:stCondLst>
                            <p:childTnLst>
                              <p:par>
                                <p:cTn id="3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1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7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6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9" y="201749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8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0" grpId="0"/>
      <p:bldP spid="22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5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9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10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2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3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7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6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4" y="346980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1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8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7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6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4" y="56884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1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4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3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1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2" y="2008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3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2" y="492996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75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9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9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750"/>
                            </p:stCondLst>
                            <p:childTnLst>
                              <p:par>
                                <p:cTn id="10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6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" grpId="0" animBg="1"/>
      <p:bldP spid="5" grpId="0" animBg="1"/>
      <p:bldP spid="6" grpId="0" animBg="1"/>
      <p:bldP spid="7" grpId="0" animBg="1"/>
      <p:bldP spid="8" grpId="0" animBg="1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animBg="1"/>
      <p:bldP spid="4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animBg="1"/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animBg="1"/>
      <p:bldP spid="5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6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7" y="168795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4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4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4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5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1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2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4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4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5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1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2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5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2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3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250"/>
                            </p:stCondLst>
                            <p:childTnLst>
                              <p:par>
                                <p:cTn id="2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50"/>
                            </p:stCondLst>
                            <p:childTnLst>
                              <p:par>
                                <p:cTn id="3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750"/>
                            </p:stCondLst>
                            <p:childTnLst>
                              <p:par>
                                <p:cTn id="5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2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750"/>
                            </p:stCondLst>
                            <p:childTnLst>
                              <p:par>
                                <p:cTn id="6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250"/>
                            </p:stCondLst>
                            <p:childTnLst>
                              <p:par>
                                <p:cTn id="7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75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0" animBg="1"/>
      <p:bldP spid="69" grpId="0"/>
      <p:bldP spid="70" grpId="0" animBg="1"/>
      <p:bldP spid="71" grpId="0" animBg="1"/>
      <p:bldP spid="72" grpId="0"/>
      <p:bldP spid="7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animBg="1"/>
      <p:bldP spid="76" grpId="0" animBg="1"/>
      <p:bldP spid="77" grpId="0"/>
      <p:bldP spid="7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5" grpId="0" animBg="1"/>
      <p:bldP spid="86" grpId="0" animBg="1"/>
      <p:bldP spid="87" grpId="0"/>
      <p:bldP spid="8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9" y="202233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8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9" grpId="0"/>
      <p:bldP spid="2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184728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289295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038042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22880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2" y="5274466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4" y="541955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60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70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8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300"/>
                            </p:stCondLst>
                            <p:childTnLst>
                              <p:par>
                                <p:cTn id="8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9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2208629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235372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54447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590145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73523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9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6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77" tIns="25589" rIns="51177" bIns="2558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40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80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6" y="101557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6" y="2142486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40" y="5491982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2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5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0"/>
                            </p:stCondLst>
                            <p:childTnLst>
                              <p:par>
                                <p:cTn id="6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250"/>
                            </p:stCondLst>
                            <p:childTnLst>
                              <p:par>
                                <p:cTn id="8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0"/>
                            </p:stCondLst>
                            <p:childTnLst>
                              <p:par>
                                <p:cTn id="10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2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750"/>
                            </p:stCondLst>
                            <p:childTnLst>
                              <p:par>
                                <p:cTn id="119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965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9" grpId="0" animBg="1"/>
      <p:bldP spid="27" grpId="0" animBg="1"/>
      <p:bldP spid="25" grpId="0" animBg="1"/>
      <p:bldP spid="24" grpId="0" animBg="1"/>
      <p:bldP spid="18" grpId="0" animBg="1"/>
      <p:bldP spid="15" grpId="0" animBg="1"/>
      <p:bldP spid="9" grpId="0"/>
      <p:bldP spid="20" grpId="0">
        <p:tmplLst>
          <p:tmpl>
            <p:tnLst>
              <p:par>
                <p:cTn presetID="2" presetClass="entr" presetSubtype="3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" grpId="0" animBg="1"/>
      <p:bldP spid="16" grpId="0" animBg="1"/>
      <p:bldP spid="17" grpId="0" animBg="1"/>
      <p:bldP spid="28" grpId="0" animBg="1"/>
      <p:bldP spid="30" grpId="0" animBg="1"/>
      <p:bldP spid="5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7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8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4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8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6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6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250"/>
                            </p:stCondLst>
                            <p:childTnLst>
                              <p:par>
                                <p:cTn id="4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855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7" grpId="0" animBg="1"/>
      <p:bldP spid="17" grpId="1" animBg="1"/>
      <p:bldP spid="18" grpId="0"/>
      <p:bldP spid="2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  <p:bldP spid="27" grpId="0">
        <p:tmplLst>
          <p:tmpl>
            <p:tnLst>
              <p:par>
                <p:cTn presetID="22" presetClass="entr" presetSubtype="4" fill="hold" nodeType="afterEffect">
                  <p:stCondLst>
                    <p:cond delay="0"/>
                  </p:stCondLst>
                  <p:iterate type="lt">
                    <p:tmPct val="3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1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1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2" y="213790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10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5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80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1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2" y="213790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2" y="2550610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4" y="2125165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1" y="3241883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1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2" y="3496382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8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80" y="324188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1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2" y="3496382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2" y="3909088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4" y="348364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250"/>
                            </p:stCondLst>
                            <p:childTnLst>
                              <p:par>
                                <p:cTn id="25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25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250"/>
                            </p:stCondLst>
                            <p:childTnLst>
                              <p:par>
                                <p:cTn id="41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7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7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25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750"/>
                            </p:stCondLst>
                            <p:childTnLst>
                              <p:par>
                                <p:cTn id="6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250"/>
                            </p:stCondLst>
                            <p:childTnLst>
                              <p:par>
                                <p:cTn id="6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2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75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250"/>
                            </p:stCondLst>
                            <p:childTnLst>
                              <p:par>
                                <p:cTn id="8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750"/>
                            </p:stCondLst>
                            <p:childTnLst>
                              <p:par>
                                <p:cTn id="8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9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750"/>
                            </p:stCondLst>
                            <p:childTnLst>
                              <p:par>
                                <p:cTn id="9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125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1750"/>
                            </p:stCondLst>
                            <p:childTnLst>
                              <p:par>
                                <p:cTn id="10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/>
      <p:bldP spid="12" grpId="0" animBg="1"/>
      <p:bldP spid="13" grpId="0"/>
      <p:bldP spid="1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/>
      <p:bldP spid="17" grpId="0" animBg="1"/>
      <p:bldP spid="18" grpId="0"/>
      <p:bldP spid="1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animBg="1"/>
      <p:bldP spid="23" grpId="0"/>
      <p:bldP spid="2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 mod="1">
    <p:ext uri="{DCECCB84-F9BA-43D5-87BE-67443E8EF086}">
      <p15:sldGuideLst xmlns:p15="http://schemas.microsoft.com/office/powerpoint/2012/main" xmlns="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6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3" y="25506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5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6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3" y="3918471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6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7" y="4636009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7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9" y="48905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4" y="53032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6" y="4877770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9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250"/>
                            </p:stCondLst>
                            <p:childTnLst>
                              <p:par>
                                <p:cTn id="4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7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2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50"/>
                            </p:stCondLst>
                            <p:childTnLst>
                              <p:par>
                                <p:cTn id="5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75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25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7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2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250"/>
                            </p:stCondLst>
                            <p:childTnLst>
                              <p:par>
                                <p:cTn id="8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7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7" grpId="1" animBg="1"/>
      <p:bldP spid="18" grpId="0"/>
      <p:bldP spid="20" grpId="0" animBg="1"/>
      <p:bldP spid="21" grpId="0" animBg="1"/>
      <p:bldP spid="23" grpId="0"/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0" animBg="1"/>
      <p:bldP spid="35" grpId="0" animBg="1"/>
      <p:bldP spid="36" grpId="0"/>
      <p:bldP spid="3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</p:bld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2" y="1939536"/>
            <a:ext cx="6988187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2" y="2782719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8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5" grpId="0" animBg="1"/>
      <p:bldP spid="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2" y="2279111"/>
            <a:ext cx="2566909" cy="2055691"/>
          </a:xfrm>
          <a:prstGeom prst="rect">
            <a:avLst/>
          </a:prstGeom>
        </p:spPr>
        <p:txBody>
          <a:bodyPr lIns="51173" tIns="25587" rIns="51173" bIns="25587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4" y="3285747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5" y="2466546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1" grpId="0" animBg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6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3" grpId="1" animBg="1"/>
    </p:bldLst>
  </p:timing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4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4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400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3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/>
      <p:bldP spid="16" grpId="0"/>
      <p:bldP spid="17" grpId="0"/>
      <p:bldP spid="1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</p:bldLst>
  </p:timing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8" y="530567"/>
            <a:ext cx="4845479" cy="1143000"/>
          </a:xfrm>
          <a:prstGeom prst="rect">
            <a:avLst/>
          </a:prstGeom>
        </p:spPr>
        <p:txBody>
          <a:bodyPr lIns="51173" tIns="25587" rIns="51173" bIns="25587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4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8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2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3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150"/>
                            </p:stCondLst>
                            <p:childTnLst>
                              <p:par>
                                <p:cTn id="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6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9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4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6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15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4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/>
      <p:bldP spid="1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  <p:bldP spid="12" grpId="0" animBg="1"/>
      <p:bldP spid="1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/>
    </p:bldLst>
  </p:timing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1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8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3" y="1127092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8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9"/>
            <a:ext cx="8229600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4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7" y="203563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5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3" grpId="0" animBg="1"/>
      <p:bldP spid="10" grpId="0" animBg="1"/>
      <p:bldP spid="25" grpId="0" animBg="1"/>
      <p:bldP spid="32" grpId="0"/>
      <p:bldP spid="28" grpId="0"/>
      <p:bldP spid="2" grpId="0"/>
      <p:bldP spid="2" grpId="1"/>
      <p:bldP spid="2" grpId="2"/>
      <p:bldP spid="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animBg="1">
        <p:tmplLst>
          <p:tmpl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4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2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2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5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4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1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8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59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8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7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9" y="397460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6" y="-19351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5" y="2070016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3" tIns="25587" rIns="51173" bIns="25587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25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75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250"/>
                            </p:stCondLst>
                            <p:childTnLst>
                              <p:par>
                                <p:cTn id="6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750"/>
                            </p:stCondLst>
                            <p:childTnLst>
                              <p:par>
                                <p:cTn id="7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350"/>
                            </p:stCondLst>
                            <p:childTnLst>
                              <p:par>
                                <p:cTn id="8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100"/>
                            </p:stCondLst>
                            <p:childTnLst>
                              <p:par>
                                <p:cTn id="9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350"/>
                            </p:stCondLst>
                            <p:childTnLst>
                              <p:par>
                                <p:cTn id="9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6600"/>
                            </p:stCondLst>
                            <p:childTnLst>
                              <p:par>
                                <p:cTn id="10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7100"/>
                            </p:stCondLst>
                            <p:childTnLst>
                              <p:par>
                                <p:cTn id="10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7600"/>
                            </p:stCondLst>
                            <p:childTnLst>
                              <p:par>
                                <p:cTn id="11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8200"/>
                            </p:stCondLst>
                            <p:childTnLst>
                              <p:par>
                                <p:cTn id="12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8950"/>
                            </p:stCondLst>
                            <p:childTnLst>
                              <p:par>
                                <p:cTn id="1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200"/>
                            </p:stCondLst>
                            <p:childTnLst>
                              <p:par>
                                <p:cTn id="1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9450"/>
                            </p:stCondLst>
                            <p:childTnLst>
                              <p:par>
                                <p:cTn id="1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9950"/>
                            </p:stCondLst>
                            <p:childTnLst>
                              <p:par>
                                <p:cTn id="1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450"/>
                            </p:stCondLst>
                            <p:childTnLst>
                              <p:par>
                                <p:cTn id="15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5" grpId="0"/>
      <p:bldP spid="9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0" grpId="0" animBg="1"/>
      <p:bldP spid="81" grpId="0" animBg="1"/>
      <p:bldP spid="86" grpId="0"/>
      <p:bldP spid="8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2" grpId="0" animBg="1"/>
      <p:bldP spid="4" grpId="0" animBg="1"/>
      <p:bldP spid="54" grpId="0"/>
      <p:bldP spid="5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animBg="1"/>
      <p:bldP spid="58" grpId="0"/>
      <p:bldP spid="58" grpId="1"/>
      <p:bldP spid="58" grpId="2"/>
      <p:bldP spid="59" grpId="0"/>
      <p:bldP spid="60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5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9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2" y="5021949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7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3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7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3" y="285364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7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3" y="3814002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7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250"/>
                            </p:stCondLst>
                            <p:childTnLst>
                              <p:par>
                                <p:cTn id="2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75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250"/>
                            </p:stCondLst>
                            <p:childTnLst>
                              <p:par>
                                <p:cTn id="4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animBg="1"/>
      <p:bldP spid="21" grpId="0" animBg="1"/>
      <p:bldP spid="2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2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9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9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2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5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7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250"/>
                            </p:stCondLst>
                            <p:childTnLst>
                              <p:par>
                                <p:cTn id="3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750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8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</p:bldLst>
  </p:timing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1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2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5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2" y="2638855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6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59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29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4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2" y="2610617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7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8" y="2608501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2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2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2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4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7" y="371018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7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6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49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49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8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7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4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8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3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8" grpId="0"/>
    </p:bldLst>
  </p:timing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13" grpId="0"/>
    </p:bldLst>
  </p:timing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3" grpId="0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7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4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7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7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9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7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1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300" y="2198382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4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4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7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300" y="3530687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9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300" y="4196839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1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50"/>
                            </p:stCondLst>
                            <p:childTnLst>
                              <p:par>
                                <p:cTn id="2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250"/>
                            </p:stCondLst>
                            <p:childTnLst>
                              <p:par>
                                <p:cTn id="3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500"/>
                            </p:stCondLst>
                            <p:childTnLst>
                              <p:par>
                                <p:cTn id="52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6250"/>
                            </p:stCondLst>
                            <p:childTnLst>
                              <p:par>
                                <p:cTn id="6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000"/>
                            </p:stCondLst>
                            <p:childTnLst>
                              <p:par>
                                <p:cTn id="6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4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750"/>
                            </p:stCondLst>
                            <p:childTnLst>
                              <p:par>
                                <p:cTn id="76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  <p:bldP spid="2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/>
      <p:bldP spid="2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2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/>
      <p:bldP spid="27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5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5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7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19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25" grpId="0"/>
    </p:bldLst>
  </p:timing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4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6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4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69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1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6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8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3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6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5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599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7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4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7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5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6" y="3843100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4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1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79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4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4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5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0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8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7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8" grpId="0"/>
    </p:bldLst>
  </p:timing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/>
    </p:bldLst>
  </p:timing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2" y="2694024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2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4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6" y="4168205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3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3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0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3" y="2677960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5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7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89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5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0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3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8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5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" grpId="1" build="p"/>
      <p:bldP spid="5" grpId="2" build="p"/>
    </p:bldLst>
  </p:timing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3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2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5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7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19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2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59" y="2374073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90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5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8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1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6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2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animBg="1"/>
      <p:bldP spid="4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8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8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3" y="4328323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3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6" y="4278279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6" y="4640775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9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1" y="293225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1" y="329475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5" tIns="20155" rIns="20155" bIns="2015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60" y="1553876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60" y="1916372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6" y="4770895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7" y="3398135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0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0"/>
                            </p:stCondLst>
                            <p:childTnLst>
                              <p:par>
                                <p:cTn id="5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5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000"/>
                            </p:stCondLst>
                            <p:childTnLst>
                              <p:par>
                                <p:cTn id="6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8" grpId="0" animBg="1"/>
      <p:bldP spid="9" grpId="0" animBg="1"/>
      <p:bldP spid="12" grpId="0" animBg="1"/>
      <p:bldP spid="1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animBg="1"/>
    </p:bldLst>
  </p:timing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79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0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3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4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0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3" grpId="0"/>
    </p:bld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5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5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8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09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0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8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2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9" grpId="0"/>
    </p:bldLst>
  </p:timing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6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8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79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5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8" y="226958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2" y="426563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0" grpId="0"/>
    </p:bld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5" y="3004557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33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4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8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5" y="224911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7" y="2266053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5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7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8" y="1897930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8" y="2789762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8" y="3681593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8" y="4573424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8" y="5465256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1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89" y="1675310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3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89" y="2567142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89" y="345897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89" y="435080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7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89" y="5242636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1562123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2453954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3345785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4237617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5129448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0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79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09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1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3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0" y="3241882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79" y="3241882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09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1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3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</p:bldLst>
  </p:timing>
  <p:extLst mod="1">
    <p:ext uri="{DCECCB84-F9BA-43D5-87BE-67443E8EF086}">
      <p15:sldGuideLst xmlns="" xmlns:p15="http://schemas.microsoft.com/office/powerpoint/2012/main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8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8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1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4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6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6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6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6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299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299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299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7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7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2" y="4328322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2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5" y="4278278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5" y="4640774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8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0" y="2932254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0" y="3294750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59" y="155387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59" y="191637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5" y="477089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6" y="339813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80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5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5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5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5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8" y="2252694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7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1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80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50" y="2252694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7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1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2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7" y="2247156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9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3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7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80" y="2254411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4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8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9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5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1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8" y="3824875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1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9" y="4303143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0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4500"/>
                            </p:stCondLst>
                            <p:childTnLst>
                              <p:par>
                                <p:cTn id="9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5500"/>
                            </p:stCondLst>
                            <p:childTnLst>
                              <p:par>
                                <p:cTn id="10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6000"/>
                            </p:stCondLst>
                            <p:childTnLst>
                              <p:par>
                                <p:cTn id="12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5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animBg="1"/>
      <p:bldP spid="17" grpId="0" animBg="1"/>
      <p:bldP spid="1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animBg="1"/>
      <p:bldP spid="21" grpId="0" animBg="1"/>
      <p:bldP spid="2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/>
      <p:bldP spid="24" grpId="0" animBg="1"/>
      <p:bldP spid="25" grpId="0" animBg="1"/>
      <p:bldP spid="26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7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49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1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6" y="2247155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8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2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6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79" y="2254410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3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7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8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4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0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7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0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8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2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5" y="258991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5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7" y="284440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7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7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59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6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2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0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2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6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89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89" y="3237445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89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2" y="4558391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2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5" y="3243363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5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2" y="4564309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2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9" grpId="0"/>
    </p:bldLst>
  </p:timing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7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2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4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7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2" y="3202607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0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2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1" y="3856000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1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2" y="411049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4" y="2296404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5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1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49" y="309092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7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3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8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2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6" y="3149651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8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2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1" y="3531292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2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4" grpId="0"/>
    </p:bldLst>
  </p:timing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3" y="4874306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3" y="5088089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3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49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1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79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6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1" y="2382647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3" y="439668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3" y="2019159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3" y="2364720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3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4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3" y="4114662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3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5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8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6" y="4327820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3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79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2" y="4330561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0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2" y="3458389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2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59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4" y="2386973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6" y="2502616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3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4" y="4539655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6" y="4655298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5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7" y="1844045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3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7" y="249299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7" y="313185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7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7" y="464807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7" y="528693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5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5" y="3839251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6" y="2763258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6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6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6" y="2767835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6" y="4269389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6" y="4920518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09" y="31590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5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09" y="38682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8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09" y="28746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35838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42985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09" y="209022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283003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356984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4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3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6" y="2589911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6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8" y="284441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8" y="3387434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8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60" y="364193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7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3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4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1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1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3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7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90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90" y="3237446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90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3" y="4558392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3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6" y="3243364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6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3" y="4564310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3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0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7000"/>
                            </p:stCondLst>
                            <p:childTnLst>
                              <p:par>
                                <p:cTn id="6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8500"/>
                            </p:stCondLst>
                            <p:childTnLst>
                              <p:par>
                                <p:cTn id="7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9000"/>
                            </p:stCondLst>
                            <p:childTnLst>
                              <p:par>
                                <p:cTn id="7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500"/>
                            </p:stCondLst>
                            <p:childTnLst>
                              <p:par>
                                <p:cTn id="8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500"/>
                            </p:stCondLst>
                            <p:childTnLst>
                              <p:par>
                                <p:cTn id="90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10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1500"/>
                            </p:stCondLst>
                            <p:childTnLst>
                              <p:par>
                                <p:cTn id="9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11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8" dur="500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animBg="1"/>
      <p:bldP spid="57" grpId="0" animBg="1"/>
      <p:bldP spid="58" grpId="0" animBg="1"/>
      <p:bldP spid="59" grpId="0"/>
      <p:bldP spid="60" grpId="0" animBg="1"/>
      <p:bldP spid="61" grpId="0" animBg="1"/>
      <p:bldP spid="62" grpId="0"/>
      <p:bldP spid="63" grpId="0" animBg="1"/>
      <p:bldP spid="64" grpId="0" animBg="1"/>
      <p:bldP spid="65" grpId="0"/>
      <p:bldP spid="66" grpId="0" animBg="1"/>
      <p:bldP spid="67" grpId="0" animBg="1"/>
      <p:bldP spid="68" grpId="0"/>
      <p:bldP spid="69" grpId="0" animBg="1"/>
      <p:bldP spid="70" grpId="0" animBg="1"/>
      <p:bldP spid="71" grpId="0"/>
      <p:bldP spid="74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3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4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1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7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2"/>
            <a:ext cx="4124800" cy="9651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4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2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773715"/>
            <a:ext cx="7778307" cy="69214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4"/>
            <a:ext cx="5325676" cy="967617"/>
          </a:xfrm>
          <a:prstGeom prst="rect">
            <a:avLst/>
          </a:prstGeom>
        </p:spPr>
        <p:txBody>
          <a:bodyPr lIns="51189" tIns="25595" rIns="51189" bIns="25595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5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464226"/>
            <a:ext cx="7778307" cy="69214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8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8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2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2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29" y="2626032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29" y="3419325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5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7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0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0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09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69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8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5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1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4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33701"/>
            <a:ext cx="3809339" cy="8127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0"/>
            <a:ext cx="9144000" cy="4270411"/>
          </a:xfrm>
          <a:prstGeom prst="rect">
            <a:avLst/>
          </a:prstGeom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4"/>
            <a:ext cx="7829998" cy="128254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3"/>
            <a:ext cx="7843610" cy="7397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89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3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7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7"/>
            <a:ext cx="3292470" cy="122947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6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899" y="2217038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1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8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3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5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8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3" y="3202608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1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5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3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2" y="3856001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2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3" y="411050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5" y="2296405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6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2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50" y="309093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8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4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9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3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7" y="3149652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9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3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2" y="3531293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3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25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5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750"/>
                            </p:stCondLst>
                            <p:childTnLst>
                              <p:par>
                                <p:cTn id="24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25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750"/>
                            </p:stCondLst>
                            <p:childTnLst>
                              <p:par>
                                <p:cTn id="3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4250"/>
                            </p:stCondLst>
                            <p:childTnLst>
                              <p:par>
                                <p:cTn id="40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2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250"/>
                            </p:stCondLst>
                            <p:childTnLst>
                              <p:par>
                                <p:cTn id="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750"/>
                            </p:stCondLst>
                            <p:childTnLst>
                              <p:par>
                                <p:cTn id="6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750"/>
                            </p:stCondLst>
                            <p:childTnLst>
                              <p:par>
                                <p:cTn id="66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825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750"/>
                            </p:stCondLst>
                            <p:childTnLst>
                              <p:par>
                                <p:cTn id="7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9250"/>
                            </p:stCondLst>
                            <p:childTnLst>
                              <p:par>
                                <p:cTn id="8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250"/>
                            </p:stCondLst>
                            <p:childTnLst>
                              <p:par>
                                <p:cTn id="88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75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1250"/>
                            </p:stCondLst>
                            <p:childTnLst>
                              <p:par>
                                <p:cTn id="9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250"/>
                            </p:stCondLst>
                            <p:childTnLst>
                              <p:par>
                                <p:cTn id="1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6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3250"/>
                            </p:stCondLst>
                            <p:childTnLst>
                              <p:par>
                                <p:cTn id="1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4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4250"/>
                            </p:stCondLst>
                            <p:childTnLst>
                              <p:par>
                                <p:cTn id="156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animBg="1"/>
      <p:bldP spid="23" grpId="0" animBg="1"/>
      <p:bldP spid="24" grpId="0"/>
      <p:bldP spid="25" grpId="0" animBg="1"/>
      <p:bldP spid="26" grpId="0" animBg="1"/>
      <p:bldP spid="27" grpId="0"/>
      <p:bldP spid="28" grpId="0" animBg="1"/>
      <p:bldP spid="29" grpId="0" animBg="1"/>
      <p:bldP spid="30" grpId="0"/>
      <p:bldP spid="33" grpId="0" animBg="1"/>
      <p:bldP spid="34" grpId="0" animBg="1"/>
      <p:bldP spid="36" grpId="0"/>
      <p:bldP spid="37" grpId="0" animBg="1"/>
      <p:bldP spid="38" grpId="0" animBg="1"/>
      <p:bldP spid="39" grpId="0"/>
      <p:bldP spid="48" grpId="0" animBg="1"/>
      <p:bldP spid="49" grpId="0" animBg="1"/>
      <p:bldP spid="50" grpId="0"/>
      <p:bldP spid="51" grpId="0" animBg="1"/>
      <p:bldP spid="52" grpId="0" animBg="1"/>
      <p:bldP spid="53" grpId="0"/>
      <p:bldP spid="71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8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8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2"/>
            <a:ext cx="4628346" cy="957943"/>
          </a:xfrm>
          <a:prstGeom prst="rect">
            <a:avLst/>
          </a:prstGeom>
          <a:noFill/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4"/>
            <a:ext cx="3292470" cy="149980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5"/>
            <a:ext cx="3199844" cy="11621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10" y="5861634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10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4"/>
            <a:ext cx="4744554" cy="935647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4" y="2580605"/>
            <a:ext cx="4738093" cy="61843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2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5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5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799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1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2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7" y="774095"/>
            <a:ext cx="4738093" cy="828372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38" grpId="0" animBg="1"/>
      <p:bldP spid="22" grpId="0" animBg="1"/>
      <p:bldP spid="18" grpId="0" animBg="1"/>
      <p:bldP spid="19" grpId="0" animBg="1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7" y="116116"/>
            <a:ext cx="4339019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5"/>
            <a:ext cx="4368042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6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6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2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0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4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4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0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8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0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6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8" y="1667930"/>
            <a:ext cx="3632493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7" y="7150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7" y="1717879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7" y="272069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7" y="3723511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7" y="4726327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7" y="572914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49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4" y="5096535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4" y="4092614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5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4" y="1080850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4" y="2084771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7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4" y="3088693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4" y="6100457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3"/>
            <a:ext cx="5131062" cy="155955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8" y="3673140"/>
            <a:ext cx="4847077" cy="102547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9" y="2905276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8" y="2905276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4" y="2905275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0" y="2905276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7" y="2905276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7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7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8"/>
            <a:ext cx="3675064" cy="264892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7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1" y="6356353"/>
            <a:ext cx="577174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5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2"/>
            <a:ext cx="4325065" cy="1457327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66" grpId="0" animBg="1"/>
    </p:bldLst>
  </p:timing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1"/>
            <a:ext cx="3875524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0" y="1351672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4" y="4874307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4" y="5088090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4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50" y="3428460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2" y="3428460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80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2" y="238264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8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4" y="439668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4" y="2019160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4" y="2364721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4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5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4" y="4114663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4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6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9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7" y="4327821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4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80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3" y="4330562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1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1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85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3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950"/>
                            </p:stCondLst>
                            <p:childTnLst>
                              <p:par>
                                <p:cTn id="50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95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450"/>
                            </p:stCondLst>
                            <p:childTnLst>
                              <p:par>
                                <p:cTn id="5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2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60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150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765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8250"/>
                            </p:stCondLst>
                            <p:childTnLst>
                              <p:par>
                                <p:cTn id="103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" grpId="0" animBg="1"/>
      <p:bldP spid="20" grpId="0" animBg="1"/>
      <p:bldP spid="21" grpId="0" animBg="1"/>
      <p:bldP spid="8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9" grpId="0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49" presetClass="entr" presetSubtype="0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70"/>
                        </p:tgtEl>
                        <p:attrNameLst>
                          <p:attrName>style.rotation</p:attrName>
                        </p:attrNameLst>
                      </p:cBhvr>
                      <p:tavLst>
                        <p:tav tm="0">
                          <p:val>
                            <p:fltVal val="360"/>
                          </p:val>
                        </p:tav>
                        <p:tav tm="100000">
                          <p:val>
                            <p:fltVal val="0"/>
                          </p:val>
                        </p:tav>
                      </p:tavLst>
                    </p:anim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59"/>
            <a:ext cx="4082446" cy="2169735"/>
          </a:xfrm>
          <a:prstGeom prst="rect">
            <a:avLst/>
          </a:prstGeom>
        </p:spPr>
        <p:txBody>
          <a:bodyPr lIns="51189" tIns="25595" rIns="51189" bIns="25595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49" y="3543913"/>
            <a:ext cx="4082445" cy="224245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2" y="2236076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4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19" y="425812"/>
            <a:ext cx="3700501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 marL="0" marR="0" indent="0" algn="l" defTabSz="914196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49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3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8" y="338670"/>
            <a:ext cx="2793515" cy="1335314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8" y="1673983"/>
            <a:ext cx="2793515" cy="1412724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8" y="3904344"/>
            <a:ext cx="2648397" cy="2510971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49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9" tIns="25595" rIns="51189" bIns="25595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9" tIns="25595" rIns="51189" bIns="25595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29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3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7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8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0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1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5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4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2" y="346980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79" y="3996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6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5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4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2" y="56884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79" y="109603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1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49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0" y="200880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1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0" y="49299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3" y="641312"/>
            <a:ext cx="473322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3532065"/>
            <a:ext cx="4764883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1" y="641312"/>
            <a:ext cx="379618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5"/>
            <a:ext cx="3821576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2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0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4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5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5060647"/>
            <a:ext cx="4887341" cy="109340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3" y="1335021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3" y="913193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3" y="2543259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3" y="2121431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3" y="3751495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3" y="3329669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0" y="1239744"/>
            <a:ext cx="3495215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8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4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3" y="3458390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3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60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5" y="2386974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7" y="2502617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4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5" y="4539656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7" y="4655299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6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8" y="1844046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40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8" y="249299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8" y="313185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8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8" y="464807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8" y="528693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3" tIns="25597" rIns="51193" bIns="25597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6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6" y="3839252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7" y="2763259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7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7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7" y="2767836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7" y="4269390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7" y="4920519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2000"/>
                            </p:stCondLst>
                            <p:childTnLst>
                              <p:par>
                                <p:cTn id="4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/>
      <p:bldP spid="34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animBg="1"/>
      <p:bldP spid="51" grpId="0" animBg="1"/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57" grpId="0" animBg="1"/>
      <p:bldP spid="5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animBg="1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animBg="1"/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animBg="1"/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animBg="1"/>
      <p:bldP spid="6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animBg="1"/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09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6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0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099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6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0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5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1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0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4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2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1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1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1" y="1469149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4"/>
            <a:ext cx="3242466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2"/>
            <a:ext cx="3237721" cy="237338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0" y="2187773"/>
            <a:ext cx="8045323" cy="265127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1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79"/>
            <a:ext cx="4258144" cy="938591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8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4"/>
            <a:ext cx="3698252" cy="638925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6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4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0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7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5" grpId="0" animBg="1"/>
    </p:bld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0" y="2851054"/>
            <a:ext cx="8045323" cy="930536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0" y="3498165"/>
            <a:ext cx="8045323" cy="61421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0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6" y="2022329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5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8" y="201749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7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6" y="168794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3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3" y="1883406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3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4" y="21379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0" y="25506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1" y="2125167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3" y="325126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3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4" y="35057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0" y="3918469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1" y="3493024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4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1" y="53032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2" y="48777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8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7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1847283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2892950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038041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22879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1" y="5274465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3" y="541955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59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69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10" y="315903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6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10" y="38682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9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80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 animBg="1"/>
      <p:bldP spid="3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animBg="1"/>
      <p:bldP spid="3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2208628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235371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54447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59014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73523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8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5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39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1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79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5" y="101557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5" y="2142485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0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39" y="549198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8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7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3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7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5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5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5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2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5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2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6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6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8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3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5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8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1" y="1939536"/>
            <a:ext cx="6988187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1" y="2782718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7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1" y="2279110"/>
            <a:ext cx="2566909" cy="2055691"/>
          </a:xfrm>
          <a:prstGeom prst="rect">
            <a:avLst/>
          </a:prstGeom>
        </p:spPr>
        <p:txBody>
          <a:bodyPr lIns="51177" tIns="25589" rIns="51177" bIns="25589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3" y="3285746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4" y="2466545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5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3" grpId="0" animBg="1"/>
    </p:bld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3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3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399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2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7" y="530567"/>
            <a:ext cx="4845479" cy="1143000"/>
          </a:xfrm>
          <a:prstGeom prst="rect">
            <a:avLst/>
          </a:prstGeom>
        </p:spPr>
        <p:txBody>
          <a:bodyPr lIns="51177" tIns="25589" rIns="51177" bIns="25589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2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7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1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2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2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7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2" y="1127091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7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8"/>
            <a:ext cx="8229600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3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6" y="203562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4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80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10" y="287463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10" y="35838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10" y="4298547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3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1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3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0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7" y="396247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60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79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8" y="3974607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7" y="-19352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6" y="2070015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7" tIns="25589" rIns="51177" bIns="25589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2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7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6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8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1" y="5021948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6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2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6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2" y="2853640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6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2" y="381400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6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2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8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3"/>
            <a:ext cx="4124800" cy="9651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3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100"/>
                            </p:stCondLst>
                            <p:childTnLst>
                              <p:par>
                                <p:cTn id="171" presetID="2" presetClass="entr" presetSubtype="2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4" grpId="1"/>
      <p:bldP spid="21" grpId="0"/>
      <p:bldP spid="21" grpId="1"/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7" grpId="0"/>
      <p:bldP spid="27" grpId="1"/>
      <p:bldP spid="28" grpId="0"/>
      <p:bldP spid="28" grpId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3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3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773715"/>
            <a:ext cx="7778307" cy="69214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5"/>
            <a:ext cx="5325676" cy="967617"/>
          </a:xfrm>
          <a:prstGeom prst="rect">
            <a:avLst/>
          </a:prstGeom>
        </p:spPr>
        <p:txBody>
          <a:bodyPr lIns="51185" tIns="25593" rIns="51185" bIns="25593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6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464227"/>
            <a:ext cx="7778307" cy="69214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9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6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275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" grpId="0" animBg="1"/>
    </p:bldLst>
  </p:timing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9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3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3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30" y="2626033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30" y="3419326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6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8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1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1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10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3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3" presetClass="exit" presetSubtype="16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1" presetClass="exit" presetSubtype="1" fill="hold" grpId="2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74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1" presetClass="entr" presetSubtype="1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1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3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6" presetClass="entr" presetSubtype="32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8" dur="10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3" presetClass="entr" presetSubtype="32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ntr" presetSubtype="32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5" dur="10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7250"/>
                            </p:stCondLst>
                            <p:childTnLst>
                              <p:par>
                                <p:cTn id="197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6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10" y="2090230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10" y="2830037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10" y="3569844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50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500"/>
                            </p:stCondLst>
                            <p:childTnLst>
                              <p:par>
                                <p:cTn id="4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0"/>
                            </p:stCondLst>
                            <p:childTnLst>
                              <p:par>
                                <p:cTn id="5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4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6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8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/>
      <p:bldP spid="20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animBg="1"/>
      <p:bldP spid="22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70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xit" presetSubtype="16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1" presetClass="exit" presetSubtype="1" fill="hold" grpId="2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3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3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2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25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9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6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2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5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33702"/>
            <a:ext cx="3809339" cy="8127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"/>
                            </p:stCondLst>
                            <p:childTnLst>
                              <p:par>
                                <p:cTn id="33" presetID="2" presetClass="exit" presetSubtype="2" accel="100000" fill="hold" grpId="1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xit" presetSubtype="16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1" presetClass="exit" presetSubtype="1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1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6" presetClass="entr" presetSubtype="37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1" dur="75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8" dur="75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3" grpId="0" animBg="1"/>
      <p:bldP spid="11" grpId="0" animBg="1"/>
      <p:bldP spid="11" grpId="1" animBg="1"/>
      <p:bldP spid="12" grpId="0" animBg="1"/>
      <p:bldP spid="12" grpId="1" animBg="1"/>
      <p:bldP spid="7" grpId="0" animBg="1"/>
      <p:bldP spid="7" grpId="1" animBg="1"/>
      <p:bldP spid="8" grpId="0" animBg="1"/>
      <p:bldP spid="8" grpId="1" animBg="1"/>
      <p:bldP spid="5" grpId="0" animBg="1"/>
      <p:bldP spid="5" grpId="1" animBg="1"/>
      <p:bldP spid="6" grpId="0" animBg="1"/>
      <p:bldP spid="6" grpId="1" animBg="1"/>
      <p:bldP spid="17" grpId="0" animBg="1"/>
      <p:bldP spid="16" grpId="0" animBg="1"/>
      <p:bldP spid="16" grpId="1" animBg="1"/>
      <p:bldP spid="16" grpId="2" animBg="1"/>
      <p:bldP spid="18" grpId="0" animBg="1"/>
      <p:bldP spid="19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1"/>
            <a:ext cx="9144000" cy="4270411"/>
          </a:xfrm>
          <a:prstGeom prst="rect">
            <a:avLst/>
          </a:prstGeom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5"/>
            <a:ext cx="7829998" cy="128254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4"/>
            <a:ext cx="7843610" cy="7397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9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5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 animBg="1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6" decel="100000" fill="hold" nodeType="afterEffect">
                  <p:stCondLst>
                    <p:cond delay="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90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4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8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8"/>
            <a:ext cx="3292470" cy="122947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7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900" y="2217039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2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4" presetClass="entr" presetSubtype="1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8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2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8" ac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8" ac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7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7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3"/>
            <a:ext cx="4628346" cy="957943"/>
          </a:xfrm>
          <a:prstGeom prst="rect">
            <a:avLst/>
          </a:prstGeom>
          <a:noFill/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5"/>
            <a:ext cx="3292470" cy="149980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9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1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</p:bldLst>
  </p:timing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6"/>
            <a:ext cx="3199844" cy="11621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2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7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09" y="5861635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09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5"/>
            <a:ext cx="4744554" cy="935647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5" y="2580606"/>
            <a:ext cx="4738093" cy="61843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3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6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6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800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2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3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8" y="774095"/>
            <a:ext cx="4738093" cy="828372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1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8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675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175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925"/>
                            </p:stCondLst>
                            <p:childTnLst>
                              <p:par>
                                <p:cTn id="54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925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675"/>
                            </p:stCondLst>
                            <p:childTnLst>
                              <p:par>
                                <p:cTn id="7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425"/>
                            </p:stCondLst>
                            <p:childTnLst>
                              <p:par>
                                <p:cTn id="8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  <p:bldP spid="22" grpId="0" animBg="1"/>
      <p:bldP spid="22" grpId="1" animBg="1"/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animBg="1"/>
      <p:bldP spid="18" grpId="1" animBg="1"/>
      <p:bldP spid="19" grpId="0" animBg="1"/>
      <p:bldP spid="19" grpId="1" animBg="1"/>
      <p:bldP spid="21" grpId="0"/>
      <p:bldP spid="2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/>
      <p:bldP spid="3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/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/>
    </p:bld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8" y="116116"/>
            <a:ext cx="4339019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6"/>
            <a:ext cx="4368042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0" grpId="0"/>
      <p:bldP spid="11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7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7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3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1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5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5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1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9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1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7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0"/>
                            </p:stCondLst>
                            <p:childTnLst>
                              <p:par>
                                <p:cTn id="7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/>
      <p:bldP spid="2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9" y="1667930"/>
            <a:ext cx="3632493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8" y="7150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8" y="1717880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8" y="272069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8" y="3723512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8" y="4726328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8" y="572914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50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5" y="5096535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5" y="4092614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6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5" y="1080850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5" y="2084771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8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5" y="3088693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5" y="6100457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75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75"/>
                            </p:stCondLst>
                            <p:childTnLst>
                              <p:par>
                                <p:cTn id="3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75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75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75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75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75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75"/>
                            </p:stCondLst>
                            <p:childTnLst>
                              <p:par>
                                <p:cTn id="6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75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75"/>
                            </p:stCondLst>
                            <p:childTnLst>
                              <p:par>
                                <p:cTn id="7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075"/>
                            </p:stCondLst>
                            <p:childTnLst>
                              <p:par>
                                <p:cTn id="8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7575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075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575"/>
                            </p:stCondLst>
                            <p:childTnLst>
                              <p:par>
                                <p:cTn id="9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75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575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75"/>
                            </p:stCondLst>
                            <p:childTnLst>
                              <p:par>
                                <p:cTn id="11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575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8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4"/>
            <a:ext cx="5131062" cy="155955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9" y="3673141"/>
            <a:ext cx="4847077" cy="102547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/>
    </p:bld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8" y="2905277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9" y="2905277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5" y="2905276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1" y="2905277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8" y="2905277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6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8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9"/>
            <a:ext cx="3675064" cy="264892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8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2" y="6356354"/>
            <a:ext cx="577174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6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3"/>
            <a:ext cx="4325065" cy="1457327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1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decel="100000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decel="100000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150"/>
                            </p:stCondLst>
                            <p:childTnLst>
                              <p:par>
                                <p:cTn id="6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650"/>
                            </p:stCondLst>
                            <p:childTnLst>
                              <p:par>
                                <p:cTn id="7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150"/>
                            </p:stCondLst>
                            <p:childTnLst>
                              <p:par>
                                <p:cTn id="8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650"/>
                            </p:stCondLst>
                            <p:childTnLst>
                              <p:par>
                                <p:cTn id="9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150"/>
                            </p:stCondLst>
                            <p:childTnLst>
                              <p:par>
                                <p:cTn id="10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55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/>
      <p:bldP spid="57" grpId="0"/>
      <p:bldP spid="58" grpId="0"/>
      <p:bldP spid="59" grpId="0"/>
      <p:bldP spid="60" grpId="0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6" grpId="1" animBg="1"/>
      <p:bldP spid="67" grpId="0"/>
      <p:bldP spid="6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3" grpId="0"/>
    </p:bld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2"/>
            <a:ext cx="3875524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1" y="1351672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60"/>
            <a:ext cx="4082446" cy="2169735"/>
          </a:xfrm>
          <a:prstGeom prst="rect">
            <a:avLst/>
          </a:prstGeom>
        </p:spPr>
        <p:txBody>
          <a:bodyPr lIns="51185" tIns="25593" rIns="51185" bIns="25593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50" y="3543914"/>
            <a:ext cx="4082445" cy="224245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7" grpId="0"/>
      <p:bldP spid="5" grpId="0"/>
      <p:bldP spid="12" grpId="0"/>
      <p:bldP spid="13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</p:bldLst>
  </p:timing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3" y="2236076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5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20" y="425812"/>
            <a:ext cx="3700501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 marL="0" marR="0" indent="0" algn="l" defTabSz="914128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50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4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9" y="338670"/>
            <a:ext cx="2793515" cy="1335314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9" y="1673983"/>
            <a:ext cx="2793515" cy="1412724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9" y="3904345"/>
            <a:ext cx="2648397" cy="2510971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50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 animBg="1"/>
      <p:bldP spid="14" grpId="0" animBg="1"/>
      <p:bldP spid="15" grpId="0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5" tIns="25593" rIns="51185" bIns="25593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5" tIns="25593" rIns="51185" bIns="25593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2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250"/>
                            </p:stCondLst>
                            <p:childTnLst>
                              <p:par>
                                <p:cTn id="7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250"/>
                            </p:stCondLst>
                            <p:childTnLst>
                              <p:par>
                                <p:cTn id="10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animBg="1"/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animBg="1"/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animBg="1"/>
      <p:bldP spid="6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  <p:bldP spid="7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90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5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8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1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6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6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3" y="2638856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7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6500"/>
                            </p:stCondLst>
                            <p:childTnLst>
                              <p:par>
                                <p:cTn id="7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10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10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8000"/>
                            </p:stCondLst>
                            <p:childTnLst>
                              <p:par>
                                <p:cTn id="9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animBg="1"/>
      <p:bldP spid="4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4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animBg="1"/>
      <p:bldP spid="5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4" y="641313"/>
            <a:ext cx="473322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3532066"/>
            <a:ext cx="4764883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25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2" y="641313"/>
            <a:ext cx="379618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6"/>
            <a:ext cx="3821576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3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1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5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6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325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</p:bldLst>
  </p:timing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5060647"/>
            <a:ext cx="4887341" cy="109340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4" y="1335022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4" y="913194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4" y="2543260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4" y="2121432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4" y="3751495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4" y="3329670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50"/>
                            </p:stCondLst>
                            <p:childTnLst>
                              <p:par>
                                <p:cTn id="2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  <p:bldP spid="10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/>
      <p:bldP spid="2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4" grpId="0"/>
      <p:bldP spid="25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</p:bld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1" y="1239745"/>
            <a:ext cx="3495215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9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5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825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/>
      <p:bldP spid="17" grpId="0"/>
    </p:bld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10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7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1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100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7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1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6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1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5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0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12" grpId="0"/>
      <p:bldP spid="13" grpId="0" animBg="1"/>
      <p:bldP spid="2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animBg="1"/>
      <p:bldP spid="4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3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2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2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2" y="1469150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5"/>
            <a:ext cx="3242466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3"/>
            <a:ext cx="3237721" cy="237338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75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 animBg="1"/>
      <p:bldP spid="7" grpId="0" animBg="1"/>
      <p:bldP spid="18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/>
    </p:bld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1" y="2187774"/>
            <a:ext cx="8045323" cy="265127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7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8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56" presetClass="entr" presetSubtype="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by="(-#ppt_w*2)" calcmode="lin" valueType="num">
                      <p:cBhvr rctx="PPT">
                        <p:cTn dur="5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ppt_w</p:attrName>
                        </p:attrNameLst>
                      </p:cBhvr>
                    </p:anim>
                    <p:anim by="(#ppt_w*0.50)" calcmode="lin" valueType="num">
                      <p:cBhvr>
                        <p:cTn dur="5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</p:anim>
                    <p:anim from="(-#ppt_h/2)" to="(#ppt_y)" calcmode="lin" valueType="num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</p:anim>
                    <p:animRot by="21600000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</p:bldLst>
  </p:timing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2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80"/>
            <a:ext cx="4258144" cy="938591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9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5"/>
            <a:ext cx="3698252" cy="638925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7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5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1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8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00"/>
                            </p:stCondLst>
                            <p:childTnLst>
                              <p:par>
                                <p:cTn id="60" presetID="34" presetClass="emph" presetSubtype="0" fill="hold" grpId="1" nodeType="after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1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62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3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4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65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/>
      <p:bldP spid="7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34" presetClass="emph" presetSubtype="0" fill="hold" nodeType="afterEffect">
                  <p:stCondLst>
                    <p:cond delay="250"/>
                  </p:stCondLst>
                  <p:iterate type="lt">
                    <p:tmPct val="10000"/>
                  </p:iterate>
                  <p:childTnLst>
                    <p:animMotion origin="layout" path="M 0.0 0.0 L 0.0 -0.07213" pathEditMode="relative" ptsTypes="">
                      <p:cBhvr>
                        <p:cTn dur="250" accel="500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  <p:animRot by="1500000">
                      <p:cBhvr>
                        <p:cTn dur="125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12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25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1500000">
                      <p:cBhvr>
                        <p:cTn dur="125" fill="hold">
                          <p:stCondLst>
                            <p:cond delay="37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  <p:bldP spid="8" grpId="0"/>
      <p:bldP spid="9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/>
      <p:bldP spid="13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5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1" y="2851054"/>
            <a:ext cx="8045323" cy="930536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1" y="3498165"/>
            <a:ext cx="8045323" cy="61421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750"/>
                            </p:stCondLst>
                            <p:childTnLst>
                              <p:par>
                                <p:cTn id="3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1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7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6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9" y="201749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8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0" grpId="0"/>
      <p:bldP spid="22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5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9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10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2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3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7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6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4" y="346980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1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8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7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6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4" y="56884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1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4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3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1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2" y="2008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3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2" y="492996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75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9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9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750"/>
                            </p:stCondLst>
                            <p:childTnLst>
                              <p:par>
                                <p:cTn id="10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6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" grpId="0" animBg="1"/>
      <p:bldP spid="5" grpId="0" animBg="1"/>
      <p:bldP spid="6" grpId="0" animBg="1"/>
      <p:bldP spid="7" grpId="0" animBg="1"/>
      <p:bldP spid="8" grpId="0" animBg="1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animBg="1"/>
      <p:bldP spid="4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animBg="1"/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animBg="1"/>
      <p:bldP spid="5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6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7" y="168795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4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4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4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5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1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2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4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4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5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1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2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5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2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3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250"/>
                            </p:stCondLst>
                            <p:childTnLst>
                              <p:par>
                                <p:cTn id="2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50"/>
                            </p:stCondLst>
                            <p:childTnLst>
                              <p:par>
                                <p:cTn id="3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750"/>
                            </p:stCondLst>
                            <p:childTnLst>
                              <p:par>
                                <p:cTn id="5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2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750"/>
                            </p:stCondLst>
                            <p:childTnLst>
                              <p:par>
                                <p:cTn id="6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250"/>
                            </p:stCondLst>
                            <p:childTnLst>
                              <p:par>
                                <p:cTn id="7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75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0" animBg="1"/>
      <p:bldP spid="69" grpId="0"/>
      <p:bldP spid="70" grpId="0" animBg="1"/>
      <p:bldP spid="71" grpId="0" animBg="1"/>
      <p:bldP spid="72" grpId="0"/>
      <p:bldP spid="7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animBg="1"/>
      <p:bldP spid="76" grpId="0" animBg="1"/>
      <p:bldP spid="77" grpId="0"/>
      <p:bldP spid="7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5" grpId="0" animBg="1"/>
      <p:bldP spid="86" grpId="0" animBg="1"/>
      <p:bldP spid="87" grpId="0"/>
      <p:bldP spid="8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9" y="202233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8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9" grpId="0"/>
      <p:bldP spid="2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184728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289295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038042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22880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2" y="5274466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4" y="541955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60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70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8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300"/>
                            </p:stCondLst>
                            <p:childTnLst>
                              <p:par>
                                <p:cTn id="8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9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2208629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235372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54447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590145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73523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9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6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77" tIns="25589" rIns="51177" bIns="2558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40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80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6" y="101557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6" y="2142486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40" y="5491982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2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5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0"/>
                            </p:stCondLst>
                            <p:childTnLst>
                              <p:par>
                                <p:cTn id="6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250"/>
                            </p:stCondLst>
                            <p:childTnLst>
                              <p:par>
                                <p:cTn id="8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0"/>
                            </p:stCondLst>
                            <p:childTnLst>
                              <p:par>
                                <p:cTn id="10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2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750"/>
                            </p:stCondLst>
                            <p:childTnLst>
                              <p:par>
                                <p:cTn id="119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965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9" grpId="0" animBg="1"/>
      <p:bldP spid="27" grpId="0" animBg="1"/>
      <p:bldP spid="25" grpId="0" animBg="1"/>
      <p:bldP spid="24" grpId="0" animBg="1"/>
      <p:bldP spid="18" grpId="0" animBg="1"/>
      <p:bldP spid="15" grpId="0" animBg="1"/>
      <p:bldP spid="9" grpId="0"/>
      <p:bldP spid="20" grpId="0">
        <p:tmplLst>
          <p:tmpl>
            <p:tnLst>
              <p:par>
                <p:cTn presetID="2" presetClass="entr" presetSubtype="3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" grpId="0" animBg="1"/>
      <p:bldP spid="16" grpId="0" animBg="1"/>
      <p:bldP spid="17" grpId="0" animBg="1"/>
      <p:bldP spid="28" grpId="0" animBg="1"/>
      <p:bldP spid="30" grpId="0" animBg="1"/>
      <p:bldP spid="5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7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8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4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8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6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6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250"/>
                            </p:stCondLst>
                            <p:childTnLst>
                              <p:par>
                                <p:cTn id="4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855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7" grpId="0" animBg="1"/>
      <p:bldP spid="17" grpId="1" animBg="1"/>
      <p:bldP spid="18" grpId="0"/>
      <p:bldP spid="2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  <p:bldP spid="27" grpId="0">
        <p:tmplLst>
          <p:tmpl>
            <p:tnLst>
              <p:par>
                <p:cTn presetID="22" presetClass="entr" presetSubtype="4" fill="hold" nodeType="afterEffect">
                  <p:stCondLst>
                    <p:cond delay="0"/>
                  </p:stCondLst>
                  <p:iterate type="lt">
                    <p:tmPct val="3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6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3" y="25506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5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6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3" y="3918471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6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7" y="4636009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7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9" y="48905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4" y="53032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6" y="4877770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9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250"/>
                            </p:stCondLst>
                            <p:childTnLst>
                              <p:par>
                                <p:cTn id="4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7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2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50"/>
                            </p:stCondLst>
                            <p:childTnLst>
                              <p:par>
                                <p:cTn id="5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75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25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7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2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250"/>
                            </p:stCondLst>
                            <p:childTnLst>
                              <p:par>
                                <p:cTn id="8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7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7" grpId="1" animBg="1"/>
      <p:bldP spid="18" grpId="0"/>
      <p:bldP spid="20" grpId="0" animBg="1"/>
      <p:bldP spid="21" grpId="0" animBg="1"/>
      <p:bldP spid="23" grpId="0"/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0" animBg="1"/>
      <p:bldP spid="35" grpId="0" animBg="1"/>
      <p:bldP spid="36" grpId="0"/>
      <p:bldP spid="3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</p:bldLst>
  </p:timing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2" y="1939536"/>
            <a:ext cx="6988187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2" y="2782719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8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5" grpId="0" animBg="1"/>
      <p:bldP spid="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2" y="2279111"/>
            <a:ext cx="2566909" cy="2055691"/>
          </a:xfrm>
          <a:prstGeom prst="rect">
            <a:avLst/>
          </a:prstGeom>
        </p:spPr>
        <p:txBody>
          <a:bodyPr lIns="51173" tIns="25587" rIns="51173" bIns="25587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4" y="3285747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5" y="2466546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1" grpId="0" animBg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2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8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3"/>
            <a:ext cx="4124800" cy="9651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3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100"/>
                            </p:stCondLst>
                            <p:childTnLst>
                              <p:par>
                                <p:cTn id="171" presetID="2" presetClass="entr" presetSubtype="2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4" grpId="1"/>
      <p:bldP spid="21" grpId="0"/>
      <p:bldP spid="21" grpId="1"/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7" grpId="0"/>
      <p:bldP spid="27" grpId="1"/>
      <p:bldP spid="28" grpId="0"/>
      <p:bldP spid="28" grpId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3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6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3" grpId="1" animBg="1"/>
    </p:bldLst>
  </p:timing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4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4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400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3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/>
      <p:bldP spid="16" grpId="0"/>
      <p:bldP spid="17" grpId="0"/>
      <p:bldP spid="1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</p:bldLst>
  </p:timing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8" y="530567"/>
            <a:ext cx="4845479" cy="1143000"/>
          </a:xfrm>
          <a:prstGeom prst="rect">
            <a:avLst/>
          </a:prstGeom>
        </p:spPr>
        <p:txBody>
          <a:bodyPr lIns="51173" tIns="25587" rIns="51173" bIns="25587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4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8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2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3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150"/>
                            </p:stCondLst>
                            <p:childTnLst>
                              <p:par>
                                <p:cTn id="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6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9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4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6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15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4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/>
      <p:bldP spid="1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  <p:bldP spid="12" grpId="0" animBg="1"/>
      <p:bldP spid="1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/>
    </p:bldLst>
  </p:timing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1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8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3" y="1127092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8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9"/>
            <a:ext cx="8229600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4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7" y="203563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5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3" grpId="0" animBg="1"/>
      <p:bldP spid="10" grpId="0" animBg="1"/>
      <p:bldP spid="25" grpId="0" animBg="1"/>
      <p:bldP spid="32" grpId="0"/>
      <p:bldP spid="28" grpId="0"/>
      <p:bldP spid="2" grpId="0"/>
      <p:bldP spid="2" grpId="1"/>
      <p:bldP spid="2" grpId="2"/>
      <p:bldP spid="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animBg="1">
        <p:tmplLst>
          <p:tmpl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4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2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2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5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4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1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8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59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8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7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9" y="397460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6" y="-19351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5" y="2070016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3" tIns="25587" rIns="51173" bIns="25587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25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75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250"/>
                            </p:stCondLst>
                            <p:childTnLst>
                              <p:par>
                                <p:cTn id="6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750"/>
                            </p:stCondLst>
                            <p:childTnLst>
                              <p:par>
                                <p:cTn id="7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350"/>
                            </p:stCondLst>
                            <p:childTnLst>
                              <p:par>
                                <p:cTn id="8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100"/>
                            </p:stCondLst>
                            <p:childTnLst>
                              <p:par>
                                <p:cTn id="9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350"/>
                            </p:stCondLst>
                            <p:childTnLst>
                              <p:par>
                                <p:cTn id="9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6600"/>
                            </p:stCondLst>
                            <p:childTnLst>
                              <p:par>
                                <p:cTn id="10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7100"/>
                            </p:stCondLst>
                            <p:childTnLst>
                              <p:par>
                                <p:cTn id="10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7600"/>
                            </p:stCondLst>
                            <p:childTnLst>
                              <p:par>
                                <p:cTn id="11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8200"/>
                            </p:stCondLst>
                            <p:childTnLst>
                              <p:par>
                                <p:cTn id="12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8950"/>
                            </p:stCondLst>
                            <p:childTnLst>
                              <p:par>
                                <p:cTn id="1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200"/>
                            </p:stCondLst>
                            <p:childTnLst>
                              <p:par>
                                <p:cTn id="1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9450"/>
                            </p:stCondLst>
                            <p:childTnLst>
                              <p:par>
                                <p:cTn id="1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9950"/>
                            </p:stCondLst>
                            <p:childTnLst>
                              <p:par>
                                <p:cTn id="1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450"/>
                            </p:stCondLst>
                            <p:childTnLst>
                              <p:par>
                                <p:cTn id="15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5" grpId="0"/>
      <p:bldP spid="9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0" grpId="0" animBg="1"/>
      <p:bldP spid="81" grpId="0" animBg="1"/>
      <p:bldP spid="86" grpId="0"/>
      <p:bldP spid="8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2" grpId="0" animBg="1"/>
      <p:bldP spid="4" grpId="0" animBg="1"/>
      <p:bldP spid="54" grpId="0"/>
      <p:bldP spid="5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animBg="1"/>
      <p:bldP spid="58" grpId="0"/>
      <p:bldP spid="58" grpId="1"/>
      <p:bldP spid="58" grpId="2"/>
      <p:bldP spid="59" grpId="0"/>
      <p:bldP spid="60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5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9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2" y="5021949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7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3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7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3" y="285364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7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3" y="3814002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7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250"/>
                            </p:stCondLst>
                            <p:childTnLst>
                              <p:par>
                                <p:cTn id="2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75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250"/>
                            </p:stCondLst>
                            <p:childTnLst>
                              <p:par>
                                <p:cTn id="4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animBg="1"/>
      <p:bldP spid="21" grpId="0" animBg="1"/>
      <p:bldP spid="2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2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8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</p:bldLst>
  </p:timing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1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3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773715"/>
            <a:ext cx="7778307" cy="69214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5"/>
            <a:ext cx="5325676" cy="967617"/>
          </a:xfrm>
          <a:prstGeom prst="rect">
            <a:avLst/>
          </a:prstGeom>
        </p:spPr>
        <p:txBody>
          <a:bodyPr lIns="51185" tIns="25593" rIns="51185" bIns="25593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2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5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2" y="2638855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6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59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29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4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2" y="2610617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7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8" y="2608501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2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2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2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4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7" y="371018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7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6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49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49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8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7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4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8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3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8" grpId="0"/>
    </p:bldLst>
  </p:timing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13" grpId="0"/>
    </p:bldLst>
  </p:timing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3" grpId="0"/>
    </p:bldLst>
  </p:timing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5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5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7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19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25" grpId="0"/>
    </p:bldLst>
  </p:timing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4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6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4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69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1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6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8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3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6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6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464227"/>
            <a:ext cx="7778307" cy="69214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9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6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275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" grpId="0" animBg="1"/>
    </p:bldLst>
  </p:timing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5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599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7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4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7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5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6" y="3843100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4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1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79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4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4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5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0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8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7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8" grpId="0"/>
    </p:bldLst>
  </p:timing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/>
    </p:bldLst>
  </p:timing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2" y="2694024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2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4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6" y="4168205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3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3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0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3" y="2677960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5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7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89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5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0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3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8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5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" grpId="1" build="p"/>
      <p:bldP spid="5" grpId="2" build="p"/>
    </p:bldLst>
  </p:timing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3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2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5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7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19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2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59" y="2374073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79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0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3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4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0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3" grpId="0"/>
    </p:bldLst>
  </p:timing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5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5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8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09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0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8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2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9" grpId="0"/>
    </p:bldLst>
  </p:timing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6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8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79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5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8" y="226958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2" y="426563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0" grpId="0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9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3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3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30" y="2626033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30" y="3419326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6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8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5" y="3004557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33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4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8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5" y="224911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7" y="2266053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5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7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8" y="1897930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8" y="2789762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8" y="3681593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8" y="4573424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8" y="5465256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1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89" y="1675310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3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89" y="2567142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89" y="345897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89" y="435080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7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89" y="5242636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1562123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2453954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3345785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4237617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5129448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0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79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09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1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3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0" y="3241882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79" y="3241882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09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1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3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</p:bldLst>
  </p:timing>
  <p:extLst mod="1">
    <p:ext uri="{DCECCB84-F9BA-43D5-87BE-67443E8EF086}">
      <p15:sldGuideLst xmlns="" xmlns:p15="http://schemas.microsoft.com/office/powerpoint/2012/main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8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8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1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4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6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6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6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6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299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299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299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7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7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2" y="4328322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2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5" y="4278278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5" y="4640774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8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0" y="2932254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0" y="3294750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59" y="155387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59" y="191637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5" y="477089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6" y="339813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7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49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1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6" y="2247155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8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2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6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79" y="2254410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3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7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8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4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0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7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0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8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2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5" y="258991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5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7" y="284440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7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7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59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6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2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0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2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6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89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89" y="3237445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89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2" y="4558391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2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5" y="3243363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5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2" y="4564309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2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9" grpId="0"/>
    </p:bldLst>
  </p:timing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7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2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4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7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2" y="3202607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0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2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1" y="3856000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1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2" y="411049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4" y="2296404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5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1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49" y="309092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7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3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8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2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6" y="3149651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8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2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1" y="3531292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2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4" grpId="0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1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1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10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3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3" presetClass="exit" presetSubtype="16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1" presetClass="exit" presetSubtype="1" fill="hold" grpId="2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74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1" presetClass="entr" presetSubtype="1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1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3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6" presetClass="entr" presetSubtype="32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8" dur="10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3" presetClass="entr" presetSubtype="32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ntr" presetSubtype="32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5" dur="10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7250"/>
                            </p:stCondLst>
                            <p:childTnLst>
                              <p:par>
                                <p:cTn id="197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6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3" y="4874306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3" y="5088089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3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49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1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79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6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1" y="2382647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3" y="439668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3" y="2019159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3" y="2364720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3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4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3" y="4114662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3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5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8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6" y="4327820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3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79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2" y="4330561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0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2" y="3458389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2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59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4" y="2386973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6" y="2502616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3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4" y="4539655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6" y="4655298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5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7" y="1844045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3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7" y="249299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7" y="313185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7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7" y="464807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7" y="528693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5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5" y="3839251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6" y="2763258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6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6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6" y="2767835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6" y="4269389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6" y="4920518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09" y="31590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5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09" y="38682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8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09" y="28746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35838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42985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09" y="209022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283003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356984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4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4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1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7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2"/>
            <a:ext cx="4124800" cy="9651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4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2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773715"/>
            <a:ext cx="7778307" cy="69214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4"/>
            <a:ext cx="5325676" cy="967617"/>
          </a:xfrm>
          <a:prstGeom prst="rect">
            <a:avLst/>
          </a:prstGeom>
        </p:spPr>
        <p:txBody>
          <a:bodyPr lIns="51189" tIns="25595" rIns="51189" bIns="25595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70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xit" presetSubtype="16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1" presetClass="exit" presetSubtype="1" fill="hold" grpId="2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3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3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2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25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5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464226"/>
            <a:ext cx="7778307" cy="69214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8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8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2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2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29" y="2626032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29" y="3419325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5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7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0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0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09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69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8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5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1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4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33701"/>
            <a:ext cx="3809339" cy="8127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0"/>
            <a:ext cx="9144000" cy="4270411"/>
          </a:xfrm>
          <a:prstGeom prst="rect">
            <a:avLst/>
          </a:prstGeom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4"/>
            <a:ext cx="7829998" cy="128254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3"/>
            <a:ext cx="7843610" cy="7397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89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3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7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7"/>
            <a:ext cx="3292470" cy="122947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6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899" y="2217038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1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2"/>
            <a:ext cx="4628346" cy="957943"/>
          </a:xfrm>
          <a:prstGeom prst="rect">
            <a:avLst/>
          </a:prstGeom>
          <a:noFill/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4"/>
            <a:ext cx="3292470" cy="149980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5"/>
            <a:ext cx="3199844" cy="11621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9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6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2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5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33702"/>
            <a:ext cx="3809339" cy="8127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"/>
                            </p:stCondLst>
                            <p:childTnLst>
                              <p:par>
                                <p:cTn id="33" presetID="2" presetClass="exit" presetSubtype="2" accel="100000" fill="hold" grpId="1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xit" presetSubtype="16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1" presetClass="exit" presetSubtype="1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1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6" presetClass="entr" presetSubtype="37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1" dur="75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8" dur="75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3" grpId="0" animBg="1"/>
      <p:bldP spid="11" grpId="0" animBg="1"/>
      <p:bldP spid="11" grpId="1" animBg="1"/>
      <p:bldP spid="12" grpId="0" animBg="1"/>
      <p:bldP spid="12" grpId="1" animBg="1"/>
      <p:bldP spid="7" grpId="0" animBg="1"/>
      <p:bldP spid="7" grpId="1" animBg="1"/>
      <p:bldP spid="8" grpId="0" animBg="1"/>
      <p:bldP spid="8" grpId="1" animBg="1"/>
      <p:bldP spid="5" grpId="0" animBg="1"/>
      <p:bldP spid="5" grpId="1" animBg="1"/>
      <p:bldP spid="6" grpId="0" animBg="1"/>
      <p:bldP spid="6" grpId="1" animBg="1"/>
      <p:bldP spid="17" grpId="0" animBg="1"/>
      <p:bldP spid="16" grpId="0" animBg="1"/>
      <p:bldP spid="16" grpId="1" animBg="1"/>
      <p:bldP spid="16" grpId="2" animBg="1"/>
      <p:bldP spid="18" grpId="0" animBg="1"/>
      <p:bldP spid="19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10" y="5861634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10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4"/>
            <a:ext cx="4744554" cy="935647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4" y="2580605"/>
            <a:ext cx="4738093" cy="61843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2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5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5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799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1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2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7" y="774095"/>
            <a:ext cx="4738093" cy="828372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38" grpId="0" animBg="1"/>
      <p:bldP spid="22" grpId="0" animBg="1"/>
      <p:bldP spid="18" grpId="0" animBg="1"/>
      <p:bldP spid="19" grpId="0" animBg="1"/>
    </p:bldLst>
  </p:timing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7" y="116116"/>
            <a:ext cx="4339019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5"/>
            <a:ext cx="4368042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6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6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2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0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4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4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0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8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0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6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8" y="1667930"/>
            <a:ext cx="3632493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7" y="7150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7" y="1717879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7" y="272069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7" y="3723511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7" y="4726327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7" y="572914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49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4" y="5096535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4" y="4092614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5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4" y="1080850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4" y="2084771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7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4" y="3088693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4" y="6100457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3"/>
            <a:ext cx="5131062" cy="155955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8" y="3673140"/>
            <a:ext cx="4847077" cy="102547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9" y="2905276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8" y="2905276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4" y="2905275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0" y="2905276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7" y="2905276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7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7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8"/>
            <a:ext cx="3675064" cy="264892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7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1" y="6356353"/>
            <a:ext cx="577174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5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2"/>
            <a:ext cx="4325065" cy="1457327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66" grpId="0" animBg="1"/>
    </p:bldLst>
  </p:timing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1"/>
            <a:ext cx="3875524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0" y="1351672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59"/>
            <a:ext cx="4082446" cy="2169735"/>
          </a:xfrm>
          <a:prstGeom prst="rect">
            <a:avLst/>
          </a:prstGeom>
        </p:spPr>
        <p:txBody>
          <a:bodyPr lIns="51189" tIns="25595" rIns="51189" bIns="25595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49" y="3543913"/>
            <a:ext cx="4082445" cy="224245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2" y="2236076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4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19" y="425812"/>
            <a:ext cx="3700501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 marL="0" marR="0" indent="0" algn="l" defTabSz="914196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49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3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8" y="338670"/>
            <a:ext cx="2793515" cy="1335314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8" y="1673983"/>
            <a:ext cx="2793515" cy="1412724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8" y="3904344"/>
            <a:ext cx="2648397" cy="2510971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49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1"/>
            <a:ext cx="9144000" cy="4270411"/>
          </a:xfrm>
          <a:prstGeom prst="rect">
            <a:avLst/>
          </a:prstGeom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5"/>
            <a:ext cx="7829998" cy="128254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4"/>
            <a:ext cx="7843610" cy="7397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9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5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 animBg="1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6" decel="100000" fill="hold" nodeType="afterEffect">
                  <p:stCondLst>
                    <p:cond delay="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9" tIns="25595" rIns="51189" bIns="25595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9" tIns="25595" rIns="51189" bIns="25595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29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3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7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8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0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1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5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4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2" y="346980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79" y="3996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6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5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4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2" y="56884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79" y="109603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1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49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0" y="200880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1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0" y="49299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3" y="641312"/>
            <a:ext cx="473322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3532065"/>
            <a:ext cx="4764883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1" y="641312"/>
            <a:ext cx="379618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5"/>
            <a:ext cx="3821576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2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0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4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5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5060647"/>
            <a:ext cx="4887341" cy="109340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3" y="1335021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3" y="913193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3" y="2543259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3" y="2121431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3" y="3751495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3" y="3329669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0" y="1239744"/>
            <a:ext cx="3495215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8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4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09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6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0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099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6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0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5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1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0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4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2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1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1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1" y="1469149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4"/>
            <a:ext cx="3242466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2"/>
            <a:ext cx="3237721" cy="237338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0" y="2187773"/>
            <a:ext cx="8045323" cy="265127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60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30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5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3" y="2610618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8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9" y="2608502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500"/>
                            </p:stCondLst>
                            <p:childTnLst>
                              <p:par>
                                <p:cTn id="5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2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10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10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90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4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8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8"/>
            <a:ext cx="3292470" cy="122947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7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900" y="2217039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2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4" presetClass="entr" presetSubtype="1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8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2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8" ac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8" ac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7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7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1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79"/>
            <a:ext cx="4258144" cy="938591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8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4"/>
            <a:ext cx="3698252" cy="638925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6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4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0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7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5" grpId="0" animBg="1"/>
    </p:bldLst>
  </p:timing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0" y="2851054"/>
            <a:ext cx="8045323" cy="930536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0" y="3498165"/>
            <a:ext cx="8045323" cy="61421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0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6" y="2022329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5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8" y="201749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7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6" y="168794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3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3" y="1883406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3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4" y="21379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0" y="25506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1" y="2125167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3" y="325126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3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4" y="35057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0" y="3918469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1" y="3493024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4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1" y="53032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2" y="48777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8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7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1847283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2892950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038041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22879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1" y="5274465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3" y="541955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59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69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2208628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235371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54447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59014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73523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8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5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39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1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79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5" y="101557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5" y="2142485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0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39" y="549198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8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7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3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7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5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5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3"/>
            <a:ext cx="4628346" cy="957943"/>
          </a:xfrm>
          <a:prstGeom prst="rect">
            <a:avLst/>
          </a:prstGeom>
          <a:noFill/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5"/>
            <a:ext cx="3292470" cy="149980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9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1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</p:bldLst>
  </p:timing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5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2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5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2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6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6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8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3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5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8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1" y="1939536"/>
            <a:ext cx="6988187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1" y="2782718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7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1" y="2279110"/>
            <a:ext cx="2566909" cy="2055691"/>
          </a:xfrm>
          <a:prstGeom prst="rect">
            <a:avLst/>
          </a:prstGeom>
        </p:spPr>
        <p:txBody>
          <a:bodyPr lIns="51177" tIns="25589" rIns="51177" bIns="25589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3" y="3285746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4" y="2466545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5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3" grpId="0" animBg="1"/>
    </p:bldLst>
  </p:timing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3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3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399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2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7" y="530567"/>
            <a:ext cx="4845479" cy="1143000"/>
          </a:xfrm>
          <a:prstGeom prst="rect">
            <a:avLst/>
          </a:prstGeom>
        </p:spPr>
        <p:txBody>
          <a:bodyPr lIns="51177" tIns="25589" rIns="51177" bIns="25589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2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7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1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2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2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7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2" y="1127091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7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8"/>
            <a:ext cx="8229600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3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6" y="203562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4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3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1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3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0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7" y="396247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60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79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8" y="3974607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7" y="-19352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6" y="2070015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7" tIns="25589" rIns="51177" bIns="25589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2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7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6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8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1" y="5021948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6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2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6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2" y="2853640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6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2" y="381400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6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6"/>
            <a:ext cx="3199844" cy="11621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5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2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8" y="1902796"/>
            <a:ext cx="955533" cy="3303074"/>
          </a:xfrm>
          <a:prstGeom prst="rect">
            <a:avLst/>
          </a:prstGeom>
        </p:spPr>
        <p:txBody>
          <a:bodyPr lIns="51185" tIns="25593" rIns="51185" bIns="25593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0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2"/>
            <a:ext cx="997094" cy="2637009"/>
          </a:xfrm>
          <a:prstGeom prst="rect">
            <a:avLst/>
          </a:prstGeom>
          <a:noFill/>
        </p:spPr>
        <p:txBody>
          <a:bodyPr wrap="square" lIns="51185" tIns="25593" rIns="51185" bIns="25593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3"/>
            <a:ext cx="4124800" cy="9651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35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4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2" presetClass="entr" presetSubtype="4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8" presetID="2" presetClass="entr" presetSubtype="4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4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2" presetClass="entr" presetSubtype="4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2" presetID="2" presetClass="entr" presetSubtype="1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6" presetID="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2" presetClass="entr" presetSubtype="1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4" presetID="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8" presetID="2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2" presetID="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0" presetID="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4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6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8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0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1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2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4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5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6" presetID="2" presetClass="entr" presetSubtype="1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8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9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4100"/>
                            </p:stCondLst>
                            <p:childTnLst>
                              <p:par>
                                <p:cTn id="171" presetID="2" presetClass="entr" presetSubtype="2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4" grpId="1"/>
      <p:bldP spid="21" grpId="0"/>
      <p:bldP spid="21" grpId="1"/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7" grpId="0"/>
      <p:bldP spid="27" grpId="1"/>
      <p:bldP spid="28" grpId="0"/>
      <p:bldP spid="28" grpId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5" grpId="0"/>
      <p:bldP spid="35" grpId="1"/>
      <p:bldP spid="36" grpId="0"/>
      <p:bldP spid="36" grpId="1"/>
      <p:bldP spid="37" grpId="0"/>
      <p:bldP spid="37" grpId="1"/>
      <p:bldP spid="38" grpId="0"/>
      <p:bldP spid="38" grpId="1"/>
      <p:bldP spid="40" grpId="0"/>
      <p:bldP spid="40" grpId="1"/>
      <p:bldP spid="41" grpId="0"/>
      <p:bldP spid="41" grpId="1"/>
      <p:bldP spid="42" grpId="0"/>
      <p:bldP spid="42" grpId="1"/>
      <p:bldP spid="43" grpId="0"/>
      <p:bldP spid="43" grpId="1"/>
      <p:bldP spid="44" grpId="0"/>
      <p:bldP spid="44" grpId="1"/>
      <p:bldP spid="45" grpId="0"/>
      <p:bldP spid="45" grpId="1"/>
      <p:bldP spid="46" grpId="0"/>
      <p:bldP spid="46" grpId="1"/>
      <p:bldP spid="47" grpId="0"/>
      <p:bldP spid="47" grpId="1"/>
      <p:bldP spid="48" grpId="0"/>
      <p:bldP spid="48" grpId="1"/>
      <p:bldP spid="49" grpId="0"/>
      <p:bldP spid="49" grpId="1"/>
      <p:bldP spid="50" grpId="0"/>
      <p:bldP spid="50" grpId="1"/>
      <p:bldP spid="51" grpId="0"/>
      <p:bldP spid="51" grpId="1"/>
      <p:bldP spid="52" grpId="0"/>
      <p:bldP spid="52" grpId="1"/>
      <p:bldP spid="53" grpId="0"/>
      <p:bldP spid="53" grpId="1"/>
      <p:bldP spid="54" grpId="0"/>
      <p:bldP spid="54" grpId="1"/>
      <p:bldP spid="55" grpId="0"/>
      <p:bldP spid="55" grpId="1"/>
      <p:bldP spid="56" grpId="0"/>
      <p:bldP spid="56" grpId="1"/>
      <p:bldP spid="57" grpId="0"/>
      <p:bldP spid="57" grpId="1"/>
      <p:bldP spid="58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3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3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773715"/>
            <a:ext cx="7778307" cy="69214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5"/>
            <a:ext cx="5325676" cy="967617"/>
          </a:xfrm>
          <a:prstGeom prst="rect">
            <a:avLst/>
          </a:prstGeom>
        </p:spPr>
        <p:txBody>
          <a:bodyPr lIns="51185" tIns="25593" rIns="51185" bIns="25593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750"/>
                            </p:stCondLst>
                            <p:childTnLst>
                              <p:par>
                                <p:cTn id="15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6"/>
            <a:ext cx="7772400" cy="1470025"/>
          </a:xfrm>
          <a:prstGeom prst="rect">
            <a:avLst/>
          </a:prstGeom>
        </p:spPr>
        <p:txBody>
          <a:bodyPr lIns="51185" tIns="25593" rIns="51185" bIns="25593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2" y="3464227"/>
            <a:ext cx="7778307" cy="69214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9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26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275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" grpId="0" animBg="1"/>
    </p:bldLst>
  </p:timing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9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3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3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30" y="2626033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30" y="3419326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6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8"/>
            <a:ext cx="6981060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750"/>
                            </p:stCondLst>
                            <p:childTnLst>
                              <p:par>
                                <p:cTn id="21" presetID="23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3500"/>
                            </p:stCondLst>
                            <p:childTnLst>
                              <p:par>
                                <p:cTn id="36" presetID="2" presetClass="entr" presetSubtype="4" decel="10000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3" presetClass="entr" presetSubtype="3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1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1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8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10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3" presetClass="exit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3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xit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59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20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67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2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3" presetClass="exit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71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0" presetClass="exit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2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4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8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4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20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5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20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9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2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3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20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7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2000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1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2" dur="20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5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20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23" presetClass="exit" presetSubtype="16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9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20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3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9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4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5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7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68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3" presetClass="exit" presetSubtype="16" fill="hold" grpId="1" nodeType="withEffect">
                                  <p:stCondLst>
                                    <p:cond delay="4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21" presetClass="exit" presetSubtype="1" fill="hold" grpId="2" nodeType="withEffect">
                                  <p:stCondLst>
                                    <p:cond delay="425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74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0" presetClass="entr" presetSubtype="0" fill="hold" grpId="0" nodeType="withEffect">
                                  <p:stCondLst>
                                    <p:cond delay="425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1" presetClass="entr" presetSubtype="1" fill="hold" grpId="0" nodeType="withEffect">
                                  <p:stCondLst>
                                    <p:cond delay="4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1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3" presetClass="entr" presetSubtype="32" fill="hold" grpId="0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4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6" presetID="6" presetClass="entr" presetSubtype="32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88" dur="10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3" presetClass="entr" presetSubtype="32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1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2" dur="10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3" presetID="6" presetClass="entr" presetSubtype="32" fill="hold" grpId="1" nodeType="withEffect">
                                  <p:stCondLst>
                                    <p:cond delay="3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95" dur="10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7250"/>
                            </p:stCondLst>
                            <p:childTnLst>
                              <p:par>
                                <p:cTn id="197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9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6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1000" fill="hold"/>
                        <p:tgtEl>
                          <p:spTgt spid="67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2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10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70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05566"/>
            <a:ext cx="3809339" cy="81279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3" presetClass="exit" presetSubtype="16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anim calcmode="lin" valueType="num">
                                      <p:cBhvr>
                                        <p:cTn id="9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20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21" presetClass="exit" presetSubtype="1" fill="hold" grpId="2" nodeType="withEffect">
                                  <p:stCondLst>
                                    <p:cond delay="20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13" dur="2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1" presetClass="entr" presetSubtype="1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1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3" presetClass="entr" presetSubtype="3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75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" presetClass="entr" presetSubtype="32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7" dur="75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3" presetClass="entr" presetSubtype="32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75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6" presetClass="entr" presetSubtype="32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34" dur="75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25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59" grpId="2" animBg="1"/>
      <p:bldP spid="61" grpId="0" animBg="1"/>
      <p:bldP spid="62" grpId="0" animBg="1"/>
      <p:bldP spid="25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5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6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3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9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6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200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5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2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3" y="3433702"/>
            <a:ext cx="3809339" cy="8127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3" y="1383696"/>
            <a:ext cx="3809339" cy="2181526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7"/>
            <a:ext cx="2089694" cy="812799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6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6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850"/>
                            </p:stCondLst>
                            <p:childTnLst>
                              <p:par>
                                <p:cTn id="33" presetID="2" presetClass="exit" presetSubtype="2" accel="100000" fill="hold" grpId="1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4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xit" presetSubtype="2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0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75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xit" presetSubtype="8" ac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4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75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7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1" presetClass="entr" presetSubtype="1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2" dur="1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3" presetClass="exit" presetSubtype="16" fill="hold" grpId="1" nodeType="withEffect">
                                  <p:stCondLst>
                                    <p:cond delay="250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strVal val="4*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20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4*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1" presetClass="exit" presetSubtype="1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wheel(1)">
                                      <p:cBhvr>
                                        <p:cTn id="6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1" presetClass="entr" presetSubtype="1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5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6" presetClass="entr" presetSubtype="37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2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75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1" dur="75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3" presetClass="entr" presetSubtype="32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6" presetClass="entr" presetSubtype="32" fill="hold" grpId="1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8" dur="75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35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23" grpId="0" animBg="1"/>
      <p:bldP spid="11" grpId="0" animBg="1"/>
      <p:bldP spid="11" grpId="1" animBg="1"/>
      <p:bldP spid="12" grpId="0" animBg="1"/>
      <p:bldP spid="12" grpId="1" animBg="1"/>
      <p:bldP spid="7" grpId="0" animBg="1"/>
      <p:bldP spid="7" grpId="1" animBg="1"/>
      <p:bldP spid="8" grpId="0" animBg="1"/>
      <p:bldP spid="8" grpId="1" animBg="1"/>
      <p:bldP spid="5" grpId="0" animBg="1"/>
      <p:bldP spid="5" grpId="1" animBg="1"/>
      <p:bldP spid="6" grpId="0" animBg="1"/>
      <p:bldP spid="6" grpId="1" animBg="1"/>
      <p:bldP spid="17" grpId="0" animBg="1"/>
      <p:bldP spid="16" grpId="0" animBg="1"/>
      <p:bldP spid="16" grpId="1" animBg="1"/>
      <p:bldP spid="16" grpId="2" animBg="1"/>
      <p:bldP spid="18" grpId="0" animBg="1"/>
      <p:bldP spid="19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19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3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strVal val="4*#ppt_w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750" fill="hold"/>
                        <p:tgtEl>
                          <p:spTgt spid="20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strVal val="4*#ppt_h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6" presetClass="entr" presetSubtype="32" fill="hold" nodeType="withEffect">
                  <p:stCondLst>
                    <p:cond delay="1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circle(out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1"/>
            <a:ext cx="9144000" cy="4270411"/>
          </a:xfrm>
          <a:prstGeom prst="rect">
            <a:avLst/>
          </a:prstGeom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5"/>
            <a:ext cx="7829998" cy="128254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4"/>
            <a:ext cx="7843610" cy="7397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6" decel="10000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95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4" presetClass="entr" presetSubtype="5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vertical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 animBg="1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6" decel="100000" fill="hold" nodeType="afterEffect">
                  <p:stCondLst>
                    <p:cond delay="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2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7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90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4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8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8"/>
            <a:ext cx="3292470" cy="122947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7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900" y="2217039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2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4" presetClass="entr" presetSubtype="1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7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8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2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25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12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8" ac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8" ac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7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7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500" fill="hold"/>
                        <p:tgtEl>
                          <p:spTgt spid="1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8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3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7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2" decel="10000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2" presetClass="entr" presetSubtype="8" ac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3"/>
            <a:ext cx="4628346" cy="957943"/>
          </a:xfrm>
          <a:prstGeom prst="rect">
            <a:avLst/>
          </a:prstGeom>
          <a:noFill/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5"/>
            <a:ext cx="3292470" cy="149980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2" presetClass="entr" presetSubtype="2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" presetClass="entr" presetSubtype="9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125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12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2" presetClass="entr" presetSubtype="9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250" fill="hold"/>
                        <p:tgtEl>
                          <p:spTgt spid="3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" presetClass="entr" presetSubtype="12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3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0" grpId="0"/>
    </p:bldLst>
  </p:timing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6"/>
            <a:ext cx="3199844" cy="1162199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8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" y="0"/>
            <a:ext cx="7182191" cy="6858000"/>
          </a:xfrm>
          <a:prstGeom prst="rect">
            <a:avLst/>
          </a:prstGeom>
          <a:noFill/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4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2" y="3437996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2" tIns="20152" rIns="20152" bIns="20152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7" grpId="0" animBg="1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 animBg="1">
        <p:tmplLst>
          <p:tmpl>
            <p:tnLst>
              <p:par>
                <p:cTn presetID="22" presetClass="entr" presetSubtype="1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7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09" y="5861635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09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5"/>
            <a:ext cx="4744554" cy="935647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5" y="2580606"/>
            <a:ext cx="4738093" cy="61843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3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6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6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800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2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3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8" y="774095"/>
            <a:ext cx="4738093" cy="828372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1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8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675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175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925"/>
                            </p:stCondLst>
                            <p:childTnLst>
                              <p:par>
                                <p:cTn id="54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925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675"/>
                            </p:stCondLst>
                            <p:childTnLst>
                              <p:par>
                                <p:cTn id="7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425"/>
                            </p:stCondLst>
                            <p:childTnLst>
                              <p:par>
                                <p:cTn id="8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  <p:bldP spid="22" grpId="0" animBg="1"/>
      <p:bldP spid="22" grpId="1" animBg="1"/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animBg="1"/>
      <p:bldP spid="18" grpId="1" animBg="1"/>
      <p:bldP spid="19" grpId="0" animBg="1"/>
      <p:bldP spid="19" grpId="1" animBg="1"/>
      <p:bldP spid="21" grpId="0"/>
      <p:bldP spid="2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/>
      <p:bldP spid="3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/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/>
    </p:bldLst>
  </p:timing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8" y="116116"/>
            <a:ext cx="4339019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6"/>
            <a:ext cx="4368042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0" grpId="0"/>
      <p:bldP spid="11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7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7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3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1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5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5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1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9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1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7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0"/>
                            </p:stCondLst>
                            <p:childTnLst>
                              <p:par>
                                <p:cTn id="7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/>
      <p:bldP spid="2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9" y="1667930"/>
            <a:ext cx="3632493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8" y="7150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8" y="1717880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8" y="272069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8" y="3723512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8" y="4726328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8" y="572914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50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5" y="5096535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5" y="4092614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6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5" y="1080850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5" y="2084771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8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5" y="3088693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5" y="6100457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75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75"/>
                            </p:stCondLst>
                            <p:childTnLst>
                              <p:par>
                                <p:cTn id="3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75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75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75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75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75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75"/>
                            </p:stCondLst>
                            <p:childTnLst>
                              <p:par>
                                <p:cTn id="6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75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75"/>
                            </p:stCondLst>
                            <p:childTnLst>
                              <p:par>
                                <p:cTn id="7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075"/>
                            </p:stCondLst>
                            <p:childTnLst>
                              <p:par>
                                <p:cTn id="8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7575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075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575"/>
                            </p:stCondLst>
                            <p:childTnLst>
                              <p:par>
                                <p:cTn id="9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75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575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75"/>
                            </p:stCondLst>
                            <p:childTnLst>
                              <p:par>
                                <p:cTn id="11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575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8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4"/>
            <a:ext cx="5131062" cy="155955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9" y="3673141"/>
            <a:ext cx="4847077" cy="102547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/>
    </p:bldLst>
  </p:timing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8" y="2905277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9" y="2905277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5" y="2905276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1" y="2905277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8" y="2905277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6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8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9"/>
            <a:ext cx="3675064" cy="264892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8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2" y="6356354"/>
            <a:ext cx="577174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6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3"/>
            <a:ext cx="4325065" cy="1457327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1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decel="100000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decel="100000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150"/>
                            </p:stCondLst>
                            <p:childTnLst>
                              <p:par>
                                <p:cTn id="6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650"/>
                            </p:stCondLst>
                            <p:childTnLst>
                              <p:par>
                                <p:cTn id="7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150"/>
                            </p:stCondLst>
                            <p:childTnLst>
                              <p:par>
                                <p:cTn id="8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650"/>
                            </p:stCondLst>
                            <p:childTnLst>
                              <p:par>
                                <p:cTn id="9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150"/>
                            </p:stCondLst>
                            <p:childTnLst>
                              <p:par>
                                <p:cTn id="10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55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/>
      <p:bldP spid="57" grpId="0"/>
      <p:bldP spid="58" grpId="0"/>
      <p:bldP spid="59" grpId="0"/>
      <p:bldP spid="60" grpId="0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6" grpId="1" animBg="1"/>
      <p:bldP spid="67" grpId="0"/>
      <p:bldP spid="6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3" grpId="0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09" y="5861635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09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5"/>
            <a:ext cx="4744554" cy="935647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5" y="2580606"/>
            <a:ext cx="4738093" cy="61843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3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6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6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800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2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3" y="6156031"/>
            <a:ext cx="1811873" cy="447229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8" y="774095"/>
            <a:ext cx="4738093" cy="828372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100"/>
                            </p:stCondLst>
                            <p:childTnLst>
                              <p:par>
                                <p:cTn id="31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850"/>
                            </p:stCondLst>
                            <p:childTnLst>
                              <p:par>
                                <p:cTn id="4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675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175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925"/>
                            </p:stCondLst>
                            <p:childTnLst>
                              <p:par>
                                <p:cTn id="54" presetID="16" presetClass="entr" presetSubtype="37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925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675"/>
                            </p:stCondLst>
                            <p:childTnLst>
                              <p:par>
                                <p:cTn id="7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8425"/>
                            </p:stCondLst>
                            <p:childTnLst>
                              <p:par>
                                <p:cTn id="81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8" grpId="1" animBg="1"/>
      <p:bldP spid="22" grpId="0" animBg="1"/>
      <p:bldP spid="22" grpId="1" animBg="1"/>
      <p:bldP spid="1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animBg="1"/>
      <p:bldP spid="18" grpId="1" animBg="1"/>
      <p:bldP spid="19" grpId="0" animBg="1"/>
      <p:bldP spid="19" grpId="1" animBg="1"/>
      <p:bldP spid="21" grpId="0"/>
      <p:bldP spid="2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/>
      <p:bldP spid="30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/>
      <p:bldP spid="3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0" grpId="0"/>
    </p:bldLst>
  </p:timing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2"/>
            <a:ext cx="3875524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1" y="1351672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60"/>
            <a:ext cx="4082446" cy="2169735"/>
          </a:xfrm>
          <a:prstGeom prst="rect">
            <a:avLst/>
          </a:prstGeom>
        </p:spPr>
        <p:txBody>
          <a:bodyPr lIns="51185" tIns="25593" rIns="51185" bIns="25593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50" y="3543914"/>
            <a:ext cx="4082445" cy="224245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7" grpId="0"/>
      <p:bldP spid="5" grpId="0"/>
      <p:bldP spid="12" grpId="0"/>
      <p:bldP spid="13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</p:bldLst>
  </p:timing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3" y="2236076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5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20" y="425812"/>
            <a:ext cx="3700501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 marL="0" marR="0" indent="0" algn="l" defTabSz="914128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50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4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9" y="338670"/>
            <a:ext cx="2793515" cy="1335314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9" y="1673983"/>
            <a:ext cx="2793515" cy="1412724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9" y="3904345"/>
            <a:ext cx="2648397" cy="2510971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50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 animBg="1"/>
      <p:bldP spid="14" grpId="0" animBg="1"/>
      <p:bldP spid="15" grpId="0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5" tIns="25593" rIns="51185" bIns="25593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5" tIns="25593" rIns="51185" bIns="25593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2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250"/>
                            </p:stCondLst>
                            <p:childTnLst>
                              <p:par>
                                <p:cTn id="7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250"/>
                            </p:stCondLst>
                            <p:childTnLst>
                              <p:par>
                                <p:cTn id="10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animBg="1"/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animBg="1"/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animBg="1"/>
      <p:bldP spid="6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  <p:bldP spid="7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4" y="641313"/>
            <a:ext cx="473322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3532066"/>
            <a:ext cx="4764883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25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2" y="641313"/>
            <a:ext cx="379618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6"/>
            <a:ext cx="3821576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3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1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5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6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325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</p:bldLst>
  </p:timing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5060647"/>
            <a:ext cx="4887341" cy="109340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4" y="1335022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4" y="913194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4" y="2543260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4" y="2121432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4" y="3751495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4" y="3329670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50"/>
                            </p:stCondLst>
                            <p:childTnLst>
                              <p:par>
                                <p:cTn id="2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  <p:bldP spid="10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/>
      <p:bldP spid="2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4" grpId="0"/>
      <p:bldP spid="25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8" y="116116"/>
            <a:ext cx="4339019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6"/>
            <a:ext cx="4368042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25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0" grpId="0"/>
      <p:bldP spid="11" grpId="0" build="p">
        <p:tmplLst>
          <p:tmpl lvl="1"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1" y="1239745"/>
            <a:ext cx="3495215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9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5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825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/>
      <p:bldP spid="17" grpId="0"/>
    </p:bldLst>
  </p:timing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10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7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1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100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7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1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6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1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5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0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12" grpId="0"/>
      <p:bldP spid="13" grpId="0" animBg="1"/>
      <p:bldP spid="2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animBg="1"/>
      <p:bldP spid="4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3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2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2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2" y="1469150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5"/>
            <a:ext cx="3242466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3"/>
            <a:ext cx="3237721" cy="237338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75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 animBg="1"/>
      <p:bldP spid="7" grpId="0" animBg="1"/>
      <p:bldP spid="18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/>
    </p:bldLst>
  </p:timing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1" y="2187774"/>
            <a:ext cx="8045323" cy="265127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7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8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56" presetClass="entr" presetSubtype="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by="(-#ppt_w*2)" calcmode="lin" valueType="num">
                      <p:cBhvr rctx="PPT">
                        <p:cTn dur="5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ppt_w</p:attrName>
                        </p:attrNameLst>
                      </p:cBhvr>
                    </p:anim>
                    <p:anim by="(#ppt_w*0.50)" calcmode="lin" valueType="num">
                      <p:cBhvr>
                        <p:cTn dur="5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</p:anim>
                    <p:anim from="(-#ppt_h/2)" to="(#ppt_y)" calcmode="lin" valueType="num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</p:anim>
                    <p:animRot by="21600000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</p:bldLst>
  </p:timing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2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80"/>
            <a:ext cx="4258144" cy="938591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9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5"/>
            <a:ext cx="3698252" cy="638925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7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5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1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8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00"/>
                            </p:stCondLst>
                            <p:childTnLst>
                              <p:par>
                                <p:cTn id="60" presetID="34" presetClass="emph" presetSubtype="0" fill="hold" grpId="1" nodeType="after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1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62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3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4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65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/>
      <p:bldP spid="7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34" presetClass="emph" presetSubtype="0" fill="hold" nodeType="afterEffect">
                  <p:stCondLst>
                    <p:cond delay="250"/>
                  </p:stCondLst>
                  <p:iterate type="lt">
                    <p:tmPct val="10000"/>
                  </p:iterate>
                  <p:childTnLst>
                    <p:animMotion origin="layout" path="M 0.0 0.0 L 0.0 -0.07213" pathEditMode="relative" ptsTypes="">
                      <p:cBhvr>
                        <p:cTn dur="250" accel="500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  <p:animRot by="1500000">
                      <p:cBhvr>
                        <p:cTn dur="125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12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25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1500000">
                      <p:cBhvr>
                        <p:cTn dur="125" fill="hold">
                          <p:stCondLst>
                            <p:cond delay="37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  <p:bldP spid="8" grpId="0"/>
      <p:bldP spid="9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/>
      <p:bldP spid="13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5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1" y="2851054"/>
            <a:ext cx="8045323" cy="930536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1" y="3498165"/>
            <a:ext cx="8045323" cy="61421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750"/>
                            </p:stCondLst>
                            <p:childTnLst>
                              <p:par>
                                <p:cTn id="3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1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7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6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9" y="201749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8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0" grpId="0"/>
      <p:bldP spid="22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5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9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10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2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3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7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6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4" y="346980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1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8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7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6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4" y="56884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1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4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3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1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2" y="2008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3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2" y="492996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75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9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9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750"/>
                            </p:stCondLst>
                            <p:childTnLst>
                              <p:par>
                                <p:cTn id="10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6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" grpId="0" animBg="1"/>
      <p:bldP spid="5" grpId="0" animBg="1"/>
      <p:bldP spid="6" grpId="0" animBg="1"/>
      <p:bldP spid="7" grpId="0" animBg="1"/>
      <p:bldP spid="8" grpId="0" animBg="1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animBg="1"/>
      <p:bldP spid="4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animBg="1"/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animBg="1"/>
      <p:bldP spid="5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6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7" y="168795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4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4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4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5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1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2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4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4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5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1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2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5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2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3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250"/>
                            </p:stCondLst>
                            <p:childTnLst>
                              <p:par>
                                <p:cTn id="2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50"/>
                            </p:stCondLst>
                            <p:childTnLst>
                              <p:par>
                                <p:cTn id="3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750"/>
                            </p:stCondLst>
                            <p:childTnLst>
                              <p:par>
                                <p:cTn id="5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2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750"/>
                            </p:stCondLst>
                            <p:childTnLst>
                              <p:par>
                                <p:cTn id="6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250"/>
                            </p:stCondLst>
                            <p:childTnLst>
                              <p:par>
                                <p:cTn id="7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75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0" animBg="1"/>
      <p:bldP spid="69" grpId="0"/>
      <p:bldP spid="70" grpId="0" animBg="1"/>
      <p:bldP spid="71" grpId="0" animBg="1"/>
      <p:bldP spid="72" grpId="0"/>
      <p:bldP spid="7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animBg="1"/>
      <p:bldP spid="76" grpId="0" animBg="1"/>
      <p:bldP spid="77" grpId="0"/>
      <p:bldP spid="7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5" grpId="0" animBg="1"/>
      <p:bldP spid="86" grpId="0" animBg="1"/>
      <p:bldP spid="87" grpId="0"/>
      <p:bldP spid="8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9" y="202233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8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9" grpId="0"/>
      <p:bldP spid="2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3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7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7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3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1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5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5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1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9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1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5" tIns="25593" rIns="51185" bIns="25593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7" y="3236758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9"/>
            <a:ext cx="2447454" cy="126265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4"/>
            <a:ext cx="244892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000"/>
                            </p:stCondLst>
                            <p:childTnLst>
                              <p:par>
                                <p:cTn id="28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500"/>
                            </p:stCondLst>
                            <p:childTnLst>
                              <p:par>
                                <p:cTn id="50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" presetClass="entr" presetSubtype="1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7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1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0"/>
                            </p:stCondLst>
                            <p:childTnLst>
                              <p:par>
                                <p:cTn id="7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8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/>
      <p:bldP spid="21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/>
      <p:bldP spid="2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184728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289295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038042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22880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2" y="5274466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4" y="541955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60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70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8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300"/>
                            </p:stCondLst>
                            <p:childTnLst>
                              <p:par>
                                <p:cTn id="8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9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2208629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235372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54447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590145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73523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9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6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77" tIns="25589" rIns="51177" bIns="2558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40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80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6" y="101557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6" y="2142486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40" y="5491982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2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5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0"/>
                            </p:stCondLst>
                            <p:childTnLst>
                              <p:par>
                                <p:cTn id="6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250"/>
                            </p:stCondLst>
                            <p:childTnLst>
                              <p:par>
                                <p:cTn id="8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0"/>
                            </p:stCondLst>
                            <p:childTnLst>
                              <p:par>
                                <p:cTn id="10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2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750"/>
                            </p:stCondLst>
                            <p:childTnLst>
                              <p:par>
                                <p:cTn id="119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965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9" grpId="0" animBg="1"/>
      <p:bldP spid="27" grpId="0" animBg="1"/>
      <p:bldP spid="25" grpId="0" animBg="1"/>
      <p:bldP spid="24" grpId="0" animBg="1"/>
      <p:bldP spid="18" grpId="0" animBg="1"/>
      <p:bldP spid="15" grpId="0" animBg="1"/>
      <p:bldP spid="9" grpId="0"/>
      <p:bldP spid="20" grpId="0">
        <p:tmplLst>
          <p:tmpl>
            <p:tnLst>
              <p:par>
                <p:cTn presetID="2" presetClass="entr" presetSubtype="3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" grpId="0" animBg="1"/>
      <p:bldP spid="16" grpId="0" animBg="1"/>
      <p:bldP spid="17" grpId="0" animBg="1"/>
      <p:bldP spid="28" grpId="0" animBg="1"/>
      <p:bldP spid="30" grpId="0" animBg="1"/>
      <p:bldP spid="5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7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8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4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8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6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6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250"/>
                            </p:stCondLst>
                            <p:childTnLst>
                              <p:par>
                                <p:cTn id="4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855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7" grpId="0" animBg="1"/>
      <p:bldP spid="17" grpId="1" animBg="1"/>
      <p:bldP spid="18" grpId="0"/>
      <p:bldP spid="2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  <p:bldP spid="27" grpId="0">
        <p:tmplLst>
          <p:tmpl>
            <p:tnLst>
              <p:par>
                <p:cTn presetID="22" presetClass="entr" presetSubtype="4" fill="hold" nodeType="afterEffect">
                  <p:stCondLst>
                    <p:cond delay="0"/>
                  </p:stCondLst>
                  <p:iterate type="lt">
                    <p:tmPct val="3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6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3" y="25506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5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6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3" y="3918471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6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7" y="4636009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7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9" y="48905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4" y="53032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6" y="4877770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9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250"/>
                            </p:stCondLst>
                            <p:childTnLst>
                              <p:par>
                                <p:cTn id="4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7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2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50"/>
                            </p:stCondLst>
                            <p:childTnLst>
                              <p:par>
                                <p:cTn id="5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75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25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7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2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250"/>
                            </p:stCondLst>
                            <p:childTnLst>
                              <p:par>
                                <p:cTn id="8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7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7" grpId="1" animBg="1"/>
      <p:bldP spid="18" grpId="0"/>
      <p:bldP spid="20" grpId="0" animBg="1"/>
      <p:bldP spid="21" grpId="0" animBg="1"/>
      <p:bldP spid="23" grpId="0"/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0" animBg="1"/>
      <p:bldP spid="35" grpId="0" animBg="1"/>
      <p:bldP spid="36" grpId="0"/>
      <p:bldP spid="3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</p:bldLst>
  </p:timing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2" y="1939536"/>
            <a:ext cx="6988187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2" y="2782719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8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5" grpId="0" animBg="1"/>
      <p:bldP spid="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2" y="2279111"/>
            <a:ext cx="2566909" cy="2055691"/>
          </a:xfrm>
          <a:prstGeom prst="rect">
            <a:avLst/>
          </a:prstGeom>
        </p:spPr>
        <p:txBody>
          <a:bodyPr lIns="51173" tIns="25587" rIns="51173" bIns="25587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4" y="3285747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5" y="2466546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1" grpId="0" animBg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6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3" grpId="1" animBg="1"/>
    </p:bldLst>
  </p:timing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4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4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400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3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/>
      <p:bldP spid="16" grpId="0"/>
      <p:bldP spid="17" grpId="0"/>
      <p:bldP spid="1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</p:bldLst>
  </p:timing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8" y="530567"/>
            <a:ext cx="4845479" cy="1143000"/>
          </a:xfrm>
          <a:prstGeom prst="rect">
            <a:avLst/>
          </a:prstGeom>
        </p:spPr>
        <p:txBody>
          <a:bodyPr lIns="51173" tIns="25587" rIns="51173" bIns="25587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4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8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2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3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150"/>
                            </p:stCondLst>
                            <p:childTnLst>
                              <p:par>
                                <p:cTn id="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6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9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4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6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15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4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/>
      <p:bldP spid="1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  <p:bldP spid="12" grpId="0" animBg="1"/>
      <p:bldP spid="1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9" y="1667930"/>
            <a:ext cx="3632493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8" y="7150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8" y="1717880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8" y="272069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8" y="3723512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8" y="4726328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8" y="572914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50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5" y="5096535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5" y="4092614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6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5" y="1080850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5" y="2084771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8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5" y="3088693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2"/>
            <a:ext cx="2852074" cy="648071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5" y="6100457"/>
            <a:ext cx="2855453" cy="35248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75"/>
                            </p:stCondLst>
                            <p:childTnLst>
                              <p:par>
                                <p:cTn id="2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75"/>
                            </p:stCondLst>
                            <p:childTnLst>
                              <p:par>
                                <p:cTn id="3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75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75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075"/>
                            </p:stCondLst>
                            <p:childTnLst>
                              <p:par>
                                <p:cTn id="4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575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75"/>
                            </p:stCondLst>
                            <p:childTnLst>
                              <p:par>
                                <p:cTn id="5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75"/>
                            </p:stCondLst>
                            <p:childTnLst>
                              <p:par>
                                <p:cTn id="6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075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575"/>
                            </p:stCondLst>
                            <p:childTnLst>
                              <p:par>
                                <p:cTn id="7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075"/>
                            </p:stCondLst>
                            <p:childTnLst>
                              <p:par>
                                <p:cTn id="81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7575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075"/>
                            </p:stCondLst>
                            <p:childTnLst>
                              <p:par>
                                <p:cTn id="9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5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575"/>
                            </p:stCondLst>
                            <p:childTnLst>
                              <p:par>
                                <p:cTn id="9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075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9575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75"/>
                            </p:stCondLst>
                            <p:childTnLst>
                              <p:par>
                                <p:cTn id="11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575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8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>
        <p:tmplLst>
          <p:tmpl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0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1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8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3" y="1127092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8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9"/>
            <a:ext cx="8229600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4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7" y="203563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5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3" grpId="0" animBg="1"/>
      <p:bldP spid="10" grpId="0" animBg="1"/>
      <p:bldP spid="25" grpId="0" animBg="1"/>
      <p:bldP spid="32" grpId="0"/>
      <p:bldP spid="28" grpId="0"/>
      <p:bldP spid="2" grpId="0"/>
      <p:bldP spid="2" grpId="1"/>
      <p:bldP spid="2" grpId="2"/>
      <p:bldP spid="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animBg="1">
        <p:tmplLst>
          <p:tmpl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4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2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2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5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4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1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8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59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8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7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9" y="397460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6" y="-19351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5" y="2070016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3" tIns="25587" rIns="51173" bIns="25587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25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75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250"/>
                            </p:stCondLst>
                            <p:childTnLst>
                              <p:par>
                                <p:cTn id="6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750"/>
                            </p:stCondLst>
                            <p:childTnLst>
                              <p:par>
                                <p:cTn id="7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350"/>
                            </p:stCondLst>
                            <p:childTnLst>
                              <p:par>
                                <p:cTn id="8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100"/>
                            </p:stCondLst>
                            <p:childTnLst>
                              <p:par>
                                <p:cTn id="9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350"/>
                            </p:stCondLst>
                            <p:childTnLst>
                              <p:par>
                                <p:cTn id="9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6600"/>
                            </p:stCondLst>
                            <p:childTnLst>
                              <p:par>
                                <p:cTn id="10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7100"/>
                            </p:stCondLst>
                            <p:childTnLst>
                              <p:par>
                                <p:cTn id="10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7600"/>
                            </p:stCondLst>
                            <p:childTnLst>
                              <p:par>
                                <p:cTn id="11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8200"/>
                            </p:stCondLst>
                            <p:childTnLst>
                              <p:par>
                                <p:cTn id="12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8950"/>
                            </p:stCondLst>
                            <p:childTnLst>
                              <p:par>
                                <p:cTn id="1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200"/>
                            </p:stCondLst>
                            <p:childTnLst>
                              <p:par>
                                <p:cTn id="1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9450"/>
                            </p:stCondLst>
                            <p:childTnLst>
                              <p:par>
                                <p:cTn id="1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9950"/>
                            </p:stCondLst>
                            <p:childTnLst>
                              <p:par>
                                <p:cTn id="1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450"/>
                            </p:stCondLst>
                            <p:childTnLst>
                              <p:par>
                                <p:cTn id="15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5" grpId="0"/>
      <p:bldP spid="9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0" grpId="0" animBg="1"/>
      <p:bldP spid="81" grpId="0" animBg="1"/>
      <p:bldP spid="86" grpId="0"/>
      <p:bldP spid="8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2" grpId="0" animBg="1"/>
      <p:bldP spid="4" grpId="0" animBg="1"/>
      <p:bldP spid="54" grpId="0"/>
      <p:bldP spid="5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animBg="1"/>
      <p:bldP spid="58" grpId="0"/>
      <p:bldP spid="58" grpId="1"/>
      <p:bldP spid="58" grpId="2"/>
      <p:bldP spid="59" grpId="0"/>
      <p:bldP spid="60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5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9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2" y="5021949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7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3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7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3" y="285364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7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3" y="3814002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7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250"/>
                            </p:stCondLst>
                            <p:childTnLst>
                              <p:par>
                                <p:cTn id="2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75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250"/>
                            </p:stCondLst>
                            <p:childTnLst>
                              <p:par>
                                <p:cTn id="4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animBg="1"/>
      <p:bldP spid="21" grpId="0" animBg="1"/>
      <p:bldP spid="2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2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8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</p:bldLst>
  </p:timing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1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2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5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2" y="2638855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6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59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29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4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2" y="2610617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7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8" y="2608501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2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2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2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4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7" y="371018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7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6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4"/>
            <a:ext cx="5131062" cy="155955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5" tIns="25593" rIns="51185" bIns="25593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9" y="3673141"/>
            <a:ext cx="4847077" cy="102547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2" presetClass="entr" presetSubtype="8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/>
    </p:bldLst>
  </p:timing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0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3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49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49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8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7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4" y="2638853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8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0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3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8" grpId="0"/>
    </p:bldLst>
  </p:timing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25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13" grpId="0"/>
    </p:bldLst>
  </p:timing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1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29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342228"/>
            <a:ext cx="9144000" cy="506526"/>
          </a:xfrm>
          <a:blipFill dpi="0" rotWithShape="0">
            <a:blip r:embed="rId3">
              <a:alphaModFix amt="50000"/>
            </a:blip>
            <a:srcRect/>
            <a:tile tx="0" ty="0" sx="100000" sy="100000" flip="none" algn="tl"/>
          </a:blipFill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98774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3" grpId="0"/>
    </p:bldLst>
  </p:timing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8097" y="1652135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442609" y="1772868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526408" y="1652135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>
            <a:off x="442609" y="4341896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/>
        </p:nvCxnSpPr>
        <p:spPr>
          <a:xfrm flipV="1">
            <a:off x="4295483" y="1623107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1838363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42608" y="4992964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41368" y="4567519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8" name="正方形/長方形 27"/>
          <p:cNvSpPr/>
          <p:nvPr/>
        </p:nvSpPr>
        <p:spPr>
          <a:xfrm>
            <a:off x="4736845" y="1649536"/>
            <a:ext cx="3968968" cy="2818266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9" name="直線コネクタ 28"/>
          <p:cNvCxnSpPr/>
          <p:nvPr/>
        </p:nvCxnSpPr>
        <p:spPr>
          <a:xfrm>
            <a:off x="4751357" y="1770269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直線コネクタ 29"/>
          <p:cNvCxnSpPr/>
          <p:nvPr/>
        </p:nvCxnSpPr>
        <p:spPr>
          <a:xfrm>
            <a:off x="4835156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直線コネクタ 30"/>
          <p:cNvCxnSpPr/>
          <p:nvPr/>
        </p:nvCxnSpPr>
        <p:spPr>
          <a:xfrm>
            <a:off x="4751357" y="433929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直線コネクタ 31"/>
          <p:cNvCxnSpPr/>
          <p:nvPr/>
        </p:nvCxnSpPr>
        <p:spPr>
          <a:xfrm flipV="1">
            <a:off x="8604231" y="1649536"/>
            <a:ext cx="0" cy="2818266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図プレースホルダー 24"/>
          <p:cNvSpPr>
            <a:spLocks noGrp="1"/>
          </p:cNvSpPr>
          <p:nvPr>
            <p:ph type="pic" sz="quarter" idx="16" hasCustomPrompt="1"/>
          </p:nvPr>
        </p:nvSpPr>
        <p:spPr>
          <a:xfrm>
            <a:off x="4891259" y="1835764"/>
            <a:ext cx="3660140" cy="2445808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51356" y="4990365"/>
            <a:ext cx="395331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750116" y="4564920"/>
            <a:ext cx="3955697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84913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25" grpId="0"/>
    </p:bldLst>
  </p:timing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101918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110784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116245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77785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7661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3589024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367768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3732296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769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6458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6152653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6241317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6295925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11328" y="4886526"/>
            <a:ext cx="2447454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10087" y="4461081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7958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9" name="円/楕円 8"/>
          <p:cNvSpPr/>
          <p:nvPr/>
        </p:nvSpPr>
        <p:spPr>
          <a:xfrm>
            <a:off x="416944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05608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560216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69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63028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2545221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2633885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2688493" y="1888088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492546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491305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円/楕円 23"/>
          <p:cNvSpPr/>
          <p:nvPr/>
        </p:nvSpPr>
        <p:spPr>
          <a:xfrm>
            <a:off x="4673498" y="1697025"/>
            <a:ext cx="1950749" cy="26014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円/楕円 24"/>
          <p:cNvSpPr/>
          <p:nvPr/>
        </p:nvSpPr>
        <p:spPr>
          <a:xfrm>
            <a:off x="4762162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4816770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20823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619582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/>
        </p:nvSpPr>
        <p:spPr>
          <a:xfrm>
            <a:off x="6801776" y="1697025"/>
            <a:ext cx="1950749" cy="26014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/>
        </p:nvSpPr>
        <p:spPr>
          <a:xfrm>
            <a:off x="6890440" y="1815265"/>
            <a:ext cx="1773421" cy="2364972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5"/>
          <p:cNvSpPr>
            <a:spLocks noGrp="1"/>
          </p:cNvSpPr>
          <p:nvPr>
            <p:ph type="pic" sz="quarter" idx="22" hasCustomPrompt="1"/>
          </p:nvPr>
        </p:nvSpPr>
        <p:spPr>
          <a:xfrm>
            <a:off x="6945048" y="1868836"/>
            <a:ext cx="1664205" cy="2219325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749100" y="4886526"/>
            <a:ext cx="2057341" cy="1095376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47859" y="4461081"/>
            <a:ext cx="2058582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8700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6" grpId="0"/>
    </p:bldLst>
  </p:timing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356696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445095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1848599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71685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70947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3833284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3921684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325187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348274" y="4268545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347536" y="3843100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9" name="円/楕円 18"/>
          <p:cNvSpPr/>
          <p:nvPr/>
        </p:nvSpPr>
        <p:spPr>
          <a:xfrm>
            <a:off x="6312461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/>
        </p:nvSpPr>
        <p:spPr>
          <a:xfrm>
            <a:off x="6400861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6804364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827451" y="4265479"/>
            <a:ext cx="2447454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826713" y="3840034"/>
            <a:ext cx="2448929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3132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c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円/楕円 4"/>
          <p:cNvSpPr/>
          <p:nvPr/>
        </p:nvSpPr>
        <p:spPr>
          <a:xfrm>
            <a:off x="1848598" y="1722171"/>
            <a:ext cx="1477432" cy="1970251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/>
        </p:nvSpPr>
        <p:spPr>
          <a:xfrm>
            <a:off x="1936998" y="1840057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2340501" y="2378156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887396" y="4265479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86065" y="3840034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4" name="円/楕円 13"/>
          <p:cNvSpPr/>
          <p:nvPr/>
        </p:nvSpPr>
        <p:spPr>
          <a:xfrm>
            <a:off x="5790311" y="1725237"/>
            <a:ext cx="1477432" cy="1970251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円/楕円 14"/>
          <p:cNvSpPr/>
          <p:nvPr/>
        </p:nvSpPr>
        <p:spPr>
          <a:xfrm>
            <a:off x="5878710" y="1843123"/>
            <a:ext cx="1300633" cy="1734479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6282214" y="2381222"/>
            <a:ext cx="493627" cy="658283"/>
          </a:xfr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829108" y="4268545"/>
            <a:ext cx="3432192" cy="149008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7777" y="3843100"/>
            <a:ext cx="343426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27686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2" grpId="0" build="p"/>
    </p:bldLst>
  </p:timing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Icon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545303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3357768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170232" y="19930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545302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図プレースホルダー 7"/>
          <p:cNvSpPr>
            <a:spLocks noGrp="1"/>
          </p:cNvSpPr>
          <p:nvPr>
            <p:ph type="pic" sz="quarter" idx="32" hasCustomPrompt="1"/>
          </p:nvPr>
        </p:nvSpPr>
        <p:spPr>
          <a:xfrm>
            <a:off x="3357767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図プレースホルダー 7"/>
          <p:cNvSpPr>
            <a:spLocks noGrp="1"/>
          </p:cNvSpPr>
          <p:nvPr>
            <p:ph type="pic" sz="quarter" idx="35" hasCustomPrompt="1"/>
          </p:nvPr>
        </p:nvSpPr>
        <p:spPr>
          <a:xfrm>
            <a:off x="6170231" y="407784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643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8" grpId="0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8" y="2905277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9" y="2905277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5" y="2905276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1" y="2905277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8" y="2905277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6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8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9"/>
            <a:ext cx="3675064" cy="2648929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9"/>
            <a:ext cx="1605382" cy="554355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8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2" y="6356354"/>
            <a:ext cx="577174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6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3"/>
            <a:ext cx="4325065" cy="1457327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1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decel="100000" fill="hold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decel="100000" fill="hold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decel="100000" fill="hold" nodeType="withEffect">
                                  <p:stCondLst>
                                    <p:cond delay="6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150"/>
                            </p:stCondLst>
                            <p:childTnLst>
                              <p:par>
                                <p:cTn id="6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650"/>
                            </p:stCondLst>
                            <p:childTnLst>
                              <p:par>
                                <p:cTn id="7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150"/>
                            </p:stCondLst>
                            <p:childTnLst>
                              <p:par>
                                <p:cTn id="8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650"/>
                            </p:stCondLst>
                            <p:childTnLst>
                              <p:par>
                                <p:cTn id="9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150"/>
                            </p:stCondLst>
                            <p:childTnLst>
                              <p:par>
                                <p:cTn id="100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55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6" grpId="0"/>
      <p:bldP spid="57" grpId="0"/>
      <p:bldP spid="58" grpId="0"/>
      <p:bldP spid="59" grpId="0"/>
      <p:bldP spid="60" grpId="0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animBg="1"/>
      <p:bldP spid="66" grpId="1" animBg="1"/>
      <p:bldP spid="67" grpId="0"/>
      <p:bldP spid="6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6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3" grpId="0"/>
    </p:bldLst>
  </p:timing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umeric List with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54461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436691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1032929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32190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3166926" y="1738563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3249156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84480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84406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5979390" y="1738563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6061620" y="184822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57858" y="240576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657119" y="1980324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354461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36691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032928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032190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円/楕円 25"/>
          <p:cNvSpPr/>
          <p:nvPr/>
        </p:nvSpPr>
        <p:spPr>
          <a:xfrm>
            <a:off x="3166925" y="3823344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円/楕円 26"/>
          <p:cNvSpPr/>
          <p:nvPr/>
        </p:nvSpPr>
        <p:spPr>
          <a:xfrm>
            <a:off x="3249156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384480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384406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5979390" y="382334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円/楕円 31"/>
          <p:cNvSpPr/>
          <p:nvPr/>
        </p:nvSpPr>
        <p:spPr>
          <a:xfrm>
            <a:off x="6061620" y="393300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657857" y="4490549"/>
            <a:ext cx="2062600" cy="140850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37" hasCustomPrompt="1"/>
          </p:nvPr>
        </p:nvSpPr>
        <p:spPr>
          <a:xfrm>
            <a:off x="6657119" y="4065105"/>
            <a:ext cx="2063844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38" hasCustomPrompt="1"/>
          </p:nvPr>
        </p:nvSpPr>
        <p:spPr>
          <a:xfrm>
            <a:off x="564280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9" hasCustomPrompt="1"/>
          </p:nvPr>
        </p:nvSpPr>
        <p:spPr>
          <a:xfrm>
            <a:off x="3361212" y="196966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40" hasCustomPrompt="1"/>
          </p:nvPr>
        </p:nvSpPr>
        <p:spPr>
          <a:xfrm>
            <a:off x="6186273" y="1960288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41" hasCustomPrompt="1"/>
          </p:nvPr>
        </p:nvSpPr>
        <p:spPr>
          <a:xfrm>
            <a:off x="564280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42" hasCustomPrompt="1"/>
          </p:nvPr>
        </p:nvSpPr>
        <p:spPr>
          <a:xfrm>
            <a:off x="3375277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43" hasCustomPrompt="1"/>
          </p:nvPr>
        </p:nvSpPr>
        <p:spPr>
          <a:xfrm>
            <a:off x="6186273" y="4049376"/>
            <a:ext cx="272602" cy="431795"/>
          </a:xfrm>
        </p:spPr>
        <p:txBody>
          <a:bodyPr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17214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8" name="山形 7"/>
          <p:cNvSpPr/>
          <p:nvPr/>
        </p:nvSpPr>
        <p:spPr>
          <a:xfrm>
            <a:off x="437956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9" name="山形 8"/>
          <p:cNvSpPr/>
          <p:nvPr/>
        </p:nvSpPr>
        <p:spPr>
          <a:xfrm>
            <a:off x="595772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/>
        </p:nvSpPr>
        <p:spPr>
          <a:xfrm>
            <a:off x="2457852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3" name="山形 12"/>
          <p:cNvSpPr/>
          <p:nvPr/>
        </p:nvSpPr>
        <p:spPr>
          <a:xfrm>
            <a:off x="2615667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山形 13"/>
          <p:cNvSpPr/>
          <p:nvPr/>
        </p:nvSpPr>
        <p:spPr>
          <a:xfrm>
            <a:off x="4477748" y="2408955"/>
            <a:ext cx="2166906" cy="602043"/>
          </a:xfrm>
          <a:prstGeom prst="chevron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5" name="山形 14"/>
          <p:cNvSpPr/>
          <p:nvPr/>
        </p:nvSpPr>
        <p:spPr>
          <a:xfrm>
            <a:off x="4635563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山形 15"/>
          <p:cNvSpPr/>
          <p:nvPr/>
        </p:nvSpPr>
        <p:spPr>
          <a:xfrm>
            <a:off x="6497644" y="2408955"/>
            <a:ext cx="2166906" cy="602043"/>
          </a:xfrm>
          <a:prstGeom prst="chevron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山形 16"/>
          <p:cNvSpPr/>
          <p:nvPr/>
        </p:nvSpPr>
        <p:spPr>
          <a:xfrm>
            <a:off x="6655460" y="2492983"/>
            <a:ext cx="1900252" cy="433987"/>
          </a:xfrm>
          <a:prstGeom prst="chevron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68227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774453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794349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814246" y="2471221"/>
            <a:ext cx="1582680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95772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606520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633906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644654" y="3049702"/>
            <a:ext cx="1769646" cy="222793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55573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build="p"/>
    </p:bldLst>
  </p:timing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Step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12"/>
          <p:cNvSpPr/>
          <p:nvPr/>
        </p:nvSpPr>
        <p:spPr>
          <a:xfrm>
            <a:off x="438882" y="2694024"/>
            <a:ext cx="2440669" cy="661589"/>
          </a:xfrm>
          <a:custGeom>
            <a:avLst/>
            <a:gdLst/>
            <a:ahLst/>
            <a:cxnLst/>
            <a:rect l="l" t="t" r="r" b="b"/>
            <a:pathLst>
              <a:path w="4882185" h="992383">
                <a:moveTo>
                  <a:pt x="0" y="0"/>
                </a:moveTo>
                <a:lnTo>
                  <a:pt x="1006899" y="0"/>
                </a:lnTo>
                <a:lnTo>
                  <a:pt x="1697237" y="0"/>
                </a:lnTo>
                <a:lnTo>
                  <a:pt x="3889802" y="0"/>
                </a:lnTo>
                <a:lnTo>
                  <a:pt x="4882185" y="992383"/>
                </a:lnTo>
                <a:lnTo>
                  <a:pt x="2689620" y="992383"/>
                </a:lnTo>
                <a:lnTo>
                  <a:pt x="14515" y="992383"/>
                </a:lnTo>
                <a:lnTo>
                  <a:pt x="0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1" name="直線コネクタ 30"/>
          <p:cNvCxnSpPr/>
          <p:nvPr/>
        </p:nvCxnSpPr>
        <p:spPr>
          <a:xfrm>
            <a:off x="438882" y="3247725"/>
            <a:ext cx="227146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2"/>
          <p:cNvSpPr/>
          <p:nvPr/>
        </p:nvSpPr>
        <p:spPr>
          <a:xfrm rot="5400000" flipH="1">
            <a:off x="1544464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2"/>
          <p:cNvSpPr/>
          <p:nvPr/>
        </p:nvSpPr>
        <p:spPr>
          <a:xfrm rot="10800000">
            <a:off x="2374876" y="4168205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8" name="直線コネクタ 27"/>
          <p:cNvCxnSpPr/>
          <p:nvPr/>
        </p:nvCxnSpPr>
        <p:spPr>
          <a:xfrm>
            <a:off x="438883" y="2771173"/>
            <a:ext cx="193599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/>
        </p:nvCxnSpPr>
        <p:spPr>
          <a:xfrm>
            <a:off x="2510813" y="4255258"/>
            <a:ext cx="216832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2870983" y="4728183"/>
            <a:ext cx="14412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正方形/長方形 12"/>
          <p:cNvSpPr/>
          <p:nvPr/>
        </p:nvSpPr>
        <p:spPr>
          <a:xfrm rot="5400000">
            <a:off x="3481770" y="3503277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正方形/長方形 12"/>
          <p:cNvSpPr/>
          <p:nvPr/>
        </p:nvSpPr>
        <p:spPr>
          <a:xfrm>
            <a:off x="4312183" y="2677960"/>
            <a:ext cx="2433413" cy="661589"/>
          </a:xfrm>
          <a:custGeom>
            <a:avLst/>
            <a:gdLst/>
            <a:ahLst/>
            <a:cxnLst/>
            <a:rect l="l" t="t" r="r" b="b"/>
            <a:pathLst>
              <a:path w="4867670" h="992383">
                <a:moveTo>
                  <a:pt x="4867670" y="992383"/>
                </a:moveTo>
                <a:lnTo>
                  <a:pt x="0" y="992383"/>
                </a:lnTo>
                <a:lnTo>
                  <a:pt x="992384" y="0"/>
                </a:lnTo>
                <a:lnTo>
                  <a:pt x="387528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7" name="直線コネクタ 36"/>
          <p:cNvCxnSpPr/>
          <p:nvPr/>
        </p:nvCxnSpPr>
        <p:spPr>
          <a:xfrm>
            <a:off x="4836295" y="2771173"/>
            <a:ext cx="141319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/>
        </p:nvCxnSpPr>
        <p:spPr>
          <a:xfrm>
            <a:off x="4451761" y="3247725"/>
            <a:ext cx="2189186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正方形/長方形 12"/>
          <p:cNvSpPr/>
          <p:nvPr/>
        </p:nvSpPr>
        <p:spPr>
          <a:xfrm rot="5400000" flipH="1">
            <a:off x="5419077" y="3503276"/>
            <a:ext cx="2156931" cy="496105"/>
          </a:xfrm>
          <a:custGeom>
            <a:avLst/>
            <a:gdLst/>
            <a:ahLst/>
            <a:cxnLst/>
            <a:rect l="l" t="t" r="r" b="b"/>
            <a:pathLst>
              <a:path w="3235396" h="992383">
                <a:moveTo>
                  <a:pt x="3235396" y="992383"/>
                </a:moveTo>
                <a:lnTo>
                  <a:pt x="2243013" y="0"/>
                </a:lnTo>
                <a:lnTo>
                  <a:pt x="0" y="0"/>
                </a:lnTo>
                <a:lnTo>
                  <a:pt x="992383" y="992383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8275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383089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4325118" y="1650052"/>
            <a:ext cx="2337776" cy="989205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329360" y="4843251"/>
            <a:ext cx="2337776" cy="989205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正方形/長方形 12"/>
          <p:cNvSpPr/>
          <p:nvPr/>
        </p:nvSpPr>
        <p:spPr>
          <a:xfrm rot="10800000">
            <a:off x="6249489" y="4167149"/>
            <a:ext cx="2916277" cy="662644"/>
          </a:xfrm>
          <a:custGeom>
            <a:avLst/>
            <a:gdLst/>
            <a:ahLst/>
            <a:cxnLst/>
            <a:rect l="l" t="t" r="r" b="b"/>
            <a:pathLst>
              <a:path w="5833566" h="993966">
                <a:moveTo>
                  <a:pt x="3298290" y="993966"/>
                </a:moveTo>
                <a:lnTo>
                  <a:pt x="0" y="993966"/>
                </a:lnTo>
                <a:lnTo>
                  <a:pt x="0" y="1583"/>
                </a:lnTo>
                <a:lnTo>
                  <a:pt x="1956697" y="1583"/>
                </a:lnTo>
                <a:lnTo>
                  <a:pt x="1958280" y="0"/>
                </a:lnTo>
                <a:lnTo>
                  <a:pt x="4841183" y="0"/>
                </a:lnTo>
                <a:lnTo>
                  <a:pt x="5833566" y="992383"/>
                </a:lnTo>
                <a:lnTo>
                  <a:pt x="3296707" y="99238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40" name="直線コネクタ 39"/>
          <p:cNvCxnSpPr/>
          <p:nvPr/>
        </p:nvCxnSpPr>
        <p:spPr>
          <a:xfrm>
            <a:off x="6374293" y="4255258"/>
            <a:ext cx="276970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/>
        </p:nvCxnSpPr>
        <p:spPr>
          <a:xfrm>
            <a:off x="6745595" y="4728183"/>
            <a:ext cx="239840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図 1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138" y="1925156"/>
            <a:ext cx="241228" cy="2167196"/>
          </a:xfrm>
          <a:prstGeom prst="rect">
            <a:avLst/>
          </a:prstGeom>
        </p:spPr>
      </p:pic>
      <p:sp>
        <p:nvSpPr>
          <p:cNvPr id="3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35823" y="2784390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760637" y="4273723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702666" y="2788198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706908" y="4273195"/>
            <a:ext cx="1582680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546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" grpId="1" build="p"/>
      <p:bldP spid="5" grpId="2" build="p"/>
    </p:bldLst>
  </p:timing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円/楕円 14"/>
          <p:cNvSpPr/>
          <p:nvPr/>
        </p:nvSpPr>
        <p:spPr>
          <a:xfrm rot="10800000" flipV="1">
            <a:off x="3488402" y="3872366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円/楕円 14"/>
          <p:cNvSpPr/>
          <p:nvPr/>
        </p:nvSpPr>
        <p:spPr>
          <a:xfrm rot="10800000" flipV="1">
            <a:off x="4249240" y="2865159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14"/>
          <p:cNvSpPr/>
          <p:nvPr/>
        </p:nvSpPr>
        <p:spPr>
          <a:xfrm rot="10800000" flipV="1">
            <a:off x="2714915" y="4910205"/>
            <a:ext cx="88874" cy="196396"/>
          </a:xfrm>
          <a:custGeom>
            <a:avLst/>
            <a:gdLst/>
            <a:ahLst/>
            <a:cxnLst/>
            <a:rect l="l" t="t" r="r" b="b"/>
            <a:pathLst>
              <a:path w="177778" h="294594">
                <a:moveTo>
                  <a:pt x="30481" y="0"/>
                </a:moveTo>
                <a:cubicBezTo>
                  <a:pt x="111831" y="0"/>
                  <a:pt x="177778" y="65947"/>
                  <a:pt x="177778" y="147297"/>
                </a:cubicBezTo>
                <a:cubicBezTo>
                  <a:pt x="177778" y="228647"/>
                  <a:pt x="111831" y="294594"/>
                  <a:pt x="30481" y="294594"/>
                </a:cubicBezTo>
                <a:lnTo>
                  <a:pt x="0" y="288440"/>
                </a:lnTo>
                <a:lnTo>
                  <a:pt x="0" y="6154"/>
                </a:lnTo>
                <a:cubicBezTo>
                  <a:pt x="9409" y="1134"/>
                  <a:pt x="19812" y="0"/>
                  <a:pt x="30481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-21767" y="5302553"/>
            <a:ext cx="3144667" cy="599924"/>
          </a:xfrm>
          <a:custGeom>
            <a:avLst/>
            <a:gdLst/>
            <a:ahLst/>
            <a:cxnLst/>
            <a:rect l="l" t="t" r="r" b="b"/>
            <a:pathLst>
              <a:path w="6290425" h="899886">
                <a:moveTo>
                  <a:pt x="0" y="0"/>
                </a:moveTo>
                <a:lnTo>
                  <a:pt x="6290425" y="0"/>
                </a:lnTo>
                <a:lnTo>
                  <a:pt x="5390539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769688" y="1729469"/>
            <a:ext cx="4396080" cy="599924"/>
          </a:xfrm>
          <a:custGeom>
            <a:avLst/>
            <a:gdLst/>
            <a:ahLst/>
            <a:cxnLst/>
            <a:rect l="l" t="t" r="r" b="b"/>
            <a:pathLst>
              <a:path w="8793686" h="899886">
                <a:moveTo>
                  <a:pt x="899886" y="0"/>
                </a:moveTo>
                <a:lnTo>
                  <a:pt x="8793686" y="0"/>
                </a:lnTo>
                <a:lnTo>
                  <a:pt x="8793686" y="899886"/>
                </a:lnTo>
                <a:lnTo>
                  <a:pt x="0" y="89988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 rot="18900000">
            <a:off x="1513634" y="3518429"/>
            <a:ext cx="4890632" cy="599924"/>
          </a:xfrm>
          <a:custGeom>
            <a:avLst/>
            <a:gdLst/>
            <a:ahLst/>
            <a:cxnLst/>
            <a:rect l="l" t="t" r="r" b="b"/>
            <a:pathLst>
              <a:path w="9782963" h="899886">
                <a:moveTo>
                  <a:pt x="8883077" y="0"/>
                </a:moveTo>
                <a:lnTo>
                  <a:pt x="9782963" y="899886"/>
                </a:lnTo>
                <a:lnTo>
                  <a:pt x="899886" y="899886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6" name="直線コネクタ 15"/>
          <p:cNvCxnSpPr/>
          <p:nvPr/>
        </p:nvCxnSpPr>
        <p:spPr>
          <a:xfrm flipV="1">
            <a:off x="2198533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/>
        </p:nvCxnSpPr>
        <p:spPr>
          <a:xfrm flipV="1">
            <a:off x="2630258" y="1756077"/>
            <a:ext cx="3091006" cy="412462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94740" y="4461083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17507" y="344722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835739" y="2433364"/>
            <a:ext cx="2415332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0314" y="2500942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468721" y="3520955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87361" y="4540967"/>
            <a:ext cx="3196510" cy="1066311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63" name="グループ化 62"/>
          <p:cNvGrpSpPr/>
          <p:nvPr/>
        </p:nvGrpSpPr>
        <p:grpSpPr>
          <a:xfrm>
            <a:off x="2684934" y="4419119"/>
            <a:ext cx="1001055" cy="599926"/>
            <a:chOff x="5370801" y="6628678"/>
            <a:chExt cx="2002458" cy="899889"/>
          </a:xfrm>
        </p:grpSpPr>
        <p:sp>
          <p:nvSpPr>
            <p:cNvPr id="25" name="二等辺三角形 10"/>
            <p:cNvSpPr/>
            <p:nvPr userDrawn="1"/>
          </p:nvSpPr>
          <p:spPr>
            <a:xfrm rot="16200000" flipH="1" flipV="1">
              <a:off x="5922086" y="6077394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7" name="直線コネクタ 26"/>
            <p:cNvCxnSpPr/>
            <p:nvPr/>
          </p:nvCxnSpPr>
          <p:spPr>
            <a:xfrm flipV="1">
              <a:off x="6264489" y="6737774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10800000" flipH="1" flipV="1">
              <a:off x="5459287" y="7401349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rot="10800000" flipH="1" flipV="1">
              <a:off x="6838554" y="6737774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rot="10800000" flipH="1">
              <a:off x="6838554" y="7077500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正方形/長方形 30"/>
            <p:cNvSpPr/>
            <p:nvPr userDrawn="1"/>
          </p:nvSpPr>
          <p:spPr>
            <a:xfrm rot="10800000" flipV="1">
              <a:off x="5370801" y="6628678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テキスト ボックス 56"/>
            <p:cNvSpPr txBox="1"/>
            <p:nvPr userDrawn="1"/>
          </p:nvSpPr>
          <p:spPr>
            <a:xfrm>
              <a:off x="6198043" y="679168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01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2" name="グループ化 61"/>
          <p:cNvGrpSpPr/>
          <p:nvPr/>
        </p:nvGrpSpPr>
        <p:grpSpPr>
          <a:xfrm>
            <a:off x="3458422" y="3381280"/>
            <a:ext cx="1001055" cy="599926"/>
            <a:chOff x="6918044" y="5071920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 flipV="1">
              <a:off x="7469329" y="4520636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 userDrawn="1"/>
          </p:nvCxnSpPr>
          <p:spPr>
            <a:xfrm flipV="1">
              <a:off x="7811732" y="5181016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 userDrawn="1"/>
          </p:nvCxnSpPr>
          <p:spPr>
            <a:xfrm rot="10800000" flipH="1" flipV="1">
              <a:off x="7006530" y="5844591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 userDrawn="1"/>
          </p:nvCxnSpPr>
          <p:spPr>
            <a:xfrm rot="10800000" flipH="1" flipV="1">
              <a:off x="8385797" y="5181016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 userDrawn="1"/>
          </p:nvCxnSpPr>
          <p:spPr>
            <a:xfrm rot="10800000" flipH="1">
              <a:off x="8385797" y="5520742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30"/>
            <p:cNvSpPr/>
            <p:nvPr userDrawn="1"/>
          </p:nvSpPr>
          <p:spPr>
            <a:xfrm rot="10800000" flipV="1">
              <a:off x="6918044" y="5071920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テキスト ボックス 57"/>
            <p:cNvSpPr txBox="1"/>
            <p:nvPr userDrawn="1"/>
          </p:nvSpPr>
          <p:spPr>
            <a:xfrm>
              <a:off x="7745286" y="5216777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02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  <p:grpSp>
        <p:nvGrpSpPr>
          <p:cNvPr id="61" name="グループ化 60"/>
          <p:cNvGrpSpPr/>
          <p:nvPr/>
        </p:nvGrpSpPr>
        <p:grpSpPr>
          <a:xfrm>
            <a:off x="4219259" y="2374073"/>
            <a:ext cx="1001055" cy="599926"/>
            <a:chOff x="8439983" y="356110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 flipV="1">
              <a:off x="8991268" y="300982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1120454"/>
                  </a:moveTo>
                  <a:lnTo>
                    <a:pt x="0" y="481724"/>
                  </a:lnTo>
                  <a:lnTo>
                    <a:pt x="0" y="480724"/>
                  </a:lnTo>
                  <a:lnTo>
                    <a:pt x="934" y="480724"/>
                  </a:lnTo>
                  <a:lnTo>
                    <a:pt x="449944" y="0"/>
                  </a:lnTo>
                  <a:lnTo>
                    <a:pt x="898954" y="480724"/>
                  </a:lnTo>
                  <a:lnTo>
                    <a:pt x="899888" y="480724"/>
                  </a:lnTo>
                  <a:lnTo>
                    <a:pt x="899888" y="481724"/>
                  </a:lnTo>
                  <a:lnTo>
                    <a:pt x="899888" y="2002458"/>
                  </a:lnTo>
                  <a:lnTo>
                    <a:pt x="882004" y="2002458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 userDrawn="1"/>
          </p:nvCxnSpPr>
          <p:spPr>
            <a:xfrm flipV="1">
              <a:off x="9333671" y="3670205"/>
              <a:ext cx="574064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 userDrawn="1"/>
          </p:nvCxnSpPr>
          <p:spPr>
            <a:xfrm rot="10800000" flipH="1" flipV="1">
              <a:off x="8528469" y="433378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 userDrawn="1"/>
          </p:nvCxnSpPr>
          <p:spPr>
            <a:xfrm rot="10800000" flipH="1" flipV="1">
              <a:off x="9907736" y="367020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 userDrawn="1"/>
          </p:nvCxnSpPr>
          <p:spPr>
            <a:xfrm rot="10800000" flipH="1">
              <a:off x="9907736" y="400993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30"/>
            <p:cNvSpPr/>
            <p:nvPr userDrawn="1"/>
          </p:nvSpPr>
          <p:spPr>
            <a:xfrm rot="10800000" flipV="1">
              <a:off x="8439983" y="3561109"/>
              <a:ext cx="1056079" cy="881768"/>
            </a:xfrm>
            <a:custGeom>
              <a:avLst/>
              <a:gdLst/>
              <a:ahLst/>
              <a:cxnLst/>
              <a:rect l="l" t="t" r="r" b="b"/>
              <a:pathLst>
                <a:path w="1056079" h="881768">
                  <a:moveTo>
                    <a:pt x="198868" y="0"/>
                  </a:moveTo>
                  <a:lnTo>
                    <a:pt x="0" y="0"/>
                  </a:lnTo>
                  <a:lnTo>
                    <a:pt x="0" y="881768"/>
                  </a:lnTo>
                  <a:lnTo>
                    <a:pt x="1056079" y="881768"/>
                  </a:lnTo>
                  <a:lnTo>
                    <a:pt x="1056079" y="857211"/>
                  </a:lnTo>
                  <a:close/>
                </a:path>
              </a:pathLst>
            </a:cu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31000"/>
                  </a:schemeClr>
                </a:gs>
                <a:gs pos="100000">
                  <a:schemeClr val="bg2">
                    <a:alpha val="65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テキスト ボックス 58"/>
            <p:cNvSpPr txBox="1"/>
            <p:nvPr userDrawn="1"/>
          </p:nvSpPr>
          <p:spPr>
            <a:xfrm>
              <a:off x="9286794" y="3705966"/>
              <a:ext cx="882445" cy="55399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en-US" altLang="ja-JP" dirty="0" smtClean="0">
                  <a:solidFill>
                    <a:schemeClr val="bg1"/>
                  </a:solidFill>
                  <a:effectLst>
                    <a:innerShdw blurRad="63500" dist="50800" dir="18900000">
                      <a:prstClr val="black">
                        <a:alpha val="50000"/>
                      </a:prstClr>
                    </a:innerShdw>
                  </a:effectLst>
                  <a:latin typeface="+mj-lt"/>
                </a:rPr>
                <a:t>03</a:t>
              </a:r>
              <a:endParaRPr kumimoji="1" lang="ja-JP" altLang="en-US" dirty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88720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Images with A Ta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366835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366835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45108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366835" y="502652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 flipV="1">
            <a:off x="22580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0006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1" name="テキスト プレースホルダー 20"/>
          <p:cNvSpPr>
            <a:spLocks noGrp="1"/>
          </p:cNvSpPr>
          <p:nvPr>
            <p:ph type="body" sz="quarter" idx="15" hasCustomPrompt="1"/>
          </p:nvPr>
        </p:nvSpPr>
        <p:spPr>
          <a:xfrm>
            <a:off x="666979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948757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42" name="正方形/長方形 41"/>
          <p:cNvSpPr/>
          <p:nvPr/>
        </p:nvSpPr>
        <p:spPr>
          <a:xfrm>
            <a:off x="2506216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43" name="直線コネクタ 42"/>
          <p:cNvCxnSpPr/>
          <p:nvPr/>
        </p:nvCxnSpPr>
        <p:spPr>
          <a:xfrm>
            <a:off x="2506216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/>
        </p:nvCxnSpPr>
        <p:spPr>
          <a:xfrm>
            <a:off x="2590461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/>
        </p:nvCxnSpPr>
        <p:spPr>
          <a:xfrm>
            <a:off x="2506216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/>
        </p:nvCxnSpPr>
        <p:spPr>
          <a:xfrm flipV="1">
            <a:off x="4397436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図プレースホルダー 24"/>
          <p:cNvSpPr>
            <a:spLocks noGrp="1"/>
          </p:cNvSpPr>
          <p:nvPr>
            <p:ph type="pic" sz="quarter" idx="23" hasCustomPrompt="1"/>
          </p:nvPr>
        </p:nvSpPr>
        <p:spPr>
          <a:xfrm>
            <a:off x="2639449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8" name="テキスト プレースホルダー 20"/>
          <p:cNvSpPr>
            <a:spLocks noGrp="1"/>
          </p:cNvSpPr>
          <p:nvPr>
            <p:ph type="body" sz="quarter" idx="24" hasCustomPrompt="1"/>
          </p:nvPr>
        </p:nvSpPr>
        <p:spPr>
          <a:xfrm>
            <a:off x="2806360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088138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2" name="正方形/長方形 51"/>
          <p:cNvSpPr/>
          <p:nvPr/>
        </p:nvSpPr>
        <p:spPr>
          <a:xfrm>
            <a:off x="4652609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53" name="直線コネクタ 52"/>
          <p:cNvCxnSpPr/>
          <p:nvPr/>
        </p:nvCxnSpPr>
        <p:spPr>
          <a:xfrm>
            <a:off x="4652609" y="1754111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>
            <a:off x="473685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直線コネクタ 54"/>
          <p:cNvCxnSpPr/>
          <p:nvPr/>
        </p:nvCxnSpPr>
        <p:spPr>
          <a:xfrm>
            <a:off x="4652609" y="5015064"/>
            <a:ext cx="197617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線コネクタ 55"/>
          <p:cNvCxnSpPr/>
          <p:nvPr/>
        </p:nvCxnSpPr>
        <p:spPr>
          <a:xfrm flipV="1">
            <a:off x="654382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図プレースホルダー 24"/>
          <p:cNvSpPr>
            <a:spLocks noGrp="1"/>
          </p:cNvSpPr>
          <p:nvPr>
            <p:ph type="pic" sz="quarter" idx="26" hasCustomPrompt="1"/>
          </p:nvPr>
        </p:nvSpPr>
        <p:spPr>
          <a:xfrm>
            <a:off x="478584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58" name="テキスト プレースホルダー 20"/>
          <p:cNvSpPr>
            <a:spLocks noGrp="1"/>
          </p:cNvSpPr>
          <p:nvPr>
            <p:ph type="body" sz="quarter" idx="27" hasCustomPrompt="1"/>
          </p:nvPr>
        </p:nvSpPr>
        <p:spPr>
          <a:xfrm>
            <a:off x="4952753" y="4373698"/>
            <a:ext cx="1734899" cy="669600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234531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0" name="正方形/長方形 59"/>
          <p:cNvSpPr/>
          <p:nvPr/>
        </p:nvSpPr>
        <p:spPr>
          <a:xfrm>
            <a:off x="6791990" y="1652135"/>
            <a:ext cx="1976170" cy="349664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61" name="直線コネクタ 60"/>
          <p:cNvCxnSpPr/>
          <p:nvPr/>
        </p:nvCxnSpPr>
        <p:spPr>
          <a:xfrm>
            <a:off x="6791990" y="1750091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直線コネクタ 61"/>
          <p:cNvCxnSpPr/>
          <p:nvPr/>
        </p:nvCxnSpPr>
        <p:spPr>
          <a:xfrm>
            <a:off x="6876235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コネクタ 62"/>
          <p:cNvCxnSpPr/>
          <p:nvPr/>
        </p:nvCxnSpPr>
        <p:spPr>
          <a:xfrm>
            <a:off x="6791990" y="5020423"/>
            <a:ext cx="1923661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V="1">
            <a:off x="8683209" y="1680000"/>
            <a:ext cx="0" cy="343200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図プレースホルダー 24"/>
          <p:cNvSpPr>
            <a:spLocks noGrp="1"/>
          </p:cNvSpPr>
          <p:nvPr>
            <p:ph type="pic" sz="quarter" idx="29" hasCustomPrompt="1"/>
          </p:nvPr>
        </p:nvSpPr>
        <p:spPr>
          <a:xfrm>
            <a:off x="6925223" y="1828455"/>
            <a:ext cx="1709703" cy="3144000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66" name="テキスト プレースホルダー 20"/>
          <p:cNvSpPr>
            <a:spLocks noGrp="1"/>
          </p:cNvSpPr>
          <p:nvPr>
            <p:ph type="body" sz="quarter" idx="30" hasCustomPrompt="1"/>
          </p:nvPr>
        </p:nvSpPr>
        <p:spPr>
          <a:xfrm>
            <a:off x="7092134" y="4373698"/>
            <a:ext cx="1734899" cy="669600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7373912" y="4527869"/>
            <a:ext cx="137315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794787" y="5279430"/>
            <a:ext cx="7540361" cy="75539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024470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3" grpId="0"/>
    </p:bldLst>
  </p:timing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Images and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21767" y="15333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正方形/長方形 5"/>
          <p:cNvSpPr/>
          <p:nvPr/>
        </p:nvSpPr>
        <p:spPr>
          <a:xfrm rot="10800000">
            <a:off x="4089177" y="1838120"/>
            <a:ext cx="5076590" cy="2409371"/>
          </a:xfrm>
          <a:custGeom>
            <a:avLst/>
            <a:gdLst/>
            <a:ahLst/>
            <a:cxnLst/>
            <a:rect l="l" t="t" r="r" b="b"/>
            <a:pathLst>
              <a:path w="10154942" h="3614057">
                <a:moveTo>
                  <a:pt x="0" y="0"/>
                </a:moveTo>
                <a:lnTo>
                  <a:pt x="8068365" y="0"/>
                </a:lnTo>
                <a:lnTo>
                  <a:pt x="10154942" y="3614057"/>
                </a:lnTo>
                <a:lnTo>
                  <a:pt x="0" y="361405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/>
        </p:nvSpPr>
        <p:spPr>
          <a:xfrm rot="3000000">
            <a:off x="2549252" y="2661845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3" name="正方形/長方形 9"/>
          <p:cNvSpPr/>
          <p:nvPr/>
        </p:nvSpPr>
        <p:spPr>
          <a:xfrm rot="3000000">
            <a:off x="2549252" y="2661846"/>
            <a:ext cx="4054614" cy="457121"/>
          </a:xfrm>
          <a:custGeom>
            <a:avLst/>
            <a:gdLst/>
            <a:ahLst/>
            <a:cxnLst/>
            <a:rect l="l" t="t" r="r" b="b"/>
            <a:pathLst>
              <a:path w="6081921" h="914400">
                <a:moveTo>
                  <a:pt x="0" y="914400"/>
                </a:moveTo>
                <a:lnTo>
                  <a:pt x="767273" y="0"/>
                </a:lnTo>
                <a:lnTo>
                  <a:pt x="6081921" y="0"/>
                </a:lnTo>
                <a:lnTo>
                  <a:pt x="5314648" y="914400"/>
                </a:lnTo>
                <a:close/>
              </a:path>
            </a:pathLst>
          </a:custGeom>
          <a:gradFill>
            <a:gsLst>
              <a:gs pos="0">
                <a:schemeClr val="bg2">
                  <a:alpha val="0"/>
                </a:schemeClr>
              </a:gs>
              <a:gs pos="83350">
                <a:srgbClr val="FFFFFF">
                  <a:alpha val="58000"/>
                </a:srgbClr>
              </a:gs>
              <a:gs pos="50000">
                <a:schemeClr val="bg2">
                  <a:alpha val="28000"/>
                </a:schemeClr>
              </a:gs>
              <a:gs pos="100000">
                <a:schemeClr val="bg2">
                  <a:alpha val="22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/>
        </p:nvCxnSpPr>
        <p:spPr>
          <a:xfrm flipH="1" flipV="1">
            <a:off x="3569895" y="1603625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コネクタ 25"/>
          <p:cNvCxnSpPr/>
          <p:nvPr/>
        </p:nvCxnSpPr>
        <p:spPr>
          <a:xfrm flipH="1" flipV="1">
            <a:off x="3950828" y="1562348"/>
            <a:ext cx="1603550" cy="257356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図プレースホルダー 28"/>
          <p:cNvSpPr>
            <a:spLocks noGrp="1"/>
          </p:cNvSpPr>
          <p:nvPr>
            <p:ph type="pic" sz="quarter" idx="14" hasCustomPrompt="1"/>
          </p:nvPr>
        </p:nvSpPr>
        <p:spPr>
          <a:xfrm>
            <a:off x="-1" y="1659109"/>
            <a:ext cx="4869894" cy="2157791"/>
          </a:xfrm>
          <a:custGeom>
            <a:avLst/>
            <a:gdLst/>
            <a:ahLst/>
            <a:cxnLst/>
            <a:rect l="l" t="t" r="r" b="b"/>
            <a:pathLst>
              <a:path w="9741478" h="3236686">
                <a:moveTo>
                  <a:pt x="0" y="0"/>
                </a:moveTo>
                <a:lnTo>
                  <a:pt x="7025576" y="0"/>
                </a:lnTo>
                <a:lnTo>
                  <a:pt x="9741478" y="3236686"/>
                </a:lnTo>
                <a:lnTo>
                  <a:pt x="0" y="3236686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5" name="図プレースホルダー 34"/>
          <p:cNvSpPr>
            <a:spLocks noGrp="1"/>
          </p:cNvSpPr>
          <p:nvPr>
            <p:ph type="pic" sz="quarter" idx="15" hasCustomPrompt="1"/>
          </p:nvPr>
        </p:nvSpPr>
        <p:spPr>
          <a:xfrm>
            <a:off x="4282627" y="1971320"/>
            <a:ext cx="4861374" cy="2145239"/>
          </a:xfrm>
          <a:custGeom>
            <a:avLst/>
            <a:gdLst/>
            <a:ahLst/>
            <a:cxnLst/>
            <a:rect l="l" t="t" r="r" b="b"/>
            <a:pathLst>
              <a:path w="9724435" h="3217859">
                <a:moveTo>
                  <a:pt x="0" y="0"/>
                </a:moveTo>
                <a:lnTo>
                  <a:pt x="9724435" y="0"/>
                </a:lnTo>
                <a:lnTo>
                  <a:pt x="9724435" y="3217859"/>
                </a:lnTo>
                <a:lnTo>
                  <a:pt x="2700104" y="3217859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/>
            </a:lvl1pPr>
          </a:lstStyle>
          <a:p>
            <a:r>
              <a:rPr kumimoji="1" lang="en-US" altLang="ja-JP" dirty="0" smtClean="0"/>
              <a:t>      add an image</a:t>
            </a:r>
            <a:endParaRPr kumimoji="1" lang="ja-JP" altLang="en-US" dirty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474552" y="4508078"/>
            <a:ext cx="620055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92006" y="4968902"/>
            <a:ext cx="6965648" cy="10400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14396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9" grpId="0"/>
    </p:bldLst>
  </p:timing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Images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4"/>
          <p:cNvSpPr>
            <a:spLocks noGrp="1"/>
          </p:cNvSpPr>
          <p:nvPr>
            <p:ph type="pic" sz="quarter" idx="12" hasCustomPrompt="1"/>
          </p:nvPr>
        </p:nvSpPr>
        <p:spPr>
          <a:xfrm>
            <a:off x="429998" y="1856665"/>
            <a:ext cx="2969484" cy="3960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1" name="図プレースホルダー 4"/>
          <p:cNvSpPr>
            <a:spLocks noGrp="1"/>
          </p:cNvSpPr>
          <p:nvPr>
            <p:ph type="pic" sz="quarter" idx="14" hasCustomPrompt="1"/>
          </p:nvPr>
        </p:nvSpPr>
        <p:spPr>
          <a:xfrm>
            <a:off x="3434646" y="1875422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32" name="図プレースホルダー 4"/>
          <p:cNvSpPr>
            <a:spLocks noGrp="1"/>
          </p:cNvSpPr>
          <p:nvPr>
            <p:ph type="pic" sz="quarter" idx="15" hasCustomPrompt="1"/>
          </p:nvPr>
        </p:nvSpPr>
        <p:spPr>
          <a:xfrm>
            <a:off x="7167378" y="3872665"/>
            <a:ext cx="1457747" cy="1944000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>
            <a:lvl1pPr marL="0" marR="0" indent="0" algn="l" defTabSz="914332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正方形/長方形 7"/>
          <p:cNvSpPr/>
          <p:nvPr/>
        </p:nvSpPr>
        <p:spPr>
          <a:xfrm>
            <a:off x="3435779" y="3872665"/>
            <a:ext cx="3689403" cy="1944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/>
        </p:nvSpPr>
        <p:spPr>
          <a:xfrm>
            <a:off x="4941135" y="1884801"/>
            <a:ext cx="3689403" cy="1944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正方形/長方形 33"/>
          <p:cNvSpPr/>
          <p:nvPr/>
        </p:nvSpPr>
        <p:spPr>
          <a:xfrm>
            <a:off x="5027791" y="1985806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正方形/長方形 35"/>
          <p:cNvSpPr/>
          <p:nvPr/>
        </p:nvSpPr>
        <p:spPr>
          <a:xfrm>
            <a:off x="3522435" y="3973670"/>
            <a:ext cx="3516090" cy="174199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136418" y="226958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36418" y="267286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31062" y="4265639"/>
            <a:ext cx="3298837" cy="506441"/>
          </a:xfrm>
          <a:prstGeom prst="rect">
            <a:avLst/>
          </a:prstGeom>
        </p:spPr>
        <p:txBody>
          <a:bodyPr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2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631062" y="4668914"/>
            <a:ext cx="3298836" cy="956601"/>
          </a:xfrm>
          <a:prstGeom prst="rect">
            <a:avLst/>
          </a:prstGeo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17634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30" grpId="0"/>
    </p:bldLst>
  </p:timing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o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アーチ 5"/>
          <p:cNvSpPr/>
          <p:nvPr/>
        </p:nvSpPr>
        <p:spPr>
          <a:xfrm rot="5280000">
            <a:off x="4198631" y="2183407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9" name="アーチ 5"/>
          <p:cNvSpPr/>
          <p:nvPr/>
        </p:nvSpPr>
        <p:spPr>
          <a:xfrm rot="10680000">
            <a:off x="4433233" y="3773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0" name="アーチ 5"/>
          <p:cNvSpPr/>
          <p:nvPr/>
        </p:nvSpPr>
        <p:spPr>
          <a:xfrm rot="21480000">
            <a:off x="3098505" y="1894572"/>
            <a:ext cx="1622676" cy="1939974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1" name="アーチ 5"/>
          <p:cNvSpPr/>
          <p:nvPr/>
        </p:nvSpPr>
        <p:spPr>
          <a:xfrm rot="16080000">
            <a:off x="2791787" y="3967979"/>
            <a:ext cx="2163944" cy="1454728"/>
          </a:xfrm>
          <a:custGeom>
            <a:avLst/>
            <a:gdLst/>
            <a:ahLst/>
            <a:cxnLst/>
            <a:rect l="l" t="t" r="r" b="b"/>
            <a:pathLst>
              <a:path w="3490546" h="3129272">
                <a:moveTo>
                  <a:pt x="0" y="3129269"/>
                </a:moveTo>
                <a:cubicBezTo>
                  <a:pt x="1" y="2295507"/>
                  <a:pt x="332732" y="1496219"/>
                  <a:pt x="924368" y="908746"/>
                </a:cubicBezTo>
                <a:cubicBezTo>
                  <a:pt x="1513783" y="323480"/>
                  <a:pt x="2311602" y="-3344"/>
                  <a:pt x="3141967" y="250"/>
                </a:cubicBezTo>
                <a:lnTo>
                  <a:pt x="3141967" y="0"/>
                </a:lnTo>
                <a:lnTo>
                  <a:pt x="3142212" y="245"/>
                </a:lnTo>
                <a:cubicBezTo>
                  <a:pt x="3145264" y="43"/>
                  <a:pt x="3148316" y="60"/>
                  <a:pt x="3151367" y="82"/>
                </a:cubicBezTo>
                <a:lnTo>
                  <a:pt x="3151302" y="9335"/>
                </a:lnTo>
                <a:lnTo>
                  <a:pt x="3490546" y="348579"/>
                </a:lnTo>
                <a:lnTo>
                  <a:pt x="3146476" y="692649"/>
                </a:lnTo>
                <a:cubicBezTo>
                  <a:pt x="3146469" y="693625"/>
                  <a:pt x="3146462" y="694600"/>
                  <a:pt x="3146455" y="695576"/>
                </a:cubicBezTo>
                <a:lnTo>
                  <a:pt x="3143420" y="695705"/>
                </a:lnTo>
                <a:lnTo>
                  <a:pt x="3141967" y="697158"/>
                </a:lnTo>
                <a:lnTo>
                  <a:pt x="3141967" y="695767"/>
                </a:lnTo>
                <a:cubicBezTo>
                  <a:pt x="2495145" y="692172"/>
                  <a:pt x="1873508" y="946432"/>
                  <a:pt x="1414429" y="1402280"/>
                </a:cubicBezTo>
                <a:cubicBezTo>
                  <a:pt x="954661" y="1858813"/>
                  <a:pt x="695929" y="2479817"/>
                  <a:pt x="695589" y="3127701"/>
                </a:cubicBezTo>
                <a:lnTo>
                  <a:pt x="348579" y="2780690"/>
                </a:lnTo>
                <a:close/>
                <a:moveTo>
                  <a:pt x="0" y="3129272"/>
                </a:moveTo>
                <a:lnTo>
                  <a:pt x="0" y="3129269"/>
                </a:lnTo>
                <a:lnTo>
                  <a:pt x="695511" y="312926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080800" y="4467030"/>
            <a:ext cx="2674818" cy="1300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0061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0" name="テキスト プレースホルダー 21"/>
          <p:cNvSpPr>
            <a:spLocks noGrp="1"/>
          </p:cNvSpPr>
          <p:nvPr>
            <p:ph type="body" sz="quarter" idx="24" hasCustomPrompt="1"/>
          </p:nvPr>
        </p:nvSpPr>
        <p:spPr>
          <a:xfrm>
            <a:off x="3656965" y="3004557"/>
            <a:ext cx="1835515" cy="1573663"/>
          </a:xfrm>
        </p:spPr>
        <p:txBody>
          <a:bodyPr anchor="ctr">
            <a:noAutofit/>
          </a:bodyPr>
          <a:lstStyle>
            <a:lvl1pPr marL="0" marR="0" indent="0" algn="ctr" defTabSz="91433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err="1" smtClean="0"/>
              <a:t>WORd</a:t>
            </a:r>
            <a:endParaRPr kumimoji="1" lang="en-US" altLang="ja-JP" dirty="0" smtClean="0"/>
          </a:p>
        </p:txBody>
      </p:sp>
    </p:spTree>
    <p:extLst>
      <p:ext uri="{BB962C8B-B14F-4D97-AF65-F5344CB8AC3E}">
        <p14:creationId xmlns:p14="http://schemas.microsoft.com/office/powerpoint/2010/main" val="39515126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WO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涙形 6"/>
          <p:cNvSpPr/>
          <p:nvPr/>
        </p:nvSpPr>
        <p:spPr>
          <a:xfrm>
            <a:off x="3081084" y="3713870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涙形 22"/>
          <p:cNvSpPr>
            <a:spLocks noChangeAspect="1"/>
          </p:cNvSpPr>
          <p:nvPr/>
        </p:nvSpPr>
        <p:spPr>
          <a:xfrm>
            <a:off x="3169656" y="3831986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涙形 25"/>
          <p:cNvSpPr/>
          <p:nvPr/>
        </p:nvSpPr>
        <p:spPr>
          <a:xfrm rot="5400000">
            <a:off x="2832425" y="1974293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涙形 26"/>
          <p:cNvSpPr>
            <a:spLocks noChangeAspect="1"/>
          </p:cNvSpPr>
          <p:nvPr/>
        </p:nvSpPr>
        <p:spPr>
          <a:xfrm rot="5400000">
            <a:off x="2950542" y="2062865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涙形 40"/>
          <p:cNvSpPr/>
          <p:nvPr/>
        </p:nvSpPr>
        <p:spPr>
          <a:xfrm rot="16200000">
            <a:off x="4323342" y="3962528"/>
            <a:ext cx="1988234" cy="1490917"/>
          </a:xfrm>
          <a:prstGeom prst="teardrop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涙形 41"/>
          <p:cNvSpPr>
            <a:spLocks noChangeAspect="1"/>
          </p:cNvSpPr>
          <p:nvPr/>
        </p:nvSpPr>
        <p:spPr>
          <a:xfrm rot="16200000">
            <a:off x="4441459" y="4051101"/>
            <a:ext cx="1752000" cy="1313772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涙形 43"/>
          <p:cNvSpPr/>
          <p:nvPr/>
        </p:nvSpPr>
        <p:spPr>
          <a:xfrm rot="10800000">
            <a:off x="4572001" y="1726052"/>
            <a:ext cx="1490917" cy="1988234"/>
          </a:xfrm>
          <a:prstGeom prst="teardrop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涙形 44"/>
          <p:cNvSpPr>
            <a:spLocks noChangeAspect="1"/>
          </p:cNvSpPr>
          <p:nvPr/>
        </p:nvSpPr>
        <p:spPr>
          <a:xfrm rot="10800000">
            <a:off x="4660573" y="1844169"/>
            <a:ext cx="1313772" cy="1752000"/>
          </a:xfrm>
          <a:prstGeom prst="teardrop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667365" y="224911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144217" y="2266053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A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667365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5144217" y="4199839"/>
            <a:ext cx="332419" cy="1016295"/>
          </a:xfrm>
          <a:prstGeom prst="rect">
            <a:avLst/>
          </a:prstGeom>
        </p:spPr>
        <p:txBody>
          <a:bodyPr wrap="none" lIns="20156" tIns="20156" rIns="20156" bIns="20156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5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smtClean="0"/>
              <a:t>A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97950" y="206914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7950" y="241471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97950" y="4121467"/>
            <a:ext cx="2674818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97950" y="4467030"/>
            <a:ext cx="2674818" cy="131609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80800" y="206914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6080800" y="241471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80800" y="4121467"/>
            <a:ext cx="267481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080800" y="4467030"/>
            <a:ext cx="2674818" cy="1316093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40198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 Keyword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二等辺三角形 7"/>
          <p:cNvSpPr/>
          <p:nvPr/>
        </p:nvSpPr>
        <p:spPr>
          <a:xfrm rot="5400000">
            <a:off x="2821028" y="1897930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二等辺三角形 13"/>
          <p:cNvSpPr/>
          <p:nvPr/>
        </p:nvSpPr>
        <p:spPr>
          <a:xfrm rot="5400000">
            <a:off x="2821028" y="2789762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二等辺三角形 17"/>
          <p:cNvSpPr/>
          <p:nvPr/>
        </p:nvSpPr>
        <p:spPr>
          <a:xfrm rot="5400000">
            <a:off x="2821028" y="3681593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二等辺三角形 21"/>
          <p:cNvSpPr/>
          <p:nvPr/>
        </p:nvSpPr>
        <p:spPr>
          <a:xfrm rot="5400000">
            <a:off x="2821028" y="4573424"/>
            <a:ext cx="383739" cy="250457"/>
          </a:xfrm>
          <a:prstGeom prst="triangl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二等辺三角形 25"/>
          <p:cNvSpPr/>
          <p:nvPr/>
        </p:nvSpPr>
        <p:spPr>
          <a:xfrm rot="5400000">
            <a:off x="2821028" y="5465256"/>
            <a:ext cx="383739" cy="250457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3868" y="1807261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264189" y="1675310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823868" y="2699093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264189" y="2567142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823868" y="3590924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264189" y="3458973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823868" y="4482755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264189" y="4350804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23868" y="5374587"/>
            <a:ext cx="202830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KEYWORD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264189" y="5242636"/>
            <a:ext cx="5228151" cy="695697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7" name="図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1562123"/>
            <a:ext cx="193679" cy="922071"/>
          </a:xfrm>
          <a:prstGeom prst="rect">
            <a:avLst/>
          </a:prstGeom>
        </p:spPr>
      </p:pic>
      <p:pic>
        <p:nvPicPr>
          <p:cNvPr id="15" name="図 1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2453954"/>
            <a:ext cx="193679" cy="922071"/>
          </a:xfrm>
          <a:prstGeom prst="rect">
            <a:avLst/>
          </a:prstGeom>
        </p:spPr>
      </p:pic>
      <p:pic>
        <p:nvPicPr>
          <p:cNvPr id="19" name="図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3345785"/>
            <a:ext cx="193679" cy="922071"/>
          </a:xfrm>
          <a:prstGeom prst="rect">
            <a:avLst/>
          </a:prstGeom>
        </p:spPr>
      </p:pic>
      <p:pic>
        <p:nvPicPr>
          <p:cNvPr id="23" name="図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4237617"/>
            <a:ext cx="193679" cy="922071"/>
          </a:xfrm>
          <a:prstGeom prst="rect">
            <a:avLst/>
          </a:prstGeom>
        </p:spPr>
      </p:pic>
      <p:pic>
        <p:nvPicPr>
          <p:cNvPr id="27" name="図 2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6899" y="5129448"/>
            <a:ext cx="193679" cy="9220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75377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3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3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2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3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3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3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3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9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2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8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8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3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8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8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5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8" y="371018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8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7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00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500"/>
                            </p:stCondLst>
                            <p:childTnLst>
                              <p:par>
                                <p:cTn id="9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500"/>
                            </p:stCondLst>
                            <p:childTnLst>
                              <p:par>
                                <p:cTn id="1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1000"/>
                            </p:stCondLst>
                            <p:childTnLst>
                              <p:par>
                                <p:cTn id="12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8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9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0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25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3000"/>
                            </p:stCondLst>
                            <p:childTnLst>
                              <p:par>
                                <p:cTn id="15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3500"/>
                            </p:stCondLst>
                            <p:childTnLst>
                              <p:par>
                                <p:cTn id="15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10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5000"/>
                            </p:stCondLst>
                            <p:childTnLst>
                              <p:par>
                                <p:cTn id="1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animBg="1"/>
      <p:bldP spid="7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animBg="1"/>
      <p:bldP spid="8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8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7" grpId="0" animBg="1"/>
      <p:bldP spid="9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2"/>
            <a:ext cx="3875524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1" y="1351672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Fea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正方形/長方形 26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28" name="直線コネクタ 27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457200" y="188340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/>
        </p:nvSpPr>
        <p:spPr>
          <a:xfrm>
            <a:off x="539430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66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34928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1" name="円/楕円 10"/>
          <p:cNvSpPr/>
          <p:nvPr/>
        </p:nvSpPr>
        <p:spPr>
          <a:xfrm>
            <a:off x="4603579" y="188340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円/楕円 11"/>
          <p:cNvSpPr/>
          <p:nvPr/>
        </p:nvSpPr>
        <p:spPr>
          <a:xfrm>
            <a:off x="4685809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4794421" y="213790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281461" y="2550609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280723" y="2125164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円/楕円 15"/>
          <p:cNvSpPr/>
          <p:nvPr/>
        </p:nvSpPr>
        <p:spPr>
          <a:xfrm>
            <a:off x="457200" y="3241882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円/楕円 16"/>
          <p:cNvSpPr/>
          <p:nvPr/>
        </p:nvSpPr>
        <p:spPr>
          <a:xfrm>
            <a:off x="539430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66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28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1" name="円/楕円 20"/>
          <p:cNvSpPr/>
          <p:nvPr/>
        </p:nvSpPr>
        <p:spPr>
          <a:xfrm>
            <a:off x="4603579" y="3241882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/>
        </p:nvSpPr>
        <p:spPr>
          <a:xfrm>
            <a:off x="4685809" y="3351540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794421" y="3496381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281461" y="3909087"/>
            <a:ext cx="329916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280723" y="3483643"/>
            <a:ext cx="330115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9" name="直線コネクタ 28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484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" grpId="0"/>
    </p:bldLst>
  </p:timing>
  <p:extLst mod="1">
    <p:ext uri="{DCECCB84-F9BA-43D5-87BE-67443E8EF086}">
      <p15:sldGuideLst xmlns="" xmlns:p15="http://schemas.microsoft.com/office/powerpoint/2012/main">
        <p15:guide id="1" orient="horz" pos="3240" userDrawn="1">
          <p15:clr>
            <a:srgbClr val="FBAE40"/>
          </p15:clr>
        </p15:guide>
        <p15:guide id="2" pos="5761" userDrawn="1">
          <p15:clr>
            <a:srgbClr val="FBAE40"/>
          </p15:clr>
        </p15:guide>
      </p15:sldGuideLst>
    </p:ext>
  </p:extLst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1034901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280915" y="2114208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036408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282422" y="2780361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1034901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280915" y="3446514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1034901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280915" y="4112666"/>
            <a:ext cx="6806604" cy="436733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6053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st with 8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正方形/長方形 9"/>
          <p:cNvSpPr/>
          <p:nvPr/>
        </p:nvSpPr>
        <p:spPr>
          <a:xfrm>
            <a:off x="-21767" y="1543051"/>
            <a:ext cx="9196403" cy="3495675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11" name="直線コネクタ 10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コネクタ 11"/>
          <p:cNvCxnSpPr/>
          <p:nvPr/>
        </p:nvCxnSpPr>
        <p:spPr>
          <a:xfrm>
            <a:off x="0" y="492614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山形 5"/>
          <p:cNvSpPr/>
          <p:nvPr/>
        </p:nvSpPr>
        <p:spPr>
          <a:xfrm>
            <a:off x="912276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58290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913783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159797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5" name="山形 14"/>
          <p:cNvSpPr/>
          <p:nvPr/>
        </p:nvSpPr>
        <p:spPr>
          <a:xfrm>
            <a:off x="912276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158290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7" name="山形 16"/>
          <p:cNvSpPr/>
          <p:nvPr/>
        </p:nvSpPr>
        <p:spPr>
          <a:xfrm>
            <a:off x="912276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158290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山形 19"/>
          <p:cNvSpPr/>
          <p:nvPr/>
        </p:nvSpPr>
        <p:spPr>
          <a:xfrm>
            <a:off x="4641299" y="2198381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887313" y="2072793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2" name="山形 21"/>
          <p:cNvSpPr/>
          <p:nvPr/>
        </p:nvSpPr>
        <p:spPr>
          <a:xfrm>
            <a:off x="4642806" y="2864533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4888820" y="2738946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4" name="山形 23"/>
          <p:cNvSpPr/>
          <p:nvPr/>
        </p:nvSpPr>
        <p:spPr>
          <a:xfrm>
            <a:off x="4641299" y="3530686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887313" y="3405098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6" name="山形 25"/>
          <p:cNvSpPr/>
          <p:nvPr/>
        </p:nvSpPr>
        <p:spPr>
          <a:xfrm>
            <a:off x="4641299" y="4196838"/>
            <a:ext cx="190283" cy="253755"/>
          </a:xfrm>
          <a:prstGeom prst="chevron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4887313" y="4071250"/>
            <a:ext cx="3327798" cy="436733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80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19409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Step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正方形/長方形 12"/>
          <p:cNvSpPr/>
          <p:nvPr/>
        </p:nvSpPr>
        <p:spPr>
          <a:xfrm>
            <a:off x="6005187" y="2945537"/>
            <a:ext cx="3167450" cy="2338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正方形/長方形 5"/>
          <p:cNvSpPr/>
          <p:nvPr/>
        </p:nvSpPr>
        <p:spPr>
          <a:xfrm>
            <a:off x="-18786" y="5703517"/>
            <a:ext cx="3243678" cy="233819"/>
          </a:xfrm>
          <a:custGeom>
            <a:avLst/>
            <a:gdLst/>
            <a:ahLst/>
            <a:cxnLst/>
            <a:rect l="l" t="t" r="r" b="b"/>
            <a:pathLst>
              <a:path w="6488482" h="350728">
                <a:moveTo>
                  <a:pt x="0" y="0"/>
                </a:moveTo>
                <a:lnTo>
                  <a:pt x="6219698" y="0"/>
                </a:lnTo>
                <a:lnTo>
                  <a:pt x="6488482" y="268784"/>
                </a:lnTo>
                <a:lnTo>
                  <a:pt x="6488482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3062082" y="4328322"/>
            <a:ext cx="3118439" cy="233819"/>
          </a:xfrm>
          <a:custGeom>
            <a:avLst/>
            <a:gdLst/>
            <a:ahLst/>
            <a:cxnLst/>
            <a:rect l="l" t="t" r="r" b="b"/>
            <a:pathLst>
              <a:path w="6237961" h="350728">
                <a:moveTo>
                  <a:pt x="0" y="0"/>
                </a:moveTo>
                <a:lnTo>
                  <a:pt x="5981621" y="0"/>
                </a:lnTo>
                <a:lnTo>
                  <a:pt x="6237961" y="256340"/>
                </a:lnTo>
                <a:lnTo>
                  <a:pt x="6237961" y="350728"/>
                </a:lnTo>
                <a:lnTo>
                  <a:pt x="0" y="35072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 rot="5400000">
            <a:off x="2301784" y="5041418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8"/>
          <p:cNvSpPr/>
          <p:nvPr/>
        </p:nvSpPr>
        <p:spPr>
          <a:xfrm rot="5400000">
            <a:off x="5257413" y="3655734"/>
            <a:ext cx="1670882" cy="175334"/>
          </a:xfrm>
          <a:custGeom>
            <a:avLst/>
            <a:gdLst/>
            <a:ahLst/>
            <a:cxnLst/>
            <a:rect l="l" t="t" r="r" b="b"/>
            <a:pathLst>
              <a:path w="2506323" h="350728">
                <a:moveTo>
                  <a:pt x="0" y="350728"/>
                </a:moveTo>
                <a:lnTo>
                  <a:pt x="350728" y="0"/>
                </a:lnTo>
                <a:lnTo>
                  <a:pt x="2506323" y="0"/>
                </a:lnTo>
                <a:lnTo>
                  <a:pt x="2155595" y="350728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854" y="4211472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826575" y="4278278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826575" y="4640774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11289" y="2865448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3658010" y="2932254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658010" y="3294750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155938" y="1487069"/>
            <a:ext cx="484292" cy="1133205"/>
          </a:xfrm>
          <a:prstGeom prst="rect">
            <a:avLst/>
          </a:prstGeom>
        </p:spPr>
        <p:txBody>
          <a:bodyPr wrap="none" lIns="20156" tIns="20156" rIns="20156" bIns="20156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6602659" y="1553875"/>
            <a:ext cx="2110269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02659" y="1916371"/>
            <a:ext cx="2110269" cy="91161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直角三角形 24"/>
          <p:cNvSpPr/>
          <p:nvPr/>
        </p:nvSpPr>
        <p:spPr>
          <a:xfrm rot="5400000">
            <a:off x="3268305" y="477089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直角三角形 25"/>
          <p:cNvSpPr/>
          <p:nvPr/>
        </p:nvSpPr>
        <p:spPr>
          <a:xfrm rot="5400000">
            <a:off x="6227956" y="3398134"/>
            <a:ext cx="486315" cy="364673"/>
          </a:xfrm>
          <a:prstGeom prst="rtTriangl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5547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二等辺三角形 5"/>
          <p:cNvSpPr/>
          <p:nvPr/>
        </p:nvSpPr>
        <p:spPr>
          <a:xfrm rot="10800000">
            <a:off x="1344308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7" name="正方形/長方形 6"/>
          <p:cNvSpPr/>
          <p:nvPr/>
        </p:nvSpPr>
        <p:spPr>
          <a:xfrm>
            <a:off x="-14511" y="3575906"/>
            <a:ext cx="9144000" cy="8708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1344308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3350035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0" name="円/楕円 9"/>
          <p:cNvSpPr/>
          <p:nvPr/>
        </p:nvSpPr>
        <p:spPr>
          <a:xfrm>
            <a:off x="5355762" y="3368714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/>
        </p:nvSpPr>
        <p:spPr>
          <a:xfrm>
            <a:off x="7361490" y="3368714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/>
        </p:nvSpPr>
        <p:spPr>
          <a:xfrm>
            <a:off x="564697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3" name="正方形/長方形 12"/>
          <p:cNvSpPr/>
          <p:nvPr/>
        </p:nvSpPr>
        <p:spPr>
          <a:xfrm>
            <a:off x="659024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29370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5" name="二等辺三角形 14"/>
          <p:cNvSpPr/>
          <p:nvPr/>
        </p:nvSpPr>
        <p:spPr>
          <a:xfrm rot="10800000">
            <a:off x="3350560" y="2892179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6" name="正方形/長方形 15"/>
          <p:cNvSpPr/>
          <p:nvPr/>
        </p:nvSpPr>
        <p:spPr>
          <a:xfrm>
            <a:off x="2570949" y="2252693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7" name="正方形/長方形 16"/>
          <p:cNvSpPr/>
          <p:nvPr/>
        </p:nvSpPr>
        <p:spPr>
          <a:xfrm>
            <a:off x="2665276" y="2371226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2635622" y="2467790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19" name="二等辺三角形 18"/>
          <p:cNvSpPr/>
          <p:nvPr/>
        </p:nvSpPr>
        <p:spPr>
          <a:xfrm rot="10800000">
            <a:off x="5358867" y="2886641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0" name="正方形/長方形 19"/>
          <p:cNvSpPr/>
          <p:nvPr/>
        </p:nvSpPr>
        <p:spPr>
          <a:xfrm>
            <a:off x="4579256" y="2247155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1" name="正方形/長方形 20"/>
          <p:cNvSpPr/>
          <p:nvPr/>
        </p:nvSpPr>
        <p:spPr>
          <a:xfrm>
            <a:off x="4673583" y="2365688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643929" y="2462252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3" name="二等辺三角形 22"/>
          <p:cNvSpPr/>
          <p:nvPr/>
        </p:nvSpPr>
        <p:spPr>
          <a:xfrm rot="10800000">
            <a:off x="7361490" y="2893896"/>
            <a:ext cx="364636" cy="419195"/>
          </a:xfrm>
          <a:prstGeom prst="triangl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4" name="正方形/長方形 23"/>
          <p:cNvSpPr/>
          <p:nvPr/>
        </p:nvSpPr>
        <p:spPr>
          <a:xfrm>
            <a:off x="6581879" y="2254410"/>
            <a:ext cx="1944577" cy="880533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5" name="正方形/長方形 24"/>
          <p:cNvSpPr/>
          <p:nvPr/>
        </p:nvSpPr>
        <p:spPr>
          <a:xfrm>
            <a:off x="6676206" y="2372943"/>
            <a:ext cx="1755924" cy="643467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 dirty="0">
              <a:solidFill>
                <a:schemeClr val="bg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646552" y="2469507"/>
            <a:ext cx="1821858" cy="431795"/>
          </a:xfrm>
        </p:spPr>
        <p:txBody>
          <a:bodyPr anchor="ctr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3588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2562384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0440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576827" y="3824874"/>
            <a:ext cx="1938037" cy="489213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800" baseline="0">
                <a:solidFill>
                  <a:schemeClr val="tx2"/>
                </a:solidFill>
                <a:latin typeface="Bebas Neue Regular" panose="00000500000000000000" pitchFamily="2" charset="0"/>
                <a:ea typeface="+mn-ea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576827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562384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0440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53588" y="4303142"/>
            <a:ext cx="1933961" cy="115511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2509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rateg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円/楕円 30"/>
          <p:cNvSpPr/>
          <p:nvPr/>
        </p:nvSpPr>
        <p:spPr>
          <a:xfrm>
            <a:off x="4236699" y="3797482"/>
            <a:ext cx="670602" cy="2456407"/>
          </a:xfrm>
          <a:custGeom>
            <a:avLst/>
            <a:gdLst/>
            <a:ahLst/>
            <a:cxnLst/>
            <a:rect l="l" t="t" r="r" b="b"/>
            <a:pathLst>
              <a:path w="1104899" h="3034897">
                <a:moveTo>
                  <a:pt x="183061" y="452441"/>
                </a:moveTo>
                <a:lnTo>
                  <a:pt x="202039" y="456272"/>
                </a:lnTo>
                <a:cubicBezTo>
                  <a:pt x="206033" y="453928"/>
                  <a:pt x="210452" y="453407"/>
                  <a:pt x="214967" y="453259"/>
                </a:cubicBezTo>
                <a:cubicBezTo>
                  <a:pt x="238093" y="484350"/>
                  <a:pt x="275364" y="503415"/>
                  <a:pt x="317087" y="503415"/>
                </a:cubicBezTo>
                <a:cubicBezTo>
                  <a:pt x="359170" y="503415"/>
                  <a:pt x="396722" y="484021"/>
                  <a:pt x="419760" y="452441"/>
                </a:cubicBezTo>
                <a:lnTo>
                  <a:pt x="446511" y="452441"/>
                </a:lnTo>
                <a:cubicBezTo>
                  <a:pt x="469549" y="484021"/>
                  <a:pt x="507100" y="503415"/>
                  <a:pt x="549182" y="503415"/>
                </a:cubicBezTo>
                <a:cubicBezTo>
                  <a:pt x="591264" y="503415"/>
                  <a:pt x="628817" y="484021"/>
                  <a:pt x="651855" y="452441"/>
                </a:cubicBezTo>
                <a:lnTo>
                  <a:pt x="685142" y="452441"/>
                </a:lnTo>
                <a:cubicBezTo>
                  <a:pt x="708180" y="484021"/>
                  <a:pt x="745733" y="503416"/>
                  <a:pt x="787815" y="503416"/>
                </a:cubicBezTo>
                <a:lnTo>
                  <a:pt x="837422" y="492397"/>
                </a:lnTo>
                <a:lnTo>
                  <a:pt x="848931" y="487050"/>
                </a:lnTo>
                <a:cubicBezTo>
                  <a:pt x="864198" y="480284"/>
                  <a:pt x="877135" y="469629"/>
                  <a:pt x="887585" y="456745"/>
                </a:cubicBezTo>
                <a:lnTo>
                  <a:pt x="889654" y="457620"/>
                </a:lnTo>
                <a:cubicBezTo>
                  <a:pt x="897429" y="453526"/>
                  <a:pt x="906239" y="452441"/>
                  <a:pt x="915302" y="452441"/>
                </a:cubicBezTo>
                <a:cubicBezTo>
                  <a:pt x="976685" y="452441"/>
                  <a:pt x="1026445" y="502202"/>
                  <a:pt x="1026445" y="563585"/>
                </a:cubicBezTo>
                <a:cubicBezTo>
                  <a:pt x="1026445" y="609396"/>
                  <a:pt x="998729" y="648734"/>
                  <a:pt x="959102" y="665631"/>
                </a:cubicBezTo>
                <a:cubicBezTo>
                  <a:pt x="841569" y="804451"/>
                  <a:pt x="762079" y="1001460"/>
                  <a:pt x="743903" y="1223908"/>
                </a:cubicBezTo>
                <a:lnTo>
                  <a:pt x="840117" y="1223908"/>
                </a:lnTo>
                <a:cubicBezTo>
                  <a:pt x="885252" y="1223908"/>
                  <a:pt x="921841" y="1260497"/>
                  <a:pt x="921841" y="1305632"/>
                </a:cubicBezTo>
                <a:lnTo>
                  <a:pt x="921840" y="1305632"/>
                </a:lnTo>
                <a:cubicBezTo>
                  <a:pt x="921840" y="1350767"/>
                  <a:pt x="885251" y="1387356"/>
                  <a:pt x="840116" y="1387356"/>
                </a:cubicBezTo>
                <a:lnTo>
                  <a:pt x="733571" y="1387356"/>
                </a:lnTo>
                <a:lnTo>
                  <a:pt x="732242" y="1435725"/>
                </a:lnTo>
                <a:cubicBezTo>
                  <a:pt x="732242" y="1834241"/>
                  <a:pt x="840619" y="2186259"/>
                  <a:pt x="1006562" y="2397455"/>
                </a:cubicBezTo>
                <a:lnTo>
                  <a:pt x="1005198" y="2397455"/>
                </a:lnTo>
                <a:cubicBezTo>
                  <a:pt x="1027765" y="2397455"/>
                  <a:pt x="1046060" y="2415750"/>
                  <a:pt x="1046060" y="2438317"/>
                </a:cubicBezTo>
                <a:lnTo>
                  <a:pt x="1046059" y="2438317"/>
                </a:lnTo>
                <a:cubicBezTo>
                  <a:pt x="1046059" y="2450137"/>
                  <a:pt x="1041040" y="2460785"/>
                  <a:pt x="1032621" y="2467820"/>
                </a:cubicBezTo>
                <a:cubicBezTo>
                  <a:pt x="1079361" y="2530209"/>
                  <a:pt x="1104899" y="2603760"/>
                  <a:pt x="1104899" y="2682076"/>
                </a:cubicBezTo>
                <a:cubicBezTo>
                  <a:pt x="1104899" y="2769275"/>
                  <a:pt x="1073240" y="2850566"/>
                  <a:pt x="1015880" y="2916671"/>
                </a:cubicBezTo>
                <a:cubicBezTo>
                  <a:pt x="1041463" y="2932650"/>
                  <a:pt x="1057500" y="2961309"/>
                  <a:pt x="1057500" y="2993714"/>
                </a:cubicBezTo>
                <a:lnTo>
                  <a:pt x="1057500" y="3034897"/>
                </a:lnTo>
                <a:lnTo>
                  <a:pt x="881231" y="3034897"/>
                </a:lnTo>
                <a:lnTo>
                  <a:pt x="223669" y="3034897"/>
                </a:lnTo>
                <a:lnTo>
                  <a:pt x="47401" y="3034897"/>
                </a:lnTo>
                <a:lnTo>
                  <a:pt x="47401" y="2993714"/>
                </a:lnTo>
                <a:cubicBezTo>
                  <a:pt x="47401" y="2961309"/>
                  <a:pt x="63437" y="2932651"/>
                  <a:pt x="89020" y="2916671"/>
                </a:cubicBezTo>
                <a:cubicBezTo>
                  <a:pt x="31659" y="2850567"/>
                  <a:pt x="0" y="2769275"/>
                  <a:pt x="0" y="2682076"/>
                </a:cubicBezTo>
                <a:cubicBezTo>
                  <a:pt x="0" y="2605483"/>
                  <a:pt x="24427" y="2533448"/>
                  <a:pt x="69407" y="2472045"/>
                </a:cubicBezTo>
                <a:cubicBezTo>
                  <a:pt x="54818" y="2467950"/>
                  <a:pt x="45766" y="2454190"/>
                  <a:pt x="45766" y="2438317"/>
                </a:cubicBezTo>
                <a:cubicBezTo>
                  <a:pt x="45766" y="2415750"/>
                  <a:pt x="64061" y="2397455"/>
                  <a:pt x="86628" y="2397455"/>
                </a:cubicBezTo>
                <a:lnTo>
                  <a:pt x="92234" y="2397455"/>
                </a:lnTo>
                <a:cubicBezTo>
                  <a:pt x="258177" y="2186259"/>
                  <a:pt x="366555" y="1834241"/>
                  <a:pt x="366555" y="1435725"/>
                </a:cubicBezTo>
                <a:lnTo>
                  <a:pt x="365225" y="1387355"/>
                </a:lnTo>
                <a:lnTo>
                  <a:pt x="258248" y="1387355"/>
                </a:lnTo>
                <a:cubicBezTo>
                  <a:pt x="213113" y="1387355"/>
                  <a:pt x="176524" y="1350767"/>
                  <a:pt x="176524" y="1305632"/>
                </a:cubicBezTo>
                <a:cubicBezTo>
                  <a:pt x="176524" y="1260497"/>
                  <a:pt x="213113" y="1223908"/>
                  <a:pt x="258248" y="1223908"/>
                </a:cubicBezTo>
                <a:lnTo>
                  <a:pt x="349409" y="1223908"/>
                </a:lnTo>
                <a:cubicBezTo>
                  <a:pt x="332627" y="1001981"/>
                  <a:pt x="254734" y="804966"/>
                  <a:pt x="138681" y="665240"/>
                </a:cubicBezTo>
                <a:cubicBezTo>
                  <a:pt x="99339" y="648314"/>
                  <a:pt x="71918" y="609152"/>
                  <a:pt x="71918" y="563585"/>
                </a:cubicBezTo>
                <a:cubicBezTo>
                  <a:pt x="71918" y="502202"/>
                  <a:pt x="121678" y="452441"/>
                  <a:pt x="183061" y="452441"/>
                </a:cubicBezTo>
                <a:close/>
                <a:moveTo>
                  <a:pt x="545913" y="0"/>
                </a:moveTo>
                <a:cubicBezTo>
                  <a:pt x="656041" y="0"/>
                  <a:pt x="745318" y="89277"/>
                  <a:pt x="745318" y="199405"/>
                </a:cubicBezTo>
                <a:cubicBezTo>
                  <a:pt x="745318" y="309533"/>
                  <a:pt x="656041" y="398810"/>
                  <a:pt x="545913" y="398810"/>
                </a:cubicBezTo>
                <a:cubicBezTo>
                  <a:pt x="435785" y="398810"/>
                  <a:pt x="346508" y="309533"/>
                  <a:pt x="346508" y="199405"/>
                </a:cubicBezTo>
                <a:cubicBezTo>
                  <a:pt x="346508" y="89277"/>
                  <a:pt x="435785" y="0"/>
                  <a:pt x="545913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円/楕円 56"/>
          <p:cNvSpPr/>
          <p:nvPr/>
        </p:nvSpPr>
        <p:spPr>
          <a:xfrm>
            <a:off x="4224175" y="258991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円/楕円 57"/>
          <p:cNvSpPr/>
          <p:nvPr/>
        </p:nvSpPr>
        <p:spPr>
          <a:xfrm>
            <a:off x="4306405" y="269956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415017" y="284440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0" name="円/楕円 59"/>
          <p:cNvSpPr/>
          <p:nvPr/>
        </p:nvSpPr>
        <p:spPr>
          <a:xfrm>
            <a:off x="5217717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/>
        </p:nvSpPr>
        <p:spPr>
          <a:xfrm>
            <a:off x="5299947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5408559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3" name="円/楕円 62"/>
          <p:cNvSpPr/>
          <p:nvPr/>
        </p:nvSpPr>
        <p:spPr>
          <a:xfrm>
            <a:off x="2690572" y="4675976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4" name="円/楕円 63"/>
          <p:cNvSpPr/>
          <p:nvPr/>
        </p:nvSpPr>
        <p:spPr>
          <a:xfrm>
            <a:off x="2772802" y="4785634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5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2881413" y="494952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6" name="円/楕円 65"/>
          <p:cNvSpPr/>
          <p:nvPr/>
        </p:nvSpPr>
        <p:spPr>
          <a:xfrm>
            <a:off x="3186100" y="3387433"/>
            <a:ext cx="686369" cy="91531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7" name="円/楕円 66"/>
          <p:cNvSpPr/>
          <p:nvPr/>
        </p:nvSpPr>
        <p:spPr>
          <a:xfrm>
            <a:off x="3268330" y="349709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68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3376941" y="364193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69" name="円/楕円 68"/>
          <p:cNvSpPr/>
          <p:nvPr/>
        </p:nvSpPr>
        <p:spPr>
          <a:xfrm>
            <a:off x="5724982" y="4672980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0" name="円/楕円 69"/>
          <p:cNvSpPr/>
          <p:nvPr/>
        </p:nvSpPr>
        <p:spPr>
          <a:xfrm>
            <a:off x="5807212" y="478263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5915824" y="4927480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29268" y="1722726"/>
            <a:ext cx="267481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229268" y="2068289"/>
            <a:ext cx="2674818" cy="445267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984789" y="3237445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984789" y="3583007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469182" y="4558391"/>
            <a:ext cx="234761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6469182" y="4903953"/>
            <a:ext cx="2347611" cy="75398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48765" y="3243363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748765" y="3588925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269802" y="4564309"/>
            <a:ext cx="2347611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69802" y="4909871"/>
            <a:ext cx="2347611" cy="753988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802892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59" grpId="0"/>
    </p:bldLst>
  </p:timing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Relationshi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直線コネクタ 7"/>
          <p:cNvCxnSpPr/>
          <p:nvPr/>
        </p:nvCxnSpPr>
        <p:spPr>
          <a:xfrm>
            <a:off x="2453814" y="2384427"/>
            <a:ext cx="2116808" cy="956371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直線コネクタ 53"/>
          <p:cNvCxnSpPr/>
          <p:nvPr/>
        </p:nvCxnSpPr>
        <p:spPr>
          <a:xfrm flipV="1">
            <a:off x="1024293" y="3346422"/>
            <a:ext cx="3546328" cy="1644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/>
          <p:nvPr/>
        </p:nvCxnSpPr>
        <p:spPr>
          <a:xfrm flipV="1">
            <a:off x="2499694" y="3340798"/>
            <a:ext cx="2070927" cy="1176020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コネクタ 59"/>
          <p:cNvCxnSpPr/>
          <p:nvPr/>
        </p:nvCxnSpPr>
        <p:spPr>
          <a:xfrm flipH="1">
            <a:off x="4570621" y="2258467"/>
            <a:ext cx="1804124" cy="1087955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線コネクタ 63"/>
          <p:cNvCxnSpPr/>
          <p:nvPr/>
        </p:nvCxnSpPr>
        <p:spPr>
          <a:xfrm flipH="1">
            <a:off x="4570622" y="3202607"/>
            <a:ext cx="2267885" cy="11536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直線コネクタ 66"/>
          <p:cNvCxnSpPr/>
          <p:nvPr/>
        </p:nvCxnSpPr>
        <p:spPr>
          <a:xfrm flipH="1" flipV="1">
            <a:off x="4570621" y="3346421"/>
            <a:ext cx="1994964" cy="967237"/>
          </a:xfrm>
          <a:prstGeom prst="line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円/楕円 21"/>
          <p:cNvSpPr/>
          <p:nvPr/>
        </p:nvSpPr>
        <p:spPr>
          <a:xfrm>
            <a:off x="6031560" y="181654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円/楕円 22"/>
          <p:cNvSpPr/>
          <p:nvPr/>
        </p:nvSpPr>
        <p:spPr>
          <a:xfrm>
            <a:off x="6113790" y="1926205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222401" y="207104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円/楕円 24"/>
          <p:cNvSpPr/>
          <p:nvPr/>
        </p:nvSpPr>
        <p:spPr>
          <a:xfrm>
            <a:off x="6495322" y="2731864"/>
            <a:ext cx="686369" cy="91531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円/楕円 25"/>
          <p:cNvSpPr/>
          <p:nvPr/>
        </p:nvSpPr>
        <p:spPr>
          <a:xfrm>
            <a:off x="6577552" y="2841523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図プレースホルダー 7"/>
          <p:cNvSpPr>
            <a:spLocks noGrp="1"/>
          </p:cNvSpPr>
          <p:nvPr>
            <p:ph type="pic" sz="quarter" idx="14" hasCustomPrompt="1"/>
          </p:nvPr>
        </p:nvSpPr>
        <p:spPr>
          <a:xfrm>
            <a:off x="6686164" y="29863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8" name="円/楕円 27"/>
          <p:cNvSpPr/>
          <p:nvPr/>
        </p:nvSpPr>
        <p:spPr>
          <a:xfrm>
            <a:off x="6222401" y="3856000"/>
            <a:ext cx="686369" cy="915317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円/楕円 28"/>
          <p:cNvSpPr/>
          <p:nvPr/>
        </p:nvSpPr>
        <p:spPr>
          <a:xfrm>
            <a:off x="6304631" y="3965658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図プレースホルダー 7"/>
          <p:cNvSpPr>
            <a:spLocks noGrp="1"/>
          </p:cNvSpPr>
          <p:nvPr>
            <p:ph type="pic" sz="quarter" idx="15" hasCustomPrompt="1"/>
          </p:nvPr>
        </p:nvSpPr>
        <p:spPr>
          <a:xfrm>
            <a:off x="6413242" y="411049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3" name="円/楕円 32"/>
          <p:cNvSpPr/>
          <p:nvPr/>
        </p:nvSpPr>
        <p:spPr>
          <a:xfrm>
            <a:off x="3308760" y="1663647"/>
            <a:ext cx="2523723" cy="3365548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円/楕円 33"/>
          <p:cNvSpPr>
            <a:spLocks noChangeAspect="1"/>
          </p:cNvSpPr>
          <p:nvPr/>
        </p:nvSpPr>
        <p:spPr>
          <a:xfrm>
            <a:off x="3400824" y="1786421"/>
            <a:ext cx="2339594" cy="3120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16" hasCustomPrompt="1"/>
          </p:nvPr>
        </p:nvSpPr>
        <p:spPr>
          <a:xfrm>
            <a:off x="4290694" y="2296404"/>
            <a:ext cx="568849" cy="758597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円/楕円 36"/>
          <p:cNvSpPr/>
          <p:nvPr/>
        </p:nvSpPr>
        <p:spPr>
          <a:xfrm>
            <a:off x="1686130" y="1357295"/>
            <a:ext cx="1540432" cy="2054266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円/楕円 37"/>
          <p:cNvSpPr/>
          <p:nvPr/>
        </p:nvSpPr>
        <p:spPr>
          <a:xfrm>
            <a:off x="1770892" y="1470331"/>
            <a:ext cx="1370908" cy="1828195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図プレースホルダー 7"/>
          <p:cNvSpPr>
            <a:spLocks noGrp="1"/>
          </p:cNvSpPr>
          <p:nvPr>
            <p:ph type="pic" sz="quarter" idx="17" hasCustomPrompt="1"/>
          </p:nvPr>
        </p:nvSpPr>
        <p:spPr>
          <a:xfrm>
            <a:off x="2255508" y="1841947"/>
            <a:ext cx="396609" cy="528904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48" name="円/楕円 47"/>
          <p:cNvSpPr/>
          <p:nvPr/>
        </p:nvSpPr>
        <p:spPr>
          <a:xfrm>
            <a:off x="438115" y="2715542"/>
            <a:ext cx="1172356" cy="1563413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円/楕円 48"/>
          <p:cNvSpPr/>
          <p:nvPr/>
        </p:nvSpPr>
        <p:spPr>
          <a:xfrm>
            <a:off x="526908" y="2833954"/>
            <a:ext cx="994770" cy="132659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871949" y="3090929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51" name="円/楕円 50"/>
          <p:cNvSpPr/>
          <p:nvPr/>
        </p:nvSpPr>
        <p:spPr>
          <a:xfrm>
            <a:off x="1818497" y="3537523"/>
            <a:ext cx="1362393" cy="181684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円/楕円 51"/>
          <p:cNvSpPr>
            <a:spLocks noChangeAspect="1"/>
          </p:cNvSpPr>
          <p:nvPr/>
        </p:nvSpPr>
        <p:spPr>
          <a:xfrm>
            <a:off x="1905797" y="3653943"/>
            <a:ext cx="1187794" cy="1584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図プレースホルダー 7"/>
          <p:cNvSpPr>
            <a:spLocks noGrp="1"/>
          </p:cNvSpPr>
          <p:nvPr>
            <p:ph type="pic" sz="quarter" idx="19" hasCustomPrompt="1"/>
          </p:nvPr>
        </p:nvSpPr>
        <p:spPr>
          <a:xfrm>
            <a:off x="2305153" y="3997817"/>
            <a:ext cx="381309" cy="508500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721114" y="2051014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6906375" y="4114178"/>
            <a:ext cx="1930522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7178314" y="2977142"/>
            <a:ext cx="1658583" cy="431795"/>
          </a:xfrm>
        </p:spPr>
        <p:txBody>
          <a:bodyPr anchor="ctr">
            <a:noAutofit/>
          </a:bodyPr>
          <a:lstStyle>
            <a:lvl1pPr algn="l">
              <a:defRPr sz="1800" i="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556256" y="3149651"/>
            <a:ext cx="2032945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1949688" y="4493908"/>
            <a:ext cx="1095442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0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69105" y="3463382"/>
            <a:ext cx="886648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807023" y="2355242"/>
            <a:ext cx="131795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8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2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3583471" y="3531292"/>
            <a:ext cx="1956501" cy="88236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3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68623" y="5354362"/>
            <a:ext cx="8006754" cy="751313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146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24" grpId="0"/>
    </p:bldLst>
  </p:timing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" name="円/楕円 5"/>
          <p:cNvSpPr/>
          <p:nvPr/>
        </p:nvSpPr>
        <p:spPr>
          <a:xfrm>
            <a:off x="3701322" y="2364721"/>
            <a:ext cx="1715960" cy="2456669"/>
          </a:xfrm>
          <a:custGeom>
            <a:avLst/>
            <a:gdLst/>
            <a:ahLst/>
            <a:cxnLst/>
            <a:rect l="l" t="t" r="r" b="b"/>
            <a:pathLst>
              <a:path w="3432516" h="3685003">
                <a:moveTo>
                  <a:pt x="1716258" y="0"/>
                </a:moveTo>
                <a:cubicBezTo>
                  <a:pt x="2664121" y="0"/>
                  <a:pt x="3432516" y="768395"/>
                  <a:pt x="3432516" y="1716258"/>
                </a:cubicBezTo>
                <a:cubicBezTo>
                  <a:pt x="3432516" y="2398507"/>
                  <a:pt x="3034429" y="2987777"/>
                  <a:pt x="2456986" y="3262631"/>
                </a:cubicBezTo>
                <a:lnTo>
                  <a:pt x="2456986" y="3541067"/>
                </a:lnTo>
                <a:cubicBezTo>
                  <a:pt x="2456986" y="3620561"/>
                  <a:pt x="2392544" y="3685003"/>
                  <a:pt x="2313050" y="3685003"/>
                </a:cubicBezTo>
                <a:lnTo>
                  <a:pt x="1119467" y="3685003"/>
                </a:lnTo>
                <a:cubicBezTo>
                  <a:pt x="1039973" y="3685003"/>
                  <a:pt x="975531" y="3620561"/>
                  <a:pt x="975531" y="3541067"/>
                </a:cubicBezTo>
                <a:lnTo>
                  <a:pt x="975531" y="3262631"/>
                </a:lnTo>
                <a:cubicBezTo>
                  <a:pt x="398088" y="2987778"/>
                  <a:pt x="0" y="2398507"/>
                  <a:pt x="0" y="1716258"/>
                </a:cubicBezTo>
                <a:cubicBezTo>
                  <a:pt x="0" y="768395"/>
                  <a:pt x="768395" y="0"/>
                  <a:pt x="1716258" y="0"/>
                </a:cubicBez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角丸四角形 19"/>
          <p:cNvSpPr/>
          <p:nvPr/>
        </p:nvSpPr>
        <p:spPr>
          <a:xfrm>
            <a:off x="4189003" y="4874306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角丸四角形 20"/>
          <p:cNvSpPr/>
          <p:nvPr/>
        </p:nvSpPr>
        <p:spPr>
          <a:xfrm>
            <a:off x="4189003" y="5088089"/>
            <a:ext cx="740599" cy="160867"/>
          </a:xfrm>
          <a:prstGeom prst="roundRect">
            <a:avLst>
              <a:gd name="adj" fmla="val 5000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/>
        </p:nvSpPr>
        <p:spPr>
          <a:xfrm>
            <a:off x="4369657" y="5206623"/>
            <a:ext cx="379291" cy="214810"/>
          </a:xfrm>
          <a:custGeom>
            <a:avLst/>
            <a:gdLst/>
            <a:ahLst/>
            <a:cxnLst/>
            <a:rect l="l" t="t" r="r" b="b"/>
            <a:pathLst>
              <a:path w="758714" h="322215">
                <a:moveTo>
                  <a:pt x="0" y="0"/>
                </a:moveTo>
                <a:lnTo>
                  <a:pt x="758714" y="0"/>
                </a:lnTo>
                <a:cubicBezTo>
                  <a:pt x="729497" y="182913"/>
                  <a:pt x="570695" y="322215"/>
                  <a:pt x="379357" y="322215"/>
                </a:cubicBezTo>
                <a:cubicBezTo>
                  <a:pt x="188019" y="322215"/>
                  <a:pt x="29217" y="182913"/>
                  <a:pt x="0" y="0"/>
                </a:cubicBez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4" name="角丸四角形 23"/>
          <p:cNvSpPr/>
          <p:nvPr/>
        </p:nvSpPr>
        <p:spPr>
          <a:xfrm>
            <a:off x="5512749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5" name="角丸四角形 24"/>
          <p:cNvSpPr/>
          <p:nvPr/>
        </p:nvSpPr>
        <p:spPr>
          <a:xfrm>
            <a:off x="3241431" y="3428459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6" name="角丸四角形 25"/>
          <p:cNvSpPr/>
          <p:nvPr/>
        </p:nvSpPr>
        <p:spPr>
          <a:xfrm rot="5400000">
            <a:off x="4312393" y="1937279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7" name="角丸四角形 26"/>
          <p:cNvSpPr/>
          <p:nvPr/>
        </p:nvSpPr>
        <p:spPr>
          <a:xfrm rot="2700000">
            <a:off x="3473546" y="2402766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8" name="角丸四角形 27"/>
          <p:cNvSpPr/>
          <p:nvPr/>
        </p:nvSpPr>
        <p:spPr>
          <a:xfrm rot="8100000">
            <a:off x="5222611" y="2382647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9" name="角丸四角形 28"/>
          <p:cNvSpPr/>
          <p:nvPr/>
        </p:nvSpPr>
        <p:spPr>
          <a:xfrm rot="2700000">
            <a:off x="5170373" y="4416807"/>
            <a:ext cx="493818" cy="120629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0" name="角丸四角形 29"/>
          <p:cNvSpPr/>
          <p:nvPr/>
        </p:nvSpPr>
        <p:spPr>
          <a:xfrm rot="8100000">
            <a:off x="3516173" y="4396688"/>
            <a:ext cx="370299" cy="160867"/>
          </a:xfrm>
          <a:prstGeom prst="roundRect">
            <a:avLst>
              <a:gd name="adj" fmla="val 5000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6073673" y="2019159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6073673" y="2364720"/>
            <a:ext cx="2613127" cy="139921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200" y="4111923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9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57200" y="4457484"/>
            <a:ext cx="2599266" cy="1236853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6073673" y="4114662"/>
            <a:ext cx="2613127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6073673" y="4460224"/>
            <a:ext cx="2613127" cy="130184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57200" y="2031285"/>
            <a:ext cx="259926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57200" y="2376848"/>
            <a:ext cx="2599266" cy="138708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45" name="直線コネクタ 44"/>
          <p:cNvCxnSpPr>
            <a:stCxn id="21" idx="1"/>
            <a:endCxn id="38" idx="3"/>
          </p:cNvCxnSpPr>
          <p:nvPr/>
        </p:nvCxnSpPr>
        <p:spPr>
          <a:xfrm rot="10800000">
            <a:off x="3056466" y="4327820"/>
            <a:ext cx="1132537" cy="840703"/>
          </a:xfrm>
          <a:prstGeom prst="bentConnector3">
            <a:avLst>
              <a:gd name="adj1" fmla="val 73545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>
            <a:endCxn id="43" idx="3"/>
          </p:cNvCxnSpPr>
          <p:nvPr/>
        </p:nvCxnSpPr>
        <p:spPr>
          <a:xfrm rot="10800000">
            <a:off x="3056467" y="2247183"/>
            <a:ext cx="533070" cy="203771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>
            <a:endCxn id="36" idx="1"/>
          </p:cNvCxnSpPr>
          <p:nvPr/>
        </p:nvCxnSpPr>
        <p:spPr>
          <a:xfrm flipV="1">
            <a:off x="5307679" y="2235056"/>
            <a:ext cx="765995" cy="699148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直線コネクタ 56"/>
          <p:cNvCxnSpPr>
            <a:stCxn id="20" idx="3"/>
            <a:endCxn id="41" idx="1"/>
          </p:cNvCxnSpPr>
          <p:nvPr/>
        </p:nvCxnSpPr>
        <p:spPr>
          <a:xfrm flipV="1">
            <a:off x="4929602" y="4330561"/>
            <a:ext cx="1144071" cy="624179"/>
          </a:xfrm>
          <a:prstGeom prst="bentConnector3">
            <a:avLst>
              <a:gd name="adj1" fmla="val 78857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91158" y="3273980"/>
            <a:ext cx="1548986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7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3424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ee Diagr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502912" y="3458389"/>
            <a:ext cx="2162453" cy="761723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正方形/長方形 7"/>
          <p:cNvSpPr/>
          <p:nvPr/>
        </p:nvSpPr>
        <p:spPr>
          <a:xfrm>
            <a:off x="593934" y="3574032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713892" y="3618059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0" name="正方形/長方形 49"/>
          <p:cNvSpPr/>
          <p:nvPr/>
        </p:nvSpPr>
        <p:spPr>
          <a:xfrm>
            <a:off x="3490774" y="2386973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1" name="正方形/長方形 50"/>
          <p:cNvSpPr/>
          <p:nvPr/>
        </p:nvSpPr>
        <p:spPr>
          <a:xfrm>
            <a:off x="3581796" y="2502616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3701754" y="2546643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6" name="正方形/長方形 55"/>
          <p:cNvSpPr/>
          <p:nvPr/>
        </p:nvSpPr>
        <p:spPr>
          <a:xfrm>
            <a:off x="3490774" y="4539655"/>
            <a:ext cx="2162453" cy="761723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7" name="正方形/長方形 56"/>
          <p:cNvSpPr/>
          <p:nvPr/>
        </p:nvSpPr>
        <p:spPr>
          <a:xfrm>
            <a:off x="3581796" y="4655298"/>
            <a:ext cx="1980409" cy="530437"/>
          </a:xfrm>
          <a:prstGeom prst="rect">
            <a:avLst/>
          </a:prstGeom>
          <a:noFill/>
          <a:ln w="28575">
            <a:solidFill>
              <a:schemeClr val="bg1">
                <a:lumMod val="90000"/>
              </a:schemeClr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701754" y="4699325"/>
            <a:ext cx="1740494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59" name="正方形/長方形 58"/>
          <p:cNvSpPr/>
          <p:nvPr/>
        </p:nvSpPr>
        <p:spPr>
          <a:xfrm>
            <a:off x="6329887" y="1844045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6416584" y="1890939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正方形/長方形 61"/>
          <p:cNvSpPr/>
          <p:nvPr/>
        </p:nvSpPr>
        <p:spPr>
          <a:xfrm>
            <a:off x="6329887" y="2492993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6416584" y="2539887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正方形/長方形 63"/>
          <p:cNvSpPr/>
          <p:nvPr/>
        </p:nvSpPr>
        <p:spPr>
          <a:xfrm>
            <a:off x="6329887" y="3131852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416584" y="3178746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/>
        </p:nvSpPr>
        <p:spPr>
          <a:xfrm>
            <a:off x="6329887" y="3999124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6416584" y="4046018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8" name="正方形/長方形 67"/>
          <p:cNvSpPr/>
          <p:nvPr/>
        </p:nvSpPr>
        <p:spPr>
          <a:xfrm>
            <a:off x="6329887" y="464807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9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6416584" y="469496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70" name="正方形/長方形 69"/>
          <p:cNvSpPr/>
          <p:nvPr/>
        </p:nvSpPr>
        <p:spPr>
          <a:xfrm>
            <a:off x="6329887" y="5286931"/>
            <a:ext cx="2162453" cy="540531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97" tIns="25599" rIns="51197" bIns="2559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1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6416584" y="5333825"/>
            <a:ext cx="2001470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cxnSp>
        <p:nvCxnSpPr>
          <p:cNvPr id="72" name="直線コネクタ 52"/>
          <p:cNvCxnSpPr>
            <a:stCxn id="7" idx="3"/>
            <a:endCxn id="50" idx="1"/>
          </p:cNvCxnSpPr>
          <p:nvPr/>
        </p:nvCxnSpPr>
        <p:spPr>
          <a:xfrm flipV="1">
            <a:off x="2665365" y="2767835"/>
            <a:ext cx="825409" cy="107141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線コネクタ 52"/>
          <p:cNvCxnSpPr>
            <a:stCxn id="7" idx="3"/>
            <a:endCxn id="56" idx="1"/>
          </p:cNvCxnSpPr>
          <p:nvPr/>
        </p:nvCxnSpPr>
        <p:spPr>
          <a:xfrm>
            <a:off x="2665365" y="3839251"/>
            <a:ext cx="825409" cy="1081266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直線コネクタ 52"/>
          <p:cNvCxnSpPr>
            <a:stCxn id="62" idx="1"/>
            <a:endCxn id="50" idx="3"/>
          </p:cNvCxnSpPr>
          <p:nvPr/>
        </p:nvCxnSpPr>
        <p:spPr>
          <a:xfrm flipH="1">
            <a:off x="5653226" y="2763258"/>
            <a:ext cx="676661" cy="4577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直線コネクタ 52"/>
          <p:cNvCxnSpPr>
            <a:stCxn id="68" idx="1"/>
            <a:endCxn id="56" idx="3"/>
          </p:cNvCxnSpPr>
          <p:nvPr/>
        </p:nvCxnSpPr>
        <p:spPr>
          <a:xfrm flipH="1">
            <a:off x="5653226" y="4918337"/>
            <a:ext cx="676661" cy="218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52"/>
          <p:cNvCxnSpPr>
            <a:stCxn id="59" idx="1"/>
            <a:endCxn id="50" idx="3"/>
          </p:cNvCxnSpPr>
          <p:nvPr/>
        </p:nvCxnSpPr>
        <p:spPr>
          <a:xfrm rot="10800000" flipV="1">
            <a:off x="5653226" y="2114311"/>
            <a:ext cx="676661" cy="653524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直線コネクタ 52"/>
          <p:cNvCxnSpPr>
            <a:stCxn id="64" idx="1"/>
            <a:endCxn id="50" idx="3"/>
          </p:cNvCxnSpPr>
          <p:nvPr/>
        </p:nvCxnSpPr>
        <p:spPr>
          <a:xfrm rot="10800000">
            <a:off x="5653226" y="2767835"/>
            <a:ext cx="676661" cy="634283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直線コネクタ 52"/>
          <p:cNvCxnSpPr>
            <a:stCxn id="66" idx="1"/>
            <a:endCxn id="56" idx="3"/>
          </p:cNvCxnSpPr>
          <p:nvPr/>
        </p:nvCxnSpPr>
        <p:spPr>
          <a:xfrm rot="10800000" flipV="1">
            <a:off x="5653226" y="4269389"/>
            <a:ext cx="676661" cy="651127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52"/>
          <p:cNvCxnSpPr>
            <a:stCxn id="70" idx="1"/>
            <a:endCxn id="56" idx="3"/>
          </p:cNvCxnSpPr>
          <p:nvPr/>
        </p:nvCxnSpPr>
        <p:spPr>
          <a:xfrm rot="10800000">
            <a:off x="5653226" y="4920518"/>
            <a:ext cx="676661" cy="636679"/>
          </a:xfrm>
          <a:prstGeom prst="bentConnector3">
            <a:avLst>
              <a:gd name="adj1" fmla="val 50000"/>
            </a:avLst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2297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2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山形 29"/>
          <p:cNvSpPr/>
          <p:nvPr/>
        </p:nvSpPr>
        <p:spPr>
          <a:xfrm>
            <a:off x="1303309" y="31590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3085565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3" name="山形 32"/>
          <p:cNvSpPr/>
          <p:nvPr/>
        </p:nvSpPr>
        <p:spPr>
          <a:xfrm>
            <a:off x="1303309" y="38682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794778"/>
            <a:ext cx="6338096" cy="753777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729129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7549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60"/>
            <a:ext cx="4082446" cy="2169735"/>
          </a:xfrm>
          <a:prstGeom prst="rect">
            <a:avLst/>
          </a:prstGeom>
        </p:spPr>
        <p:txBody>
          <a:bodyPr lIns="51185" tIns="25593" rIns="51185" bIns="25593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50" y="3543914"/>
            <a:ext cx="4082445" cy="2242451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6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7" grpId="0"/>
      <p:bldP spid="5" grpId="0"/>
      <p:bldP spid="12" grpId="0"/>
      <p:bldP spid="13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/>
    </p:bldLst>
  </p:timing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6" name="直線コネクタ 52"/>
          <p:cNvCxnSpPr/>
          <p:nvPr/>
        </p:nvCxnSpPr>
        <p:spPr>
          <a:xfrm flipH="1">
            <a:off x="1275179" y="2468085"/>
            <a:ext cx="7868821" cy="0"/>
          </a:xfrm>
          <a:prstGeom prst="straightConnector1">
            <a:avLst/>
          </a:prstGeom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山形 12"/>
          <p:cNvSpPr/>
          <p:nvPr/>
        </p:nvSpPr>
        <p:spPr>
          <a:xfrm>
            <a:off x="1303309" y="287463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80116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358384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351037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429854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422507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229938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imple List with 5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山形 12"/>
          <p:cNvSpPr/>
          <p:nvPr/>
        </p:nvSpPr>
        <p:spPr>
          <a:xfrm>
            <a:off x="1303309" y="209022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549323" y="201676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5" name="山形 14"/>
          <p:cNvSpPr/>
          <p:nvPr/>
        </p:nvSpPr>
        <p:spPr>
          <a:xfrm>
            <a:off x="1303309" y="2830036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549323" y="2756568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山形 16"/>
          <p:cNvSpPr/>
          <p:nvPr/>
        </p:nvSpPr>
        <p:spPr>
          <a:xfrm>
            <a:off x="1303309" y="3569843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549323" y="3496375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9" name="山形 18"/>
          <p:cNvSpPr/>
          <p:nvPr/>
        </p:nvSpPr>
        <p:spPr>
          <a:xfrm>
            <a:off x="1313377" y="4309649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559391" y="4236181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1" name="山形 20"/>
          <p:cNvSpPr/>
          <p:nvPr/>
        </p:nvSpPr>
        <p:spPr>
          <a:xfrm>
            <a:off x="1313377" y="5049455"/>
            <a:ext cx="190283" cy="253755"/>
          </a:xfrm>
          <a:prstGeom prst="chevron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559391" y="4975987"/>
            <a:ext cx="6338096" cy="76426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121172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1"/>
            <a:ext cx="2133600" cy="365125"/>
          </a:xfrm>
          <a:prstGeom prst="rect">
            <a:avLst/>
          </a:prstGeom>
        </p:spPr>
        <p:txBody>
          <a:bodyPr lIns="91433" tIns="45716" rIns="91433" bIns="45716"/>
          <a:lstStyle/>
          <a:p>
            <a:fld id="{3B8D6D3A-7692-4743-BC4A-5043CCD7781D}" type="datetimeFigureOut">
              <a:rPr lang="en-US" smtClean="0"/>
              <a:t>1/20/2021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1497803"/>
      </p:ext>
    </p:extLst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th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006964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age Number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グループ化 1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3" name="涙形 2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" name="涙形 3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0391363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Ye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テキスト プレースホルダー 6"/>
          <p:cNvSpPr>
            <a:spLocks noGrp="1"/>
          </p:cNvSpPr>
          <p:nvPr>
            <p:ph type="body" sz="quarter" idx="10" hasCustomPrompt="1"/>
          </p:nvPr>
        </p:nvSpPr>
        <p:spPr>
          <a:xfrm>
            <a:off x="2633205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>
            <a:off x="3588764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9" name="テキスト プレースホルダー 6"/>
          <p:cNvSpPr>
            <a:spLocks noGrp="1"/>
          </p:cNvSpPr>
          <p:nvPr>
            <p:ph type="body" sz="quarter" idx="12" hasCustomPrompt="1"/>
          </p:nvPr>
        </p:nvSpPr>
        <p:spPr>
          <a:xfrm>
            <a:off x="4544321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0" name="テキスト プレースホルダー 6"/>
          <p:cNvSpPr>
            <a:spLocks noGrp="1"/>
          </p:cNvSpPr>
          <p:nvPr>
            <p:ph type="body" sz="quarter" idx="13" hasCustomPrompt="1"/>
          </p:nvPr>
        </p:nvSpPr>
        <p:spPr>
          <a:xfrm>
            <a:off x="5499877" y="1902796"/>
            <a:ext cx="955533" cy="3303074"/>
          </a:xfrm>
          <a:prstGeom prst="rect">
            <a:avLst/>
          </a:prstGeom>
        </p:spPr>
        <p:txBody>
          <a:bodyPr lIns="51189" tIns="25595" rIns="51189" bIns="25595" anchor="ctr"/>
          <a:lstStyle>
            <a:lvl1pPr algn="ctr">
              <a:lnSpc>
                <a:spcPct val="100000"/>
              </a:lnSpc>
              <a:spcBef>
                <a:spcPts val="0"/>
              </a:spcBef>
              <a:defRPr sz="1680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9</a:t>
            </a:r>
            <a:endParaRPr kumimoji="1" lang="ja-JP" altLang="en-US" dirty="0"/>
          </a:p>
        </p:txBody>
      </p:sp>
      <p:sp>
        <p:nvSpPr>
          <p:cNvPr id="14" name="テキスト ボックス 1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21" name="テキスト ボックス 20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23" name="テキスト ボックス 22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24" name="テキスト ボックス 23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25" name="テキスト ボックス 24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26" name="テキスト ボックス 25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27" name="テキスト ボックス 26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28" name="テキスト ボックス 27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29" name="テキスト ボックス 28"/>
          <p:cNvSpPr txBox="1"/>
          <p:nvPr userDrawn="1"/>
        </p:nvSpPr>
        <p:spPr>
          <a:xfrm>
            <a:off x="2600191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30" name="テキスト ボックス 29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31" name="テキスト ボックス 30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32" name="テキスト ボックス 31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33" name="テキスト ボックス 32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34" name="テキスト ボックス 33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5</a:t>
            </a:r>
          </a:p>
        </p:txBody>
      </p:sp>
      <p:sp>
        <p:nvSpPr>
          <p:cNvPr id="35" name="テキスト ボックス 34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36" name="テキスト ボックス 35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37" name="テキスト ボックス 36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38" name="テキスト ボックス 37"/>
          <p:cNvSpPr txBox="1"/>
          <p:nvPr userDrawn="1"/>
        </p:nvSpPr>
        <p:spPr>
          <a:xfrm>
            <a:off x="3582363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0" name="テキスト ボックス 39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41" name="テキスト ボックス 40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42" name="テキスト ボックス 41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43" name="テキスト ボックス 42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44" name="テキスト ボックス 43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45" name="テキスト ボックス 44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46" name="テキスト ボックス 45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47" name="テキスト ボックス 46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48" name="テキスト ボックス 47"/>
          <p:cNvSpPr txBox="1"/>
          <p:nvPr userDrawn="1"/>
        </p:nvSpPr>
        <p:spPr>
          <a:xfrm>
            <a:off x="4534376" y="-29452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49" name="テキスト ボックス 48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0</a:t>
            </a:r>
          </a:p>
        </p:txBody>
      </p:sp>
      <p:sp>
        <p:nvSpPr>
          <p:cNvPr id="50" name="テキスト ボックス 49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8</a:t>
            </a:r>
          </a:p>
        </p:txBody>
      </p:sp>
      <p:sp>
        <p:nvSpPr>
          <p:cNvPr id="51" name="テキスト ボックス 50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1</a:t>
            </a:r>
          </a:p>
        </p:txBody>
      </p:sp>
      <p:sp>
        <p:nvSpPr>
          <p:cNvPr id="52" name="テキスト ボックス 51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7</a:t>
            </a:r>
          </a:p>
        </p:txBody>
      </p:sp>
      <p:sp>
        <p:nvSpPr>
          <p:cNvPr id="53" name="テキスト ボックス 52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3</a:t>
            </a:r>
          </a:p>
        </p:txBody>
      </p:sp>
      <p:sp>
        <p:nvSpPr>
          <p:cNvPr id="54" name="テキスト ボックス 53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9</a:t>
            </a:r>
          </a:p>
        </p:txBody>
      </p:sp>
      <p:sp>
        <p:nvSpPr>
          <p:cNvPr id="55" name="テキスト ボックス 54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6</a:t>
            </a:r>
          </a:p>
        </p:txBody>
      </p:sp>
      <p:sp>
        <p:nvSpPr>
          <p:cNvPr id="56" name="テキスト ボックス 55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4</a:t>
            </a:r>
          </a:p>
        </p:txBody>
      </p:sp>
      <p:sp>
        <p:nvSpPr>
          <p:cNvPr id="57" name="テキスト ボックス 56"/>
          <p:cNvSpPr txBox="1"/>
          <p:nvPr userDrawn="1"/>
        </p:nvSpPr>
        <p:spPr>
          <a:xfrm>
            <a:off x="5495260" y="4252081"/>
            <a:ext cx="997094" cy="2637013"/>
          </a:xfrm>
          <a:prstGeom prst="rect">
            <a:avLst/>
          </a:prstGeom>
          <a:noFill/>
        </p:spPr>
        <p:txBody>
          <a:bodyPr wrap="square" lIns="51189" tIns="25595" rIns="51189" bIns="25595" rtlCol="0">
            <a:spAutoFit/>
          </a:bodyPr>
          <a:lstStyle/>
          <a:p>
            <a:pPr algn="ctr"/>
            <a:r>
              <a:rPr kumimoji="1" lang="en-US" altLang="ja-JP" sz="16800" dirty="0" smtClean="0">
                <a:solidFill>
                  <a:schemeClr val="accent2">
                    <a:alpha val="43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rPr>
              <a:t>2</a:t>
            </a:r>
          </a:p>
        </p:txBody>
      </p:sp>
      <p:sp>
        <p:nvSpPr>
          <p:cNvPr id="60" name="テキスト プレースホルダー 59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9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4610100"/>
            <a:ext cx="9144000" cy="22479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09994" y="1275142"/>
            <a:ext cx="4124800" cy="9651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40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72000" y="4973560"/>
            <a:ext cx="4003376" cy="1238552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601024" y="4823579"/>
            <a:ext cx="1972806" cy="72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936715185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4" grpId="0"/>
      <p:bldP spid="21" grpId="0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</p:bldLst>
  </p:timing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432732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67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773715"/>
            <a:ext cx="7778307" cy="69214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defRPr sz="3000" i="0" baseline="0">
                <a:solidFill>
                  <a:schemeClr val="accent2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660574"/>
            <a:ext cx="5325676" cy="967617"/>
          </a:xfrm>
          <a:prstGeom prst="rect">
            <a:avLst/>
          </a:prstGeom>
        </p:spPr>
        <p:txBody>
          <a:bodyPr lIns="51189" tIns="25595" rIns="51189" bIns="25595" anchor="b">
            <a:normAutofit/>
          </a:bodyPr>
          <a:lstStyle>
            <a:lvl1pPr algn="ctr">
              <a:lnSpc>
                <a:spcPct val="130000"/>
              </a:lnSpc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434293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 hasCustomPrompt="1"/>
          </p:nvPr>
        </p:nvSpPr>
        <p:spPr>
          <a:xfrm>
            <a:off x="685800" y="2151375"/>
            <a:ext cx="7772400" cy="1470025"/>
          </a:xfrm>
          <a:prstGeom prst="rect">
            <a:avLst/>
          </a:prstGeom>
        </p:spPr>
        <p:txBody>
          <a:bodyPr lIns="51189" tIns="25595" rIns="51189" bIns="25595" anchor="b"/>
          <a:lstStyle>
            <a:lvl1pPr>
              <a:defRPr sz="4900" baseline="0"/>
            </a:lvl1pPr>
          </a:lstStyle>
          <a:p>
            <a:r>
              <a:rPr kumimoji="1" lang="en-US" altLang="ja-JP" dirty="0" smtClean="0"/>
              <a:t>PRESENTATION TITLE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9311" y="3464226"/>
            <a:ext cx="7778307" cy="69214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2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510814"/>
            <a:ext cx="5325676" cy="1117374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0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5454248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77311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二等辺三角形 10"/>
          <p:cNvSpPr/>
          <p:nvPr userDrawn="1"/>
        </p:nvSpPr>
        <p:spPr>
          <a:xfrm rot="5400000">
            <a:off x="3431618" y="-958888"/>
            <a:ext cx="1849657" cy="875642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2" name="直線コネクタ 11"/>
          <p:cNvCxnSpPr/>
          <p:nvPr/>
        </p:nvCxnSpPr>
        <p:spPr>
          <a:xfrm>
            <a:off x="2" y="262603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2" y="4199010"/>
            <a:ext cx="790165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/>
        </p:nvCxnSpPr>
        <p:spPr>
          <a:xfrm>
            <a:off x="7914329" y="2626032"/>
            <a:ext cx="672753" cy="793293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/>
        </p:nvCxnSpPr>
        <p:spPr>
          <a:xfrm flipV="1">
            <a:off x="7914329" y="3419325"/>
            <a:ext cx="658241" cy="779687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テキスト プレースホルダー 5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62550" y="3405565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848038" y="2771777"/>
            <a:ext cx="6981060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56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3645058" y="585155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909162" y="5912153"/>
            <a:ext cx="5325676" cy="716036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466150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6" name="直線コネクタ 55"/>
          <p:cNvCxnSpPr/>
          <p:nvPr userDrawn="1"/>
        </p:nvCxnSpPr>
        <p:spPr>
          <a:xfrm flipV="1">
            <a:off x="6561529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直線コネクタ 3"/>
          <p:cNvCxnSpPr/>
          <p:nvPr userDrawn="1"/>
        </p:nvCxnSpPr>
        <p:spPr>
          <a:xfrm flipV="1">
            <a:off x="2979334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直線コネクタ 13"/>
          <p:cNvCxnSpPr/>
          <p:nvPr userDrawn="1"/>
        </p:nvCxnSpPr>
        <p:spPr>
          <a:xfrm flipH="1" flipV="1">
            <a:off x="4572000" y="1305076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直線コネクタ 14"/>
          <p:cNvCxnSpPr/>
          <p:nvPr userDrawn="1"/>
        </p:nvCxnSpPr>
        <p:spPr>
          <a:xfrm>
            <a:off x="2979334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直線コネクタ 15"/>
          <p:cNvCxnSpPr/>
          <p:nvPr userDrawn="1"/>
        </p:nvCxnSpPr>
        <p:spPr>
          <a:xfrm flipH="1">
            <a:off x="4572000" y="3429000"/>
            <a:ext cx="1592666" cy="2123924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線コネクタ 16"/>
          <p:cNvCxnSpPr/>
          <p:nvPr userDrawn="1"/>
        </p:nvCxnSpPr>
        <p:spPr>
          <a:xfrm flipV="1">
            <a:off x="2979334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直線コネクタ 18"/>
          <p:cNvCxnSpPr/>
          <p:nvPr userDrawn="1"/>
        </p:nvCxnSpPr>
        <p:spPr>
          <a:xfrm flipH="1">
            <a:off x="2979335" y="1305076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直線コネクタ 22"/>
          <p:cNvCxnSpPr/>
          <p:nvPr userDrawn="1"/>
        </p:nvCxnSpPr>
        <p:spPr>
          <a:xfrm flipH="1">
            <a:off x="2979335" y="5552924"/>
            <a:ext cx="3185332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直線コネクタ 23"/>
          <p:cNvCxnSpPr/>
          <p:nvPr userDrawn="1"/>
        </p:nvCxnSpPr>
        <p:spPr>
          <a:xfrm flipV="1">
            <a:off x="6164667" y="1305076"/>
            <a:ext cx="0" cy="4247848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直線コネクタ 32"/>
          <p:cNvCxnSpPr/>
          <p:nvPr userDrawn="1"/>
        </p:nvCxnSpPr>
        <p:spPr>
          <a:xfrm>
            <a:off x="3747900" y="775835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 userDrawn="1"/>
        </p:nvCxnSpPr>
        <p:spPr>
          <a:xfrm>
            <a:off x="5396103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 flipV="1">
            <a:off x="2582471" y="77583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 flipV="1">
            <a:off x="2582471" y="2330008"/>
            <a:ext cx="0" cy="2197989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直線コネクタ 46"/>
          <p:cNvCxnSpPr/>
          <p:nvPr userDrawn="1"/>
        </p:nvCxnSpPr>
        <p:spPr>
          <a:xfrm flipH="1" flipV="1">
            <a:off x="2582471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コネクタ 49"/>
          <p:cNvCxnSpPr/>
          <p:nvPr userDrawn="1"/>
        </p:nvCxnSpPr>
        <p:spPr>
          <a:xfrm>
            <a:off x="3747900" y="6082166"/>
            <a:ext cx="1648205" cy="0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コネクタ 52"/>
          <p:cNvCxnSpPr/>
          <p:nvPr userDrawn="1"/>
        </p:nvCxnSpPr>
        <p:spPr>
          <a:xfrm flipV="1">
            <a:off x="5396103" y="4527997"/>
            <a:ext cx="1165426" cy="1554171"/>
          </a:xfrm>
          <a:prstGeom prst="line">
            <a:avLst/>
          </a:prstGeom>
          <a:ln w="285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809" y="530982"/>
            <a:ext cx="4344423" cy="579357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6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6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717523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3" y="2236076"/>
            <a:ext cx="3771085" cy="4154658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5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20" y="425812"/>
            <a:ext cx="3700501" cy="3793067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9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/>
      <p:bldP spid="10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4" grpId="0">
        <p:tmplLst>
          <p:tmpl>
            <p:tnLst>
              <p:par>
                <p:cTn presetID="2" presetClass="entr" presetSubtype="9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正方形/長方形 1"/>
          <p:cNvSpPr/>
          <p:nvPr userDrawn="1"/>
        </p:nvSpPr>
        <p:spPr>
          <a:xfrm>
            <a:off x="0" y="2853269"/>
            <a:ext cx="9144000" cy="1151467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円/楕円 58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円/楕円 60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円/楕円 61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05565"/>
            <a:ext cx="3809339" cy="81279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972386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5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正方形/長方形 14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正方形/長方形 22"/>
          <p:cNvSpPr/>
          <p:nvPr userDrawn="1"/>
        </p:nvSpPr>
        <p:spPr>
          <a:xfrm>
            <a:off x="0" y="2561430"/>
            <a:ext cx="9144000" cy="1735145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コネクタ 2"/>
          <p:cNvCxnSpPr/>
          <p:nvPr userDrawn="1"/>
        </p:nvCxnSpPr>
        <p:spPr>
          <a:xfrm flipH="1">
            <a:off x="0" y="2673057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 flipH="1">
            <a:off x="0" y="4192962"/>
            <a:ext cx="9144000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山形 10"/>
          <p:cNvSpPr/>
          <p:nvPr userDrawn="1"/>
        </p:nvSpPr>
        <p:spPr>
          <a:xfrm>
            <a:off x="-380933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2" name="山形 11"/>
          <p:cNvSpPr/>
          <p:nvPr userDrawn="1"/>
        </p:nvSpPr>
        <p:spPr>
          <a:xfrm rot="10800000">
            <a:off x="3372059" y="1"/>
            <a:ext cx="9566202" cy="6858000"/>
          </a:xfrm>
          <a:prstGeom prst="chevron">
            <a:avLst>
              <a:gd name="adj" fmla="val 47838"/>
            </a:avLst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7" name="山形 6"/>
          <p:cNvSpPr/>
          <p:nvPr userDrawn="1"/>
        </p:nvSpPr>
        <p:spPr>
          <a:xfrm rot="10800000">
            <a:off x="1618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8" name="山形 7"/>
          <p:cNvSpPr/>
          <p:nvPr userDrawn="1"/>
        </p:nvSpPr>
        <p:spPr>
          <a:xfrm>
            <a:off x="5279505" y="0"/>
            <a:ext cx="3683553" cy="6858000"/>
          </a:xfrm>
          <a:prstGeom prst="chevron">
            <a:avLst>
              <a:gd name="adj" fmla="val 68915"/>
            </a:avLst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5" name="山形 4"/>
          <p:cNvSpPr/>
          <p:nvPr userDrawn="1"/>
        </p:nvSpPr>
        <p:spPr>
          <a:xfrm>
            <a:off x="3031199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6" name="山形 5"/>
          <p:cNvSpPr/>
          <p:nvPr userDrawn="1"/>
        </p:nvSpPr>
        <p:spPr>
          <a:xfrm rot="10800000">
            <a:off x="2431624" y="0"/>
            <a:ext cx="3683553" cy="6858000"/>
          </a:xfrm>
          <a:prstGeom prst="chevron">
            <a:avLst>
              <a:gd name="adj" fmla="val 68915"/>
            </a:avLst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17" name="円/楕円 16"/>
          <p:cNvSpPr/>
          <p:nvPr userDrawn="1"/>
        </p:nvSpPr>
        <p:spPr>
          <a:xfrm>
            <a:off x="2399791" y="532216"/>
            <a:ext cx="4344423" cy="5793570"/>
          </a:xfrm>
          <a:prstGeom prst="ellipse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円/楕円 15"/>
          <p:cNvSpPr/>
          <p:nvPr userDrawn="1"/>
        </p:nvSpPr>
        <p:spPr>
          <a:xfrm>
            <a:off x="2406119" y="540660"/>
            <a:ext cx="4331762" cy="5776685"/>
          </a:xfrm>
          <a:prstGeom prst="ellipse">
            <a:avLst/>
          </a:prstGeom>
          <a:noFill/>
          <a:ln w="28575"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円/楕円 17"/>
          <p:cNvSpPr/>
          <p:nvPr userDrawn="1"/>
        </p:nvSpPr>
        <p:spPr>
          <a:xfrm>
            <a:off x="2482122" y="649222"/>
            <a:ext cx="4159925" cy="554753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667332" y="3433701"/>
            <a:ext cx="3809339" cy="8127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defRPr sz="27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SUBTITLE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667332" y="1383696"/>
            <a:ext cx="3809339" cy="2181526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919"/>
              </a:lnSpc>
              <a:spcBef>
                <a:spcPts val="0"/>
              </a:spcBef>
              <a:defRPr sz="45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PRESENTATION TITLE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526359" y="5055356"/>
            <a:ext cx="2089694" cy="812799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1600" i="0" baseline="0">
                <a:solidFill>
                  <a:schemeClr val="bg1"/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AUTHOR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32359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Text an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図プレースホルダー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587590"/>
            <a:ext cx="9144000" cy="4270411"/>
          </a:xfrm>
          <a:prstGeom prst="rect">
            <a:avLst/>
          </a:prstGeom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14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-1"/>
            <a:ext cx="9144000" cy="2612572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outerShdw blurRad="50800" dist="635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57001" y="439814"/>
            <a:ext cx="7829998" cy="128254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78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SLIDE TITLE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650195" y="1577223"/>
            <a:ext cx="7843610" cy="7397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i="0" baseline="0">
                <a:solidFill>
                  <a:schemeClr val="bg1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24"/>
          <p:cNvSpPr>
            <a:spLocks noGrp="1"/>
          </p:cNvSpPr>
          <p:nvPr>
            <p:ph type="body" sz="quarter" idx="18" hasCustomPrompt="1"/>
          </p:nvPr>
        </p:nvSpPr>
        <p:spPr>
          <a:xfrm flipV="1">
            <a:off x="0" y="2506133"/>
            <a:ext cx="9144000" cy="24000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404096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457023" y="0"/>
            <a:ext cx="6686977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17" name="テキスト プレースホルダー 10"/>
          <p:cNvSpPr>
            <a:spLocks noGrp="1"/>
          </p:cNvSpPr>
          <p:nvPr>
            <p:ph type="body" sz="quarter" idx="16" hasCustomPrompt="1"/>
          </p:nvPr>
        </p:nvSpPr>
        <p:spPr>
          <a:xfrm flipH="1">
            <a:off x="7418689" y="0"/>
            <a:ext cx="4247413" cy="6858000"/>
          </a:xfrm>
          <a:prstGeom prst="parallelogram">
            <a:avLst>
              <a:gd name="adj" fmla="val 39350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6" name="テキスト プレースホルダー 10"/>
          <p:cNvSpPr>
            <a:spLocks noGrp="1"/>
          </p:cNvSpPr>
          <p:nvPr>
            <p:ph type="body" sz="quarter" idx="15" hasCustomPrompt="1"/>
          </p:nvPr>
        </p:nvSpPr>
        <p:spPr>
          <a:xfrm>
            <a:off x="-3266508" y="0"/>
            <a:ext cx="8799572" cy="6858000"/>
          </a:xfrm>
          <a:prstGeom prst="parallelogram">
            <a:avLst>
              <a:gd name="adj" fmla="val 44628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10"/>
          <p:cNvSpPr>
            <a:spLocks noGrp="1"/>
          </p:cNvSpPr>
          <p:nvPr>
            <p:ph type="body" sz="quarter" idx="14" hasCustomPrompt="1"/>
          </p:nvPr>
        </p:nvSpPr>
        <p:spPr>
          <a:xfrm>
            <a:off x="-3656965" y="0"/>
            <a:ext cx="8799572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10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7799623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10"/>
          <p:cNvSpPr>
            <a:spLocks noGrp="1"/>
          </p:cNvSpPr>
          <p:nvPr>
            <p:ph type="body" sz="quarter" idx="11" hasCustomPrompt="1"/>
          </p:nvPr>
        </p:nvSpPr>
        <p:spPr>
          <a:xfrm flipH="1">
            <a:off x="8180557" y="0"/>
            <a:ext cx="4247413" cy="6858000"/>
          </a:xfrm>
          <a:prstGeom prst="parallelogram">
            <a:avLst>
              <a:gd name="adj" fmla="val 39350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10"/>
          <p:cNvSpPr>
            <a:spLocks noGrp="1"/>
          </p:cNvSpPr>
          <p:nvPr>
            <p:ph type="body" sz="quarter" idx="12" hasCustomPrompt="1"/>
          </p:nvPr>
        </p:nvSpPr>
        <p:spPr>
          <a:xfrm>
            <a:off x="-4099801" y="0"/>
            <a:ext cx="8828936" cy="6858000"/>
          </a:xfrm>
          <a:prstGeom prst="parallelogram">
            <a:avLst>
              <a:gd name="adj" fmla="val 44628"/>
            </a:avLst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95224" y="300112"/>
            <a:ext cx="3656966" cy="1985888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</a:t>
            </a:r>
            <a:br>
              <a:rPr kumimoji="1" lang="en-US" altLang="ja-JP" dirty="0" smtClean="0"/>
            </a:br>
            <a:r>
              <a:rPr kumimoji="1" lang="en-US" altLang="ja-JP" dirty="0" smtClean="0"/>
              <a:t>GOES 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07808" y="2449287"/>
            <a:ext cx="3292470" cy="122947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640000" flipV="1">
            <a:off x="-2153599" y="3309236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1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15120000" flipV="1">
            <a:off x="2331899" y="2217038"/>
            <a:ext cx="12194117" cy="17997"/>
          </a:xfrm>
          <a:prstGeom prst="rect">
            <a:avLst/>
          </a:prstGeom>
          <a:blipFill>
            <a:blip r:embed="rId4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51088" y="2260198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25" name="テキスト プレースホルダー 10"/>
          <p:cNvSpPr>
            <a:spLocks noGrp="1"/>
          </p:cNvSpPr>
          <p:nvPr>
            <p:ph type="body" sz="quarter" idx="22" hasCustomPrompt="1"/>
          </p:nvPr>
        </p:nvSpPr>
        <p:spPr>
          <a:xfrm>
            <a:off x="12628525" y="0"/>
            <a:ext cx="3047924" cy="6858000"/>
          </a:xfrm>
          <a:prstGeom prst="parallelogram">
            <a:avLst>
              <a:gd name="adj" fmla="val 74936"/>
            </a:avLst>
          </a:prstGeom>
          <a:solidFill>
            <a:schemeClr val="bg2">
              <a:alpha val="50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10"/>
          <p:cNvSpPr>
            <a:spLocks noGrp="1"/>
          </p:cNvSpPr>
          <p:nvPr>
            <p:ph type="body" sz="quarter" idx="23" hasCustomPrompt="1"/>
          </p:nvPr>
        </p:nvSpPr>
        <p:spPr>
          <a:xfrm>
            <a:off x="9443421" y="0"/>
            <a:ext cx="3999805" cy="6858000"/>
          </a:xfrm>
          <a:prstGeom prst="parallelogram">
            <a:avLst>
              <a:gd name="adj" fmla="val 57440"/>
            </a:avLst>
          </a:prstGeom>
          <a:solidFill>
            <a:schemeClr val="bg2">
              <a:alpha val="25000"/>
            </a:schemeClr>
          </a:solidFill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7471852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press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テキスト プレースホルダー 2"/>
          <p:cNvSpPr>
            <a:spLocks noGrp="1"/>
          </p:cNvSpPr>
          <p:nvPr>
            <p:ph type="body" sz="quarter" idx="13" hasCustomPrompt="1"/>
          </p:nvPr>
        </p:nvSpPr>
        <p:spPr>
          <a:xfrm rot="16200000" flipH="1">
            <a:off x="1322614" y="2075847"/>
            <a:ext cx="6498772" cy="9144000"/>
          </a:xfrm>
          <a:prstGeom prst="parallelogram">
            <a:avLst>
              <a:gd name="adj" fmla="val 50858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2"/>
          <p:cNvSpPr>
            <a:spLocks noGrp="1"/>
          </p:cNvSpPr>
          <p:nvPr>
            <p:ph type="body" sz="quarter" idx="12" hasCustomPrompt="1"/>
          </p:nvPr>
        </p:nvSpPr>
        <p:spPr>
          <a:xfrm rot="16200000" flipH="1">
            <a:off x="1929530" y="-4724400"/>
            <a:ext cx="5284940" cy="9144000"/>
          </a:xfrm>
          <a:prstGeom prst="parallelogram">
            <a:avLst>
              <a:gd name="adj" fmla="val 36696"/>
            </a:avLst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21060000" flipV="1">
            <a:off x="-51268" y="1445381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sz="quarter" idx="10" hasCustomPrompt="1"/>
          </p:nvPr>
        </p:nvSpPr>
        <p:spPr>
          <a:xfrm rot="16200000" flipH="1">
            <a:off x="1929530" y="-5297752"/>
            <a:ext cx="5284940" cy="9144000"/>
          </a:xfrm>
          <a:prstGeom prst="parallelogram">
            <a:avLst/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9" name="テキスト プレースホルダー 24"/>
          <p:cNvSpPr>
            <a:spLocks noGrp="1"/>
          </p:cNvSpPr>
          <p:nvPr>
            <p:ph type="body" sz="quarter" idx="20" hasCustomPrompt="1"/>
          </p:nvPr>
        </p:nvSpPr>
        <p:spPr>
          <a:xfrm rot="20685389" flipV="1">
            <a:off x="158491" y="5078497"/>
            <a:ext cx="9144000" cy="24000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2"/>
          <p:cNvSpPr>
            <a:spLocks noGrp="1"/>
          </p:cNvSpPr>
          <p:nvPr>
            <p:ph type="body" sz="quarter" idx="11" hasCustomPrompt="1"/>
          </p:nvPr>
        </p:nvSpPr>
        <p:spPr>
          <a:xfrm rot="16200000" flipH="1">
            <a:off x="1322614" y="2703891"/>
            <a:ext cx="6498772" cy="9144000"/>
          </a:xfrm>
          <a:prstGeom prst="parallelogram">
            <a:avLst>
              <a:gd name="adj" fmla="val 39319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24961" y="447402"/>
            <a:ext cx="4628346" cy="957943"/>
          </a:xfrm>
          <a:prstGeom prst="rect">
            <a:avLst/>
          </a:prstGeom>
          <a:noFill/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5373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stretch>
                    <a:fillRect/>
                  </a:stretch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5553812" y="5080004"/>
            <a:ext cx="3292470" cy="149980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ct val="120000"/>
              </a:lnSpc>
              <a:spcBef>
                <a:spcPts val="0"/>
              </a:spcBef>
              <a:defRPr sz="1100" i="0" baseline="0">
                <a:solidFill>
                  <a:schemeClr val="tx2"/>
                </a:solidFill>
                <a:effectLst/>
                <a:latin typeface="+mn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図プレースホルダー 6"/>
          <p:cNvSpPr>
            <a:spLocks noGrp="1"/>
          </p:cNvSpPr>
          <p:nvPr>
            <p:ph type="pic" sz="quarter" idx="21" hasCustomPrompt="1"/>
          </p:nvPr>
        </p:nvSpPr>
        <p:spPr>
          <a:xfrm>
            <a:off x="0" y="-177800"/>
            <a:ext cx="9144000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524517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1961809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8" name="テキスト プレースホルダー 6"/>
          <p:cNvSpPr>
            <a:spLocks noGrp="1"/>
          </p:cNvSpPr>
          <p:nvPr>
            <p:ph type="body" sz="quarter" idx="11" hasCustomPrompt="1"/>
          </p:nvPr>
        </p:nvSpPr>
        <p:spPr>
          <a:xfrm flipV="1">
            <a:off x="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24"/>
          <p:cNvSpPr>
            <a:spLocks noGrp="1"/>
          </p:cNvSpPr>
          <p:nvPr>
            <p:ph type="body" sz="quarter" idx="19" hasCustomPrompt="1"/>
          </p:nvPr>
        </p:nvSpPr>
        <p:spPr>
          <a:xfrm rot="17280000" flipV="1">
            <a:off x="-313818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8456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70050" y="1668685"/>
            <a:ext cx="3199844" cy="1162199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</a:p>
          <a:p>
            <a:pPr lvl="0"/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59477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-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2" y="0"/>
            <a:ext cx="7182191" cy="6858000"/>
          </a:xfrm>
          <a:prstGeom prst="rect">
            <a:avLst/>
          </a:prstGeom>
          <a:noFill/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                                                             </a:t>
            </a:r>
            <a:endParaRPr kumimoji="1" lang="ja-JP" altLang="en-US" dirty="0"/>
          </a:p>
        </p:txBody>
      </p:sp>
      <p:sp>
        <p:nvSpPr>
          <p:cNvPr id="7" name="テキスト プレースホルダー 6"/>
          <p:cNvSpPr>
            <a:spLocks noGrp="1"/>
          </p:cNvSpPr>
          <p:nvPr>
            <p:ph type="body" sz="quarter" idx="22" hasCustomPrompt="1"/>
          </p:nvPr>
        </p:nvSpPr>
        <p:spPr>
          <a:xfrm flipH="1" flipV="1">
            <a:off x="5276843" y="-3326"/>
            <a:ext cx="3867159" cy="6861326"/>
          </a:xfrm>
          <a:custGeom>
            <a:avLst/>
            <a:gdLst>
              <a:gd name="connsiteX0" fmla="*/ 0 w 4412343"/>
              <a:gd name="connsiteY0" fmla="*/ 0 h 10287000"/>
              <a:gd name="connsiteX1" fmla="*/ 4412343 w 4412343"/>
              <a:gd name="connsiteY1" fmla="*/ 0 h 10287000"/>
              <a:gd name="connsiteX2" fmla="*/ 4412343 w 4412343"/>
              <a:gd name="connsiteY2" fmla="*/ 10287000 h 10287000"/>
              <a:gd name="connsiteX3" fmla="*/ 0 w 4412343"/>
              <a:gd name="connsiteY3" fmla="*/ 10287000 h 10287000"/>
              <a:gd name="connsiteX4" fmla="*/ 0 w 4412343"/>
              <a:gd name="connsiteY4" fmla="*/ 0 h 10287000"/>
              <a:gd name="connsiteX0" fmla="*/ 0 w 8810172"/>
              <a:gd name="connsiteY0" fmla="*/ 0 h 10330543"/>
              <a:gd name="connsiteX1" fmla="*/ 4412343 w 8810172"/>
              <a:gd name="connsiteY1" fmla="*/ 0 h 10330543"/>
              <a:gd name="connsiteX2" fmla="*/ 8810172 w 8810172"/>
              <a:gd name="connsiteY2" fmla="*/ 10330543 h 10330543"/>
              <a:gd name="connsiteX3" fmla="*/ 0 w 8810172"/>
              <a:gd name="connsiteY3" fmla="*/ 10287000 h 10330543"/>
              <a:gd name="connsiteX4" fmla="*/ 0 w 8810172"/>
              <a:gd name="connsiteY4" fmla="*/ 0 h 10330543"/>
              <a:gd name="connsiteX0" fmla="*/ 0 w 8810172"/>
              <a:gd name="connsiteY0" fmla="*/ 0 h 10287000"/>
              <a:gd name="connsiteX1" fmla="*/ 4412343 w 8810172"/>
              <a:gd name="connsiteY1" fmla="*/ 0 h 10287000"/>
              <a:gd name="connsiteX2" fmla="*/ 8810172 w 8810172"/>
              <a:gd name="connsiteY2" fmla="*/ 10287000 h 10287000"/>
              <a:gd name="connsiteX3" fmla="*/ 0 w 8810172"/>
              <a:gd name="connsiteY3" fmla="*/ 10287000 h 10287000"/>
              <a:gd name="connsiteX4" fmla="*/ 0 w 8810172"/>
              <a:gd name="connsiteY4" fmla="*/ 0 h 10287000"/>
              <a:gd name="connsiteX0" fmla="*/ 0 w 8911772"/>
              <a:gd name="connsiteY0" fmla="*/ 0 h 10287000"/>
              <a:gd name="connsiteX1" fmla="*/ 4412343 w 8911772"/>
              <a:gd name="connsiteY1" fmla="*/ 0 h 10287000"/>
              <a:gd name="connsiteX2" fmla="*/ 8911772 w 8911772"/>
              <a:gd name="connsiteY2" fmla="*/ 10272486 h 10287000"/>
              <a:gd name="connsiteX3" fmla="*/ 0 w 8911772"/>
              <a:gd name="connsiteY3" fmla="*/ 10287000 h 10287000"/>
              <a:gd name="connsiteX4" fmla="*/ 0 w 8911772"/>
              <a:gd name="connsiteY4" fmla="*/ 0 h 10287000"/>
              <a:gd name="connsiteX0" fmla="*/ 0 w 8940801"/>
              <a:gd name="connsiteY0" fmla="*/ 0 h 10287000"/>
              <a:gd name="connsiteX1" fmla="*/ 4412343 w 8940801"/>
              <a:gd name="connsiteY1" fmla="*/ 0 h 10287000"/>
              <a:gd name="connsiteX2" fmla="*/ 8940801 w 8940801"/>
              <a:gd name="connsiteY2" fmla="*/ 10287000 h 10287000"/>
              <a:gd name="connsiteX3" fmla="*/ 0 w 8940801"/>
              <a:gd name="connsiteY3" fmla="*/ 10287000 h 10287000"/>
              <a:gd name="connsiteX4" fmla="*/ 0 w 8940801"/>
              <a:gd name="connsiteY4" fmla="*/ 0 h 10287000"/>
              <a:gd name="connsiteX0" fmla="*/ 0 w 8969830"/>
              <a:gd name="connsiteY0" fmla="*/ 0 h 10287000"/>
              <a:gd name="connsiteX1" fmla="*/ 4412343 w 8969830"/>
              <a:gd name="connsiteY1" fmla="*/ 0 h 10287000"/>
              <a:gd name="connsiteX2" fmla="*/ 8969830 w 8969830"/>
              <a:gd name="connsiteY2" fmla="*/ 10272485 h 10287000"/>
              <a:gd name="connsiteX3" fmla="*/ 0 w 8969830"/>
              <a:gd name="connsiteY3" fmla="*/ 10287000 h 10287000"/>
              <a:gd name="connsiteX4" fmla="*/ 0 w 8969830"/>
              <a:gd name="connsiteY4" fmla="*/ 0 h 10287000"/>
              <a:gd name="connsiteX0" fmla="*/ 0 w 8940801"/>
              <a:gd name="connsiteY0" fmla="*/ 0 h 10316028"/>
              <a:gd name="connsiteX1" fmla="*/ 4412343 w 8940801"/>
              <a:gd name="connsiteY1" fmla="*/ 0 h 10316028"/>
              <a:gd name="connsiteX2" fmla="*/ 8940801 w 8940801"/>
              <a:gd name="connsiteY2" fmla="*/ 10316028 h 10316028"/>
              <a:gd name="connsiteX3" fmla="*/ 0 w 8940801"/>
              <a:gd name="connsiteY3" fmla="*/ 10287000 h 10316028"/>
              <a:gd name="connsiteX4" fmla="*/ 0 w 8940801"/>
              <a:gd name="connsiteY4" fmla="*/ 0 h 10316028"/>
              <a:gd name="connsiteX0" fmla="*/ 0 w 8940801"/>
              <a:gd name="connsiteY0" fmla="*/ 0 h 10301514"/>
              <a:gd name="connsiteX1" fmla="*/ 4412343 w 8940801"/>
              <a:gd name="connsiteY1" fmla="*/ 0 h 10301514"/>
              <a:gd name="connsiteX2" fmla="*/ 8940801 w 8940801"/>
              <a:gd name="connsiteY2" fmla="*/ 10301514 h 10301514"/>
              <a:gd name="connsiteX3" fmla="*/ 0 w 8940801"/>
              <a:gd name="connsiteY3" fmla="*/ 10287000 h 10301514"/>
              <a:gd name="connsiteX4" fmla="*/ 0 w 8940801"/>
              <a:gd name="connsiteY4" fmla="*/ 0 h 10301514"/>
              <a:gd name="connsiteX0" fmla="*/ 0 w 9521826"/>
              <a:gd name="connsiteY0" fmla="*/ 0 h 10287000"/>
              <a:gd name="connsiteX1" fmla="*/ 4412343 w 9521826"/>
              <a:gd name="connsiteY1" fmla="*/ 0 h 10287000"/>
              <a:gd name="connsiteX2" fmla="*/ 9521826 w 9521826"/>
              <a:gd name="connsiteY2" fmla="*/ 9777639 h 10287000"/>
              <a:gd name="connsiteX3" fmla="*/ 0 w 9521826"/>
              <a:gd name="connsiteY3" fmla="*/ 10287000 h 10287000"/>
              <a:gd name="connsiteX4" fmla="*/ 0 w 9521826"/>
              <a:gd name="connsiteY4" fmla="*/ 0 h 10287000"/>
              <a:gd name="connsiteX0" fmla="*/ 0 w 8969376"/>
              <a:gd name="connsiteY0" fmla="*/ 0 h 10291989"/>
              <a:gd name="connsiteX1" fmla="*/ 4412343 w 8969376"/>
              <a:gd name="connsiteY1" fmla="*/ 0 h 10291989"/>
              <a:gd name="connsiteX2" fmla="*/ 8969376 w 8969376"/>
              <a:gd name="connsiteY2" fmla="*/ 10291989 h 10291989"/>
              <a:gd name="connsiteX3" fmla="*/ 0 w 8969376"/>
              <a:gd name="connsiteY3" fmla="*/ 10287000 h 10291989"/>
              <a:gd name="connsiteX4" fmla="*/ 0 w 8969376"/>
              <a:gd name="connsiteY4" fmla="*/ 0 h 10291989"/>
              <a:gd name="connsiteX0" fmla="*/ 0 w 7793718"/>
              <a:gd name="connsiteY0" fmla="*/ 0 h 10291989"/>
              <a:gd name="connsiteX1" fmla="*/ 4412343 w 7793718"/>
              <a:gd name="connsiteY1" fmla="*/ 0 h 10291989"/>
              <a:gd name="connsiteX2" fmla="*/ 7793718 w 7793718"/>
              <a:gd name="connsiteY2" fmla="*/ 10291989 h 10291989"/>
              <a:gd name="connsiteX3" fmla="*/ 0 w 7793718"/>
              <a:gd name="connsiteY3" fmla="*/ 10287000 h 10291989"/>
              <a:gd name="connsiteX4" fmla="*/ 0 w 7793718"/>
              <a:gd name="connsiteY4" fmla="*/ 0 h 10291989"/>
              <a:gd name="connsiteX0" fmla="*/ 0 w 7735661"/>
              <a:gd name="connsiteY0" fmla="*/ 0 h 10291989"/>
              <a:gd name="connsiteX1" fmla="*/ 4412343 w 7735661"/>
              <a:gd name="connsiteY1" fmla="*/ 0 h 10291989"/>
              <a:gd name="connsiteX2" fmla="*/ 7735661 w 7735661"/>
              <a:gd name="connsiteY2" fmla="*/ 10291989 h 10291989"/>
              <a:gd name="connsiteX3" fmla="*/ 0 w 7735661"/>
              <a:gd name="connsiteY3" fmla="*/ 10287000 h 10291989"/>
              <a:gd name="connsiteX4" fmla="*/ 0 w 7735661"/>
              <a:gd name="connsiteY4" fmla="*/ 0 h 10291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35661" h="10291989">
                <a:moveTo>
                  <a:pt x="0" y="0"/>
                </a:moveTo>
                <a:lnTo>
                  <a:pt x="4412343" y="0"/>
                </a:lnTo>
                <a:lnTo>
                  <a:pt x="7735661" y="10291989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24"/>
          <p:cNvSpPr>
            <a:spLocks noGrp="1"/>
          </p:cNvSpPr>
          <p:nvPr>
            <p:ph type="body" sz="quarter" idx="23" hasCustomPrompt="1"/>
          </p:nvPr>
        </p:nvSpPr>
        <p:spPr>
          <a:xfrm rot="4320000" flipH="1" flipV="1">
            <a:off x="114271" y="3437995"/>
            <a:ext cx="12194117" cy="17997"/>
          </a:xfrm>
          <a:prstGeom prst="rect">
            <a:avLst/>
          </a:prstGeom>
          <a:blipFill>
            <a:blip r:embed="rId3"/>
            <a:stretch>
              <a:fillRect/>
            </a:stretch>
          </a:blipFill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7761112" y="222545"/>
            <a:ext cx="1001312" cy="1635276"/>
          </a:xfrm>
          <a:prstGeom prst="rect">
            <a:avLst/>
          </a:prstGeom>
        </p:spPr>
        <p:txBody>
          <a:bodyPr wrap="none" lIns="20154" tIns="20154" rIns="20154" bIns="20154" anchor="b">
            <a:noAutofit/>
          </a:bodyPr>
          <a:lstStyle>
            <a:lvl1pPr algn="r">
              <a:lnSpc>
                <a:spcPct val="100000"/>
              </a:lnSpc>
              <a:spcBef>
                <a:spcPts val="0"/>
              </a:spcBef>
              <a:defRPr sz="78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#0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567450" y="1668683"/>
            <a:ext cx="3199844" cy="1195602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SECTION NAME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877718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正方形/長方形 37"/>
          <p:cNvSpPr/>
          <p:nvPr userDrawn="1"/>
        </p:nvSpPr>
        <p:spPr>
          <a:xfrm>
            <a:off x="-14510" y="5861634"/>
            <a:ext cx="9178407" cy="101512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2" name="正方形/長方形 21"/>
          <p:cNvSpPr/>
          <p:nvPr userDrawn="1"/>
        </p:nvSpPr>
        <p:spPr>
          <a:xfrm>
            <a:off x="-14510" y="1602468"/>
            <a:ext cx="9178407" cy="1732038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 userDrawn="1"/>
        </p:nvCxnSpPr>
        <p:spPr>
          <a:xfrm>
            <a:off x="0" y="324742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129392" y="1799774"/>
            <a:ext cx="4744554" cy="935647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45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135854" y="2580605"/>
            <a:ext cx="4738093" cy="61843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2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25" name="直線コネクタ 24"/>
          <p:cNvCxnSpPr/>
          <p:nvPr userDrawn="1"/>
        </p:nvCxnSpPr>
        <p:spPr>
          <a:xfrm>
            <a:off x="0" y="171374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円/楕円 17"/>
          <p:cNvSpPr/>
          <p:nvPr userDrawn="1"/>
        </p:nvSpPr>
        <p:spPr>
          <a:xfrm>
            <a:off x="819456" y="845852"/>
            <a:ext cx="3035263" cy="4047719"/>
          </a:xfrm>
          <a:prstGeom prst="ellipse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909901" y="966465"/>
            <a:ext cx="2854372" cy="380649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964574" y="1039375"/>
            <a:ext cx="2745028" cy="3660673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35852" y="3483684"/>
            <a:ext cx="4469625" cy="161566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058647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378799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2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690719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10871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6322790" y="6176442"/>
            <a:ext cx="304747" cy="406400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6642942" y="6156030"/>
            <a:ext cx="1811873" cy="447229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defRPr sz="10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39" name="直線コネクタ 38"/>
          <p:cNvCxnSpPr/>
          <p:nvPr userDrawn="1"/>
        </p:nvCxnSpPr>
        <p:spPr>
          <a:xfrm>
            <a:off x="19895" y="596807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127887" y="774095"/>
            <a:ext cx="4738093" cy="828372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7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4" name="グループ化 2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8" name="涙形 2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涙形 36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371569699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38" grpId="0" animBg="1"/>
      <p:bldP spid="22" grpId="0" animBg="1"/>
      <p:bldP spid="18" grpId="0" animBg="1"/>
      <p:bldP spid="19" grpId="0" animBg="1"/>
    </p:bldLst>
  </p:timing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図プレースホルダー 9"/>
          <p:cNvSpPr>
            <a:spLocks noGrp="1"/>
          </p:cNvSpPr>
          <p:nvPr>
            <p:ph type="pic" sz="quarter" idx="10" hasCustomPrompt="1"/>
          </p:nvPr>
        </p:nvSpPr>
        <p:spPr>
          <a:xfrm>
            <a:off x="347943" y="0"/>
            <a:ext cx="3614110" cy="6858000"/>
          </a:xfrm>
          <a:prstGeom prst="rect">
            <a:avLst/>
          </a:prstGeo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90737" y="116116"/>
            <a:ext cx="4339019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990735" y="2612574"/>
            <a:ext cx="4353531" cy="633790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34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983480" y="3532065"/>
            <a:ext cx="4368042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25563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, 3 Icons, Captions and Tex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-19352"/>
            <a:ext cx="9178407" cy="3864521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9144000" cy="3695115"/>
          </a:xfrm>
          <a:prstGeom prst="rect">
            <a:avLst/>
          </a:prstGeom>
          <a:effectLst>
            <a:innerShdw blurRad="63500" dist="50800" dir="54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3746282"/>
            <a:ext cx="9144000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テキスト プレースホルダー 7"/>
          <p:cNvSpPr>
            <a:spLocks noGrp="1"/>
          </p:cNvSpPr>
          <p:nvPr>
            <p:ph type="body" sz="quarter" idx="11" hasCustomPrompt="1"/>
          </p:nvPr>
        </p:nvSpPr>
        <p:spPr>
          <a:xfrm>
            <a:off x="1326836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7"/>
          <p:cNvSpPr>
            <a:spLocks noGrp="1"/>
          </p:cNvSpPr>
          <p:nvPr>
            <p:ph type="body" sz="quarter" idx="12" hasCustomPrompt="1"/>
          </p:nvPr>
        </p:nvSpPr>
        <p:spPr>
          <a:xfrm>
            <a:off x="1409196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図プレースホルダー 7"/>
          <p:cNvSpPr>
            <a:spLocks noGrp="1"/>
          </p:cNvSpPr>
          <p:nvPr>
            <p:ph type="pic" sz="quarter" idx="13" hasCustomPrompt="1"/>
          </p:nvPr>
        </p:nvSpPr>
        <p:spPr>
          <a:xfrm>
            <a:off x="1733892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756976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56240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18" name="テキスト プレースホルダー 7"/>
          <p:cNvSpPr>
            <a:spLocks noGrp="1"/>
          </p:cNvSpPr>
          <p:nvPr>
            <p:ph type="body" sz="quarter" idx="16" hasCustomPrompt="1"/>
          </p:nvPr>
        </p:nvSpPr>
        <p:spPr>
          <a:xfrm>
            <a:off x="3918674" y="2728881"/>
            <a:ext cx="1307739" cy="1744901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9" name="テキスト プレースホルダー 7"/>
          <p:cNvSpPr>
            <a:spLocks noGrp="1"/>
          </p:cNvSpPr>
          <p:nvPr>
            <p:ph type="body" sz="quarter" idx="17" hasCustomPrompt="1"/>
          </p:nvPr>
        </p:nvSpPr>
        <p:spPr>
          <a:xfrm>
            <a:off x="4001034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0" name="図プレースホルダー 7"/>
          <p:cNvSpPr>
            <a:spLocks noGrp="1"/>
          </p:cNvSpPr>
          <p:nvPr>
            <p:ph type="pic" sz="quarter" idx="18" hasCustomPrompt="1"/>
          </p:nvPr>
        </p:nvSpPr>
        <p:spPr>
          <a:xfrm>
            <a:off x="4325730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48814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348078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23" name="テキスト プレースホルダー 7"/>
          <p:cNvSpPr>
            <a:spLocks noGrp="1"/>
          </p:cNvSpPr>
          <p:nvPr>
            <p:ph type="body" sz="quarter" idx="21" hasCustomPrompt="1"/>
          </p:nvPr>
        </p:nvSpPr>
        <p:spPr>
          <a:xfrm>
            <a:off x="6509428" y="2728881"/>
            <a:ext cx="1307739" cy="1744901"/>
          </a:xfrm>
          <a:prstGeom prst="ellipse">
            <a:avLst/>
          </a:prstGeom>
          <a:blipFill dpi="0" rotWithShape="0">
            <a:blip r:embed="rId2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4" name="テキスト プレースホルダー 7"/>
          <p:cNvSpPr>
            <a:spLocks noGrp="1"/>
          </p:cNvSpPr>
          <p:nvPr>
            <p:ph type="body" sz="quarter" idx="22" hasCustomPrompt="1"/>
          </p:nvPr>
        </p:nvSpPr>
        <p:spPr>
          <a:xfrm>
            <a:off x="6591790" y="2838775"/>
            <a:ext cx="1143017" cy="1525113"/>
          </a:xfrm>
          <a:prstGeom prst="ellipse">
            <a:avLst/>
          </a:prstGeom>
          <a:noFill/>
          <a:ln w="28575">
            <a:solidFill>
              <a:schemeClr val="bg1"/>
            </a:solidFill>
            <a:prstDash val="dash"/>
          </a:ln>
          <a:effectLst/>
        </p:spPr>
        <p:txBody>
          <a:bodyPr lIns="51189" tIns="25595" rIns="51189" bIns="25595"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図プレースホルダー 7"/>
          <p:cNvSpPr>
            <a:spLocks noGrp="1"/>
          </p:cNvSpPr>
          <p:nvPr>
            <p:ph type="pic" sz="quarter" idx="23" hasCustomPrompt="1"/>
          </p:nvPr>
        </p:nvSpPr>
        <p:spPr>
          <a:xfrm>
            <a:off x="6916486" y="3236757"/>
            <a:ext cx="493627" cy="658283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9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939570" y="5011538"/>
            <a:ext cx="2447454" cy="126265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938832" y="4586093"/>
            <a:ext cx="244892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53481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 marL="0" marR="0" indent="0" algn="l" defTabSz="914128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50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4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9" y="338670"/>
            <a:ext cx="2793515" cy="1335314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9" y="1673983"/>
            <a:ext cx="2793515" cy="1412724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9" y="3904345"/>
            <a:ext cx="2648397" cy="2510971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50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25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75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3" grpId="0" animBg="1"/>
      <p:bldP spid="14" grpId="0" animBg="1"/>
      <p:bldP spid="15" grpId="0">
        <p:tmplLst>
          <p:tmpl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 of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5245474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101600" dist="889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5161947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088" y="1667930"/>
            <a:ext cx="3632493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5597"/>
              </a:lnSpc>
              <a:spcBef>
                <a:spcPts val="0"/>
              </a:spcBef>
              <a:defRPr sz="6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50" name="グループ化 49"/>
          <p:cNvGrpSpPr/>
          <p:nvPr userDrawn="1"/>
        </p:nvGrpSpPr>
        <p:grpSpPr>
          <a:xfrm>
            <a:off x="4297481" y="573146"/>
            <a:ext cx="1001257" cy="669110"/>
            <a:chOff x="7280704" y="761243"/>
            <a:chExt cx="2002861" cy="1003665"/>
          </a:xfrm>
        </p:grpSpPr>
        <p:sp>
          <p:nvSpPr>
            <p:cNvPr id="1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" name="直線コネクタ 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正方形/長方形 16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1" name="グループ化 50"/>
          <p:cNvGrpSpPr/>
          <p:nvPr userDrawn="1"/>
        </p:nvGrpSpPr>
        <p:grpSpPr>
          <a:xfrm>
            <a:off x="4297481" y="1576630"/>
            <a:ext cx="1001257" cy="669110"/>
            <a:chOff x="7280704" y="2081261"/>
            <a:chExt cx="2002861" cy="1003665"/>
          </a:xfrm>
        </p:grpSpPr>
        <p:sp>
          <p:nvSpPr>
            <p:cNvPr id="43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5" name="直線コネクタ 44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正方形/長方形 48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52" name="グループ化 51"/>
          <p:cNvGrpSpPr/>
          <p:nvPr userDrawn="1"/>
        </p:nvGrpSpPr>
        <p:grpSpPr>
          <a:xfrm>
            <a:off x="4297481" y="2580114"/>
            <a:ext cx="1001257" cy="669110"/>
            <a:chOff x="7280704" y="761243"/>
            <a:chExt cx="2002861" cy="1003665"/>
          </a:xfrm>
        </p:grpSpPr>
        <p:sp>
          <p:nvSpPr>
            <p:cNvPr id="53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5" name="直線コネクタ 54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コネクタ 57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正方形/長方形 58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0" name="グループ化 59"/>
          <p:cNvGrpSpPr/>
          <p:nvPr userDrawn="1"/>
        </p:nvGrpSpPr>
        <p:grpSpPr>
          <a:xfrm>
            <a:off x="4297481" y="3583598"/>
            <a:ext cx="1001257" cy="669110"/>
            <a:chOff x="7280704" y="2081261"/>
            <a:chExt cx="2002861" cy="1003665"/>
          </a:xfrm>
        </p:grpSpPr>
        <p:sp>
          <p:nvSpPr>
            <p:cNvPr id="61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3" name="直線コネクタ 62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直線コネクタ 63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直線コネクタ 64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直線コネクタ 65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" name="正方形/長方形 66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68" name="グループ化 67"/>
          <p:cNvGrpSpPr/>
          <p:nvPr userDrawn="1"/>
        </p:nvGrpSpPr>
        <p:grpSpPr>
          <a:xfrm>
            <a:off x="4297481" y="4587082"/>
            <a:ext cx="1001257" cy="669110"/>
            <a:chOff x="7280704" y="761243"/>
            <a:chExt cx="2002861" cy="1003665"/>
          </a:xfrm>
        </p:grpSpPr>
        <p:sp>
          <p:nvSpPr>
            <p:cNvPr id="6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1" name="直線コネクタ 7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コネクタ 7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直線コネクタ 7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5" name="正方形/長方形 7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76" name="グループ化 75"/>
          <p:cNvGrpSpPr/>
          <p:nvPr userDrawn="1"/>
        </p:nvGrpSpPr>
        <p:grpSpPr>
          <a:xfrm>
            <a:off x="4297481" y="5590566"/>
            <a:ext cx="1001257" cy="669110"/>
            <a:chOff x="7280704" y="2081261"/>
            <a:chExt cx="2002861" cy="1003665"/>
          </a:xfrm>
        </p:grpSpPr>
        <p:sp>
          <p:nvSpPr>
            <p:cNvPr id="77" name="二等辺三角形 10"/>
            <p:cNvSpPr/>
            <p:nvPr userDrawn="1"/>
          </p:nvSpPr>
          <p:spPr>
            <a:xfrm rot="16200000" flipH="1">
              <a:off x="7831989" y="1633753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8" name="円/楕円 14"/>
            <p:cNvSpPr/>
            <p:nvPr userDrawn="1"/>
          </p:nvSpPr>
          <p:spPr>
            <a:xfrm>
              <a:off x="9105787" y="2081261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79" name="直線コネクタ 78"/>
            <p:cNvCxnSpPr/>
            <p:nvPr/>
          </p:nvCxnSpPr>
          <p:spPr>
            <a:xfrm flipH="1">
              <a:off x="7815410" y="2294133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 flipH="1">
              <a:off x="7815410" y="2957708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 flipH="1">
              <a:off x="7468699" y="2294133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H="1" flipV="1">
              <a:off x="7468699" y="2633859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3" name="正方形/長方形 82"/>
            <p:cNvSpPr/>
            <p:nvPr userDrawn="1"/>
          </p:nvSpPr>
          <p:spPr>
            <a:xfrm>
              <a:off x="8227083" y="2185037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478127" y="7150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478127" y="1717879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478127" y="272069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1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478127" y="3723511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478127" y="4726327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478127" y="572914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94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333902" y="619049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333904" y="5096535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333902" y="463348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5333904" y="4092614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8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33902" y="2626265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99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333904" y="1080850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0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5333902" y="3629872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1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333904" y="2084771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2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5333902" y="1622657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3" name="テキスト プレースホルダー 5"/>
          <p:cNvSpPr>
            <a:spLocks noGrp="1"/>
          </p:cNvSpPr>
          <p:nvPr>
            <p:ph type="body" sz="quarter" idx="34" hasCustomPrompt="1"/>
          </p:nvPr>
        </p:nvSpPr>
        <p:spPr>
          <a:xfrm>
            <a:off x="5333904" y="3088693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4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5333902" y="5637091"/>
            <a:ext cx="2852074" cy="648071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GORS Here</a:t>
            </a:r>
            <a:endParaRPr kumimoji="1" lang="ja-JP" altLang="en-US" dirty="0" smtClean="0"/>
          </a:p>
        </p:txBody>
      </p:sp>
      <p:sp>
        <p:nvSpPr>
          <p:cNvPr id="105" name="テキスト プレースホルダー 5"/>
          <p:cNvSpPr>
            <a:spLocks noGrp="1"/>
          </p:cNvSpPr>
          <p:nvPr>
            <p:ph type="body" sz="quarter" idx="36" hasCustomPrompt="1"/>
          </p:nvPr>
        </p:nvSpPr>
        <p:spPr>
          <a:xfrm>
            <a:off x="5333904" y="6100457"/>
            <a:ext cx="2855453" cy="35248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597488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8006" y="2140653"/>
            <a:ext cx="5131062" cy="155955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7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652194" y="3446992"/>
            <a:ext cx="1853678" cy="57600"/>
          </a:xfrm>
          <a:prstGeom prst="rect">
            <a:avLst/>
          </a:prstGeom>
          <a:blipFill>
            <a:blip r:embed="rId2"/>
            <a:tile tx="0" ty="0" sx="100000" sy="100000" flip="none" algn="tl"/>
          </a:blipFill>
          <a:effectLst>
            <a:innerShdw blurRad="114300">
              <a:prstClr val="black"/>
            </a:innerShdw>
          </a:effectLst>
        </p:spPr>
        <p:txBody>
          <a:bodyPr lIns="51189" tIns="25595" rIns="51189" bIns="25595" anchor="t">
            <a:normAutofit/>
          </a:bodyPr>
          <a:lstStyle>
            <a:lvl1pPr algn="l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607738" y="3673140"/>
            <a:ext cx="4847077" cy="102547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782086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con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グループ化 4"/>
          <p:cNvGrpSpPr/>
          <p:nvPr userDrawn="1"/>
        </p:nvGrpSpPr>
        <p:grpSpPr>
          <a:xfrm rot="16200000">
            <a:off x="-457389" y="2905276"/>
            <a:ext cx="3611035" cy="1216867"/>
            <a:chOff x="7280704" y="865019"/>
            <a:chExt cx="2002458" cy="899889"/>
          </a:xfrm>
        </p:grpSpPr>
        <p:sp>
          <p:nvSpPr>
            <p:cNvPr id="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8" name="直線コネクタ 7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正方形/長方形 11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23" name="グループ化 22"/>
          <p:cNvGrpSpPr/>
          <p:nvPr userDrawn="1"/>
        </p:nvGrpSpPr>
        <p:grpSpPr>
          <a:xfrm rot="16200000">
            <a:off x="1154548" y="2905276"/>
            <a:ext cx="3611035" cy="1216867"/>
            <a:chOff x="7280704" y="865019"/>
            <a:chExt cx="2002458" cy="899889"/>
          </a:xfrm>
        </p:grpSpPr>
        <p:sp>
          <p:nvSpPr>
            <p:cNvPr id="24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5" name="直線コネクタ 24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正方形/長方形 28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0" name="グループ化 29"/>
          <p:cNvGrpSpPr/>
          <p:nvPr userDrawn="1"/>
        </p:nvGrpSpPr>
        <p:grpSpPr>
          <a:xfrm rot="16200000">
            <a:off x="2766484" y="2905275"/>
            <a:ext cx="3611035" cy="1216867"/>
            <a:chOff x="7280704" y="865019"/>
            <a:chExt cx="2002458" cy="899889"/>
          </a:xfrm>
        </p:grpSpPr>
        <p:sp>
          <p:nvSpPr>
            <p:cNvPr id="31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2" name="直線コネクタ 31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正方形/長方形 35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37" name="グループ化 36"/>
          <p:cNvGrpSpPr/>
          <p:nvPr userDrawn="1"/>
        </p:nvGrpSpPr>
        <p:grpSpPr>
          <a:xfrm rot="16200000">
            <a:off x="4378420" y="2905276"/>
            <a:ext cx="3611035" cy="1216867"/>
            <a:chOff x="7280704" y="865019"/>
            <a:chExt cx="2002458" cy="899889"/>
          </a:xfrm>
        </p:grpSpPr>
        <p:sp>
          <p:nvSpPr>
            <p:cNvPr id="3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9" name="直線コネクタ 38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正方形/長方形 42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44" name="グループ化 43"/>
          <p:cNvGrpSpPr/>
          <p:nvPr userDrawn="1"/>
        </p:nvGrpSpPr>
        <p:grpSpPr>
          <a:xfrm rot="16200000">
            <a:off x="5990357" y="2905276"/>
            <a:ext cx="3611035" cy="1216867"/>
            <a:chOff x="7280704" y="865019"/>
            <a:chExt cx="2002458" cy="899889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6" name="直線コネクタ 45"/>
            <p:cNvCxnSpPr/>
            <p:nvPr/>
          </p:nvCxnSpPr>
          <p:spPr>
            <a:xfrm rot="5400000">
              <a:off x="8530690" y="180035"/>
              <a:ext cx="0" cy="1504943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コネクタ 46"/>
            <p:cNvCxnSpPr/>
            <p:nvPr/>
          </p:nvCxnSpPr>
          <p:spPr>
            <a:xfrm rot="5400000" flipH="1">
              <a:off x="8549285" y="955825"/>
              <a:ext cx="1" cy="14677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rot="5400000">
              <a:off x="7399765" y="936510"/>
              <a:ext cx="377256" cy="37965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rot="5400000" flipH="1">
              <a:off x="7399486" y="1294582"/>
              <a:ext cx="383798" cy="416842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正方形/長方形 49"/>
            <p:cNvSpPr/>
            <p:nvPr userDrawn="1"/>
          </p:nvSpPr>
          <p:spPr>
            <a:xfrm>
              <a:off x="7955044" y="865019"/>
              <a:ext cx="1328118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2" name="正方形/長方形 21"/>
          <p:cNvSpPr/>
          <p:nvPr userDrawn="1"/>
        </p:nvSpPr>
        <p:spPr>
          <a:xfrm>
            <a:off x="-21097" y="-28136"/>
            <a:ext cx="9185439" cy="3732627"/>
          </a:xfrm>
          <a:custGeom>
            <a:avLst/>
            <a:gdLst>
              <a:gd name="connsiteX0" fmla="*/ 0 w 18360000"/>
              <a:gd name="connsiteY0" fmla="*/ 0 h 4431323"/>
              <a:gd name="connsiteX1" fmla="*/ 18360000 w 18360000"/>
              <a:gd name="connsiteY1" fmla="*/ 0 h 4431323"/>
              <a:gd name="connsiteX2" fmla="*/ 18360000 w 18360000"/>
              <a:gd name="connsiteY2" fmla="*/ 4431323 h 4431323"/>
              <a:gd name="connsiteX3" fmla="*/ 0 w 18360000"/>
              <a:gd name="connsiteY3" fmla="*/ 4431323 h 4431323"/>
              <a:gd name="connsiteX4" fmla="*/ 0 w 18360000"/>
              <a:gd name="connsiteY4" fmla="*/ 0 h 4431323"/>
              <a:gd name="connsiteX0" fmla="*/ 14067 w 18374067"/>
              <a:gd name="connsiteY0" fmla="*/ 0 h 5598941"/>
              <a:gd name="connsiteX1" fmla="*/ 18374067 w 18374067"/>
              <a:gd name="connsiteY1" fmla="*/ 0 h 5598941"/>
              <a:gd name="connsiteX2" fmla="*/ 18374067 w 18374067"/>
              <a:gd name="connsiteY2" fmla="*/ 4431323 h 5598941"/>
              <a:gd name="connsiteX3" fmla="*/ 0 w 18374067"/>
              <a:gd name="connsiteY3" fmla="*/ 5598941 h 5598941"/>
              <a:gd name="connsiteX4" fmla="*/ 14067 w 18374067"/>
              <a:gd name="connsiteY4" fmla="*/ 0 h 5598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74067" h="5598941">
                <a:moveTo>
                  <a:pt x="14067" y="0"/>
                </a:moveTo>
                <a:lnTo>
                  <a:pt x="18374067" y="0"/>
                </a:lnTo>
                <a:lnTo>
                  <a:pt x="18374067" y="4431323"/>
                </a:lnTo>
                <a:lnTo>
                  <a:pt x="0" y="5598941"/>
                </a:lnTo>
                <a:lnTo>
                  <a:pt x="14067" y="0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88900" dist="762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2" name="直線コネクタ 51"/>
          <p:cNvCxnSpPr/>
          <p:nvPr userDrawn="1"/>
        </p:nvCxnSpPr>
        <p:spPr>
          <a:xfrm flipV="1">
            <a:off x="0" y="2838977"/>
            <a:ext cx="9144000" cy="762355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79761" y="383728"/>
            <a:ext cx="3675064" cy="2648929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r">
              <a:lnSpc>
                <a:spcPts val="4479"/>
              </a:lnSpc>
              <a:spcBef>
                <a:spcPts val="0"/>
              </a:spcBef>
              <a:defRPr sz="5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56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136632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7" name="図プレースホルダー 28"/>
          <p:cNvSpPr>
            <a:spLocks noGrp="1"/>
          </p:cNvSpPr>
          <p:nvPr>
            <p:ph type="pic" sz="quarter" idx="23" hasCustomPrompt="1"/>
          </p:nvPr>
        </p:nvSpPr>
        <p:spPr>
          <a:xfrm>
            <a:off x="2748568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8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0504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5" hasCustomPrompt="1"/>
          </p:nvPr>
        </p:nvSpPr>
        <p:spPr>
          <a:xfrm>
            <a:off x="5972441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7584377" y="37742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540216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2153458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766699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4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379941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6993182" y="5355678"/>
            <a:ext cx="1605382" cy="554355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66" name="正方形/長方形 65"/>
          <p:cNvSpPr/>
          <p:nvPr userDrawn="1"/>
        </p:nvSpPr>
        <p:spPr>
          <a:xfrm>
            <a:off x="0" y="6261317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67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1" y="6356353"/>
            <a:ext cx="577174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36285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205510" y="856542"/>
            <a:ext cx="4325065" cy="1457327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70" name="グループ化 6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1" name="涙形 7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2" name="涙形 7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46409304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66" grpId="0" animBg="1"/>
    </p:bldLst>
  </p:timing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3056" y="1588741"/>
            <a:ext cx="3875524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683730" y="1351672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843104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ft Big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2" y="-19352"/>
            <a:ext cx="4586512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63500" dist="508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0" y="0"/>
            <a:ext cx="4433118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2" name="タイトル 1"/>
          <p:cNvSpPr>
            <a:spLocks noGrp="1"/>
          </p:cNvSpPr>
          <p:nvPr>
            <p:ph type="title" hasCustomPrompt="1"/>
          </p:nvPr>
        </p:nvSpPr>
        <p:spPr>
          <a:xfrm>
            <a:off x="4680046" y="1277259"/>
            <a:ext cx="4082446" cy="2169735"/>
          </a:xfrm>
          <a:prstGeom prst="rect">
            <a:avLst/>
          </a:prstGeom>
        </p:spPr>
        <p:txBody>
          <a:bodyPr lIns="51189" tIns="25595" rIns="51189" bIns="25595" anchor="b"/>
          <a:lstStyle>
            <a:lvl1pPr algn="l">
              <a:lnSpc>
                <a:spcPts val="4927"/>
              </a:lnSpc>
              <a:defRPr baseline="0"/>
            </a:lvl1pPr>
          </a:lstStyle>
          <a:p>
            <a:r>
              <a:rPr kumimoji="1" lang="en-US" altLang="ja-JP" dirty="0" smtClean="0"/>
              <a:t>SLIDE TITLE</a:t>
            </a:r>
            <a:r>
              <a:rPr kumimoji="1" lang="ja-JP" altLang="en-US" dirty="0" smtClean="0"/>
              <a:t> </a:t>
            </a:r>
            <a:r>
              <a:rPr kumimoji="1" lang="en-US" altLang="ja-JP" dirty="0" smtClean="0"/>
              <a:t>GOES HERE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680049" y="3543913"/>
            <a:ext cx="4082445" cy="2242451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4733444" y="3390065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863319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ading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直線コネクタ 105"/>
          <p:cNvCxnSpPr/>
          <p:nvPr userDrawn="1"/>
        </p:nvCxnSpPr>
        <p:spPr>
          <a:xfrm>
            <a:off x="4486816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4" name="グループ化 8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85" name="涙形 8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6" name="涙形 8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8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976852" y="2236076"/>
            <a:ext cx="3771085" cy="4154658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直角三角形 15"/>
          <p:cNvSpPr/>
          <p:nvPr userDrawn="1"/>
        </p:nvSpPr>
        <p:spPr>
          <a:xfrm rot="10800000" flipH="1">
            <a:off x="-7256" y="-24972"/>
            <a:ext cx="5406824" cy="6912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4" name="直線コネクタ 13"/>
          <p:cNvCxnSpPr/>
          <p:nvPr userDrawn="1"/>
        </p:nvCxnSpPr>
        <p:spPr>
          <a:xfrm flipH="1">
            <a:off x="3648764" y="0"/>
            <a:ext cx="165528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91819" y="425812"/>
            <a:ext cx="3700501" cy="3793067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4031"/>
              </a:lnSpc>
              <a:spcBef>
                <a:spcPts val="0"/>
              </a:spcBef>
              <a:defRPr sz="40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87634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image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277174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1" hasCustomPrompt="1"/>
          </p:nvPr>
        </p:nvSpPr>
        <p:spPr>
          <a:xfrm>
            <a:off x="5710380" y="0"/>
            <a:ext cx="3433620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 marL="0" marR="0" indent="0" algn="l" defTabSz="914196" rtl="0" eaLnBrk="1" fontAlgn="auto" latinLnBrk="0" hangingPunct="1">
              <a:lnSpc>
                <a:spcPct val="120000"/>
              </a:lnSpc>
              <a:spcBef>
                <a:spcPts val="672"/>
              </a:spcBef>
              <a:spcAft>
                <a:spcPts val="0"/>
              </a:spcAft>
              <a:buClrTx/>
              <a:buSzTx/>
              <a:buFontTx/>
              <a:buNone/>
              <a:tabLst/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9" name="図プレースホルダー 6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3446992"/>
            <a:ext cx="3831107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0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3831107" y="3446992"/>
            <a:ext cx="2496024" cy="3446992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71749" y="0"/>
            <a:ext cx="2938633" cy="3446992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4" name="正方形/長方形 13"/>
          <p:cNvSpPr/>
          <p:nvPr userDrawn="1"/>
        </p:nvSpPr>
        <p:spPr>
          <a:xfrm>
            <a:off x="6327133" y="3446992"/>
            <a:ext cx="2816869" cy="3446992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2844308" y="338670"/>
            <a:ext cx="2793515" cy="1335314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4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2844308" y="1673983"/>
            <a:ext cx="2793515" cy="1412724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411368" y="3904344"/>
            <a:ext cx="2648397" cy="2510971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ct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 flipH="1">
            <a:off x="2771749" y="3338285"/>
            <a:ext cx="2938633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626893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9" tIns="25595" rIns="51189" bIns="25595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9" tIns="25595" rIns="51189" bIns="25595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29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3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7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8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0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1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5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4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2" y="3469805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79" y="3996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6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l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5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4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2" y="56884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79" y="109603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1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49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0" y="2008804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marL="0" marR="0" indent="0" algn="r" defTabSz="91419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1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0" y="4929963"/>
            <a:ext cx="756063" cy="442383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5899054"/>
            <a:ext cx="4078923" cy="506526"/>
          </a:xfrm>
          <a:prstGeom prst="rect">
            <a:avLst/>
          </a:prstGeom>
          <a:blipFill dpi="0" rotWithShape="0">
            <a:blip r:embed="rId2">
              <a:alphaModFix amt="50000"/>
            </a:blip>
            <a:srcRect/>
            <a:tile tx="0" ty="0" sx="100000" sy="100000" flip="none" algn="tl"/>
          </a:blipFill>
        </p:spPr>
        <p:txBody>
          <a:bodyPr lIns="51185" tIns="25593" rIns="51185" bIns="25593" anchor="ctr">
            <a:noAutofit/>
          </a:bodyPr>
          <a:lstStyle>
            <a:lvl1pPr algn="ctr">
              <a:defRPr sz="22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239036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>
        <p:tmplLst>
          <p:tmpl>
            <p:tnLst>
              <p:par>
                <p:cTn presetID="22" presetClass="entr" presetSubtype="8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75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3" y="641312"/>
            <a:ext cx="473322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3532065"/>
            <a:ext cx="4764883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1" y="641312"/>
            <a:ext cx="3796183" cy="2651275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5"/>
            <a:ext cx="3821576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191962" indent="-191962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2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0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4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5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6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1" y="5060647"/>
            <a:ext cx="4887341" cy="1093408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59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0" y="1234097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3" y="1335021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3" y="913193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3" y="2543259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3" y="2121431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3" y="3751495"/>
            <a:ext cx="4439709" cy="63892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3" y="3329669"/>
            <a:ext cx="4439709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10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0" y="1239744"/>
            <a:ext cx="3495215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8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4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7" grpId="0" animBg="1"/>
    </p:bldLst>
  </p:timing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09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6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0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099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6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0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5"/>
            <a:ext cx="3490470" cy="43179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1"/>
            <a:ext cx="5075477" cy="807185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0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4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10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2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1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9" tIns="25595" rIns="51189" bIns="2559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9" tIns="25595" rIns="51189" bIns="25595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1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1" y="1469149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4"/>
            <a:ext cx="3242466" cy="2110899"/>
          </a:xfrm>
          <a:prstGeom prst="rect">
            <a:avLst/>
          </a:prstGeom>
          <a:noFill/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2"/>
            <a:ext cx="3237721" cy="2373389"/>
          </a:xfrm>
          <a:prstGeom prst="rect">
            <a:avLst/>
          </a:prstGeom>
        </p:spPr>
        <p:txBody>
          <a:bodyPr lIns="51189" tIns="25595" rIns="51189" bIns="25595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2" y="430100"/>
            <a:ext cx="379721" cy="365125"/>
          </a:xfrm>
          <a:prstGeom prst="rect">
            <a:avLst/>
          </a:prstGeom>
        </p:spPr>
        <p:txBody>
          <a:bodyPr vert="horz" lIns="91419" tIns="45709" rIns="91419" bIns="45709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0" y="2187773"/>
            <a:ext cx="8045323" cy="2651275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1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79"/>
            <a:ext cx="4258144" cy="938591"/>
          </a:xfrm>
          <a:prstGeom prst="rect">
            <a:avLst/>
          </a:prstGeom>
        </p:spPr>
        <p:txBody>
          <a:bodyPr lIns="51189" tIns="25595" rIns="51189" bIns="25595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8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4"/>
            <a:ext cx="3698252" cy="638925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6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4" y="4267203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09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0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7" y="4910281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9" tIns="25595" rIns="51189" bIns="25595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7"/>
            <a:ext cx="1715960" cy="513903"/>
          </a:xfrm>
          <a:prstGeom prst="rect">
            <a:avLst/>
          </a:prstGeom>
        </p:spPr>
        <p:txBody>
          <a:bodyPr lIns="51189" tIns="25595" rIns="51189" bIns="25595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5" grpId="0" animBg="1"/>
    </p:bldLst>
  </p:timing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9" tIns="25595" rIns="51189" bIns="25595">
            <a:normAutofit/>
          </a:bodyPr>
          <a:lstStyle>
            <a:lvl1pPr marL="0" marR="0" indent="0" algn="l" defTabSz="914042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0" y="2851054"/>
            <a:ext cx="8045323" cy="930536"/>
          </a:xfrm>
          <a:prstGeom prst="rect">
            <a:avLst/>
          </a:prstGeom>
        </p:spPr>
        <p:txBody>
          <a:bodyPr lIns="51189" tIns="25595" rIns="51189" bIns="25595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0" y="3498165"/>
            <a:ext cx="8045323" cy="614217"/>
          </a:xfrm>
          <a:prstGeom prst="rect">
            <a:avLst/>
          </a:prstGeom>
        </p:spPr>
        <p:txBody>
          <a:bodyPr lIns="51189" tIns="25595" rIns="51189" bIns="25595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0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6" y="2022329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5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8" y="201749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128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7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screen Imag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9144000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1409" y="5308210"/>
            <a:ext cx="8321182" cy="506526"/>
          </a:xfrm>
          <a:prstGeom prst="rect">
            <a:avLst/>
          </a:prstGeom>
          <a:noFill/>
        </p:spPr>
        <p:txBody>
          <a:bodyPr lIns="51185" tIns="25593" rIns="51185" bIns="25593" anchor="ctr">
            <a:noAutofit/>
          </a:bodyPr>
          <a:lstStyle>
            <a:lvl1pPr algn="ctr"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713653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4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6" y="168794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5" y="1101732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3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3" y="1883406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3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4" y="21379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0" y="25506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1" y="2125167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3" y="3251263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3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4" y="3505763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0" y="3918469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1" y="3493024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4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6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1" y="5303212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2" y="48777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8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7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1847283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2892950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038041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22879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1" y="5274465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3" y="541955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59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69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8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8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1" y="2208628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7" y="2353719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1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0" y="354447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1" y="459014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0" y="473523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2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69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7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69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69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8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5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39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1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79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5" y="101557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5" y="2142485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7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0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39" y="549198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8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7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3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7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5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5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49" y="168795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3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5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2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5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2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6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6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8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3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5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8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7" grpId="0" animBg="1"/>
    </p:bldLst>
  </p:timing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1" y="1939536"/>
            <a:ext cx="6988187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1" y="2782718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7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1" y="2279110"/>
            <a:ext cx="2566909" cy="2055691"/>
          </a:xfrm>
          <a:prstGeom prst="rect">
            <a:avLst/>
          </a:prstGeom>
        </p:spPr>
        <p:txBody>
          <a:bodyPr lIns="51177" tIns="25589" rIns="51177" bIns="25589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3" y="3285746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4" y="2466545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正方形/長方形 10"/>
          <p:cNvSpPr/>
          <p:nvPr userDrawn="1"/>
        </p:nvSpPr>
        <p:spPr>
          <a:xfrm>
            <a:off x="4817907" y="3263630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>
            <a:off x="4526654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19" name="円/楕円 18"/>
          <p:cNvSpPr/>
          <p:nvPr userDrawn="1"/>
        </p:nvSpPr>
        <p:spPr>
          <a:xfrm>
            <a:off x="4379322" y="995928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0" name="円/楕円 19"/>
          <p:cNvSpPr/>
          <p:nvPr userDrawn="1"/>
        </p:nvSpPr>
        <p:spPr>
          <a:xfrm>
            <a:off x="4379322" y="2446409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379322" y="3896891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2" name="円/楕円 21"/>
          <p:cNvSpPr/>
          <p:nvPr userDrawn="1"/>
        </p:nvSpPr>
        <p:spPr>
          <a:xfrm>
            <a:off x="4379322" y="5347372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2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4" name="正方形/長方形 23"/>
          <p:cNvSpPr/>
          <p:nvPr userDrawn="1"/>
        </p:nvSpPr>
        <p:spPr>
          <a:xfrm>
            <a:off x="5035586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 userDrawn="1"/>
        </p:nvGrpSpPr>
        <p:grpSpPr>
          <a:xfrm flipH="1">
            <a:off x="4883905" y="3327888"/>
            <a:ext cx="1001257" cy="669110"/>
            <a:chOff x="7280704" y="761243"/>
            <a:chExt cx="2002861" cy="1003665"/>
          </a:xfrm>
        </p:grpSpPr>
        <p:sp>
          <p:nvSpPr>
            <p:cNvPr id="26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8" name="直線コネクタ 27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コネクタ 28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正方形/長方形 31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3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3" y="3469806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34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0" y="3996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正方形/長方形 10"/>
          <p:cNvSpPr/>
          <p:nvPr userDrawn="1"/>
        </p:nvSpPr>
        <p:spPr>
          <a:xfrm>
            <a:off x="4817907" y="362667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l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7" name="正方形/長方形 36"/>
          <p:cNvSpPr/>
          <p:nvPr userDrawn="1"/>
        </p:nvSpPr>
        <p:spPr>
          <a:xfrm>
            <a:off x="5035586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8" name="グループ化 37"/>
          <p:cNvGrpSpPr/>
          <p:nvPr userDrawn="1"/>
        </p:nvGrpSpPr>
        <p:grpSpPr>
          <a:xfrm flipH="1">
            <a:off x="4883905" y="426926"/>
            <a:ext cx="1001257" cy="669110"/>
            <a:chOff x="7280704" y="761243"/>
            <a:chExt cx="2002861" cy="1003665"/>
          </a:xfrm>
        </p:grpSpPr>
        <p:sp>
          <p:nvSpPr>
            <p:cNvPr id="3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1" name="直線コネクタ 4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正方形/長方形 4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46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3" y="56884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0" y="109603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正方形/長方形 10"/>
          <p:cNvSpPr/>
          <p:nvPr userDrawn="1"/>
        </p:nvSpPr>
        <p:spPr>
          <a:xfrm flipH="1">
            <a:off x="672763" y="1792953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0" name="正方形/長方形 49"/>
          <p:cNvSpPr/>
          <p:nvPr userDrawn="1"/>
        </p:nvSpPr>
        <p:spPr>
          <a:xfrm>
            <a:off x="764592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 userDrawn="1"/>
        </p:nvGrpSpPr>
        <p:grpSpPr>
          <a:xfrm>
            <a:off x="3305750" y="1866888"/>
            <a:ext cx="1001257" cy="669110"/>
            <a:chOff x="7280704" y="761243"/>
            <a:chExt cx="2002861" cy="1003665"/>
          </a:xfrm>
        </p:grpSpPr>
        <p:sp>
          <p:nvSpPr>
            <p:cNvPr id="5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54" name="直線コネクタ 5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コネクタ 5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直線コネクタ 5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" name="正方形/長方形 5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9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1" y="2008805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1" name="正方形/長方形 10"/>
          <p:cNvSpPr/>
          <p:nvPr userDrawn="1"/>
        </p:nvSpPr>
        <p:spPr>
          <a:xfrm flipH="1">
            <a:off x="674533" y="471411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marL="0" marR="0" indent="0" algn="r" defTabSz="9141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63" name="正方形/長方形 62"/>
          <p:cNvSpPr/>
          <p:nvPr userDrawn="1"/>
        </p:nvSpPr>
        <p:spPr>
          <a:xfrm>
            <a:off x="766362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4" name="グループ化 63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6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7" name="直線コネクタ 6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コネクタ 6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直線コネクタ 6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正方形/長方形 7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2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1" y="4929964"/>
            <a:ext cx="756063" cy="442383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0457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50"/>
                            </p:stCondLst>
                            <p:childTnLst>
                              <p:par>
                                <p:cTn id="1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250"/>
                            </p:stCondLst>
                            <p:childTnLst>
                              <p:par>
                                <p:cTn id="4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8" dur="7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5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60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500"/>
                            </p:stCondLst>
                            <p:childTnLst>
                              <p:par>
                                <p:cTn id="6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7250"/>
                            </p:stCondLst>
                            <p:childTnLst>
                              <p:par>
                                <p:cTn id="74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6" dur="7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0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000"/>
                            </p:stCondLst>
                            <p:childTnLst>
                              <p:par>
                                <p:cTn id="8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500"/>
                            </p:stCondLst>
                            <p:childTnLst>
                              <p:par>
                                <p:cTn id="93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7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250"/>
                            </p:stCondLst>
                            <p:childTnLst>
                              <p:par>
                                <p:cTn id="102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4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10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animBg="1"/>
      <p:bldP spid="33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animBg="1"/>
      <p:bldP spid="3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animBg="1"/>
      <p:bldP spid="4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49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animBg="1"/>
      <p:bldP spid="59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animBg="1"/>
      <p:bldP spid="6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animBg="1"/>
      <p:bldP spid="7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5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/>
      </p:par>
    </p:tnLst>
    <p:bldLst>
      <p:bldP spid="13" grpId="0" animBg="1"/>
    </p:bldLst>
  </p:timing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3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3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399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7" tIns="25589" rIns="51177" bIns="25589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2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7" y="530567"/>
            <a:ext cx="4845479" cy="1143000"/>
          </a:xfrm>
          <a:prstGeom prst="rect">
            <a:avLst/>
          </a:prstGeom>
        </p:spPr>
        <p:txBody>
          <a:bodyPr lIns="51177" tIns="25589" rIns="51177" bIns="25589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2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7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1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8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2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2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7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2" y="1127091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7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8"/>
            <a:ext cx="8229600" cy="912101"/>
          </a:xfrm>
          <a:prstGeom prst="rect">
            <a:avLst/>
          </a:prstGeom>
        </p:spPr>
        <p:txBody>
          <a:bodyPr lIns="51177" tIns="25589" rIns="51177" bIns="25589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1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3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6" y="203562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4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3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1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3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0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7" y="396247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60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79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8" y="3974607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7" y="-19352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6" y="2070015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4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7" tIns="25589" rIns="51177" bIns="25589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2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7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6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8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1" y="5021948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6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2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6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2" y="2853640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6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2" y="381400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6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6" y="1073159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596534" y="641313"/>
            <a:ext cx="473322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3532066"/>
            <a:ext cx="4764883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991423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3" decel="100000" fill="hold" grpId="0" nodeType="withEffect">
                                  <p:stCondLst>
                                    <p:cond delay="2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825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2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33450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860982" y="641313"/>
            <a:ext cx="3796183" cy="2651275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59544" y="3532066"/>
            <a:ext cx="3821576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191948" indent="-191948" algn="l">
              <a:lnSpc>
                <a:spcPct val="130000"/>
              </a:lnSpc>
              <a:buFontTx/>
              <a:buBlip>
                <a:blip r:embed="rId4"/>
              </a:buBlip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8404" y="641313"/>
            <a:ext cx="2937847" cy="5570471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" name="図 1"/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959" y="2745981"/>
            <a:ext cx="1271962" cy="3465803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583818" y="3198445"/>
            <a:ext cx="1092244" cy="25608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3"/>
          <p:cNvSpPr>
            <a:spLocks noGrp="1"/>
          </p:cNvSpPr>
          <p:nvPr>
            <p:ph type="pic" sz="quarter" idx="18" hasCustomPrompt="1"/>
          </p:nvPr>
        </p:nvSpPr>
        <p:spPr>
          <a:xfrm>
            <a:off x="1882246" y="1158366"/>
            <a:ext cx="2550169" cy="4536358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089555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325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-19352"/>
            <a:ext cx="9178407" cy="5012266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488269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586642" y="5060647"/>
            <a:ext cx="4887341" cy="1093408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2" name="図 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04360" y="511588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450741" y="1234098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3578492" y="874486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0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4034274" y="1335022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034274" y="913194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3578492" y="2082724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034274" y="2543260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4034274" y="2121432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3578492" y="3290962"/>
            <a:ext cx="383770" cy="511782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034274" y="3751495"/>
            <a:ext cx="4439709" cy="63892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4034274" y="3329670"/>
            <a:ext cx="4439709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712394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750"/>
                            </p:stCondLst>
                            <p:childTnLst>
                              <p:par>
                                <p:cTn id="1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50"/>
                            </p:stCondLst>
                            <p:childTnLst>
                              <p:par>
                                <p:cTn id="2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49" presetClass="entr" presetSubtype="0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1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0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  <p:bldP spid="9" grpId="0"/>
      <p:bldP spid="10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/>
      <p:bldP spid="22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4" grpId="0"/>
      <p:bldP spid="25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3" y="135672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3" y="2497391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2149653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249739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2498305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302383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3" y="3072743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3" y="4213411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9299" y="3865673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4213412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4214325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4739857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8" y="135856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8" y="2499229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2151491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249923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250014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302567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8" y="3074581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8" y="4215249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2504" y="3867511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421525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4216164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4741696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4213957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000"/>
                            </p:stCondLst>
                            <p:childTnLst>
                              <p:par>
                                <p:cTn id="38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500"/>
                            </p:stCondLst>
                            <p:childTnLst>
                              <p:par>
                                <p:cTn id="4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10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000"/>
                            </p:stCondLst>
                            <p:childTnLst>
                              <p:par>
                                <p:cTn id="7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2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10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8000"/>
                            </p:stCondLst>
                            <p:childTnLst>
                              <p:par>
                                <p:cTn id="9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500"/>
                            </p:stCondLst>
                            <p:childTnLst>
                              <p:par>
                                <p:cTn id="9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0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1" dur="10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0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animBg="1"/>
      <p:bldP spid="7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animBg="1"/>
      <p:bldP spid="8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85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sktop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方形/長方形 6"/>
          <p:cNvSpPr/>
          <p:nvPr userDrawn="1"/>
        </p:nvSpPr>
        <p:spPr>
          <a:xfrm>
            <a:off x="-14509" y="3420757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" name="直線コネクタ 7"/>
          <p:cNvCxnSpPr/>
          <p:nvPr userDrawn="1"/>
        </p:nvCxnSpPr>
        <p:spPr>
          <a:xfrm>
            <a:off x="0" y="3540837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18211" y="1239745"/>
            <a:ext cx="3495215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2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4955" y="3625850"/>
            <a:ext cx="3484295" cy="2621993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pic>
        <p:nvPicPr>
          <p:cNvPr id="5" name="図 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09" y="1181686"/>
            <a:ext cx="4495133" cy="4856106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0" name="図プレースホルダー 9"/>
          <p:cNvSpPr>
            <a:spLocks noGrp="1"/>
          </p:cNvSpPr>
          <p:nvPr>
            <p:ph type="pic" sz="quarter" idx="17" hasCustomPrompt="1"/>
          </p:nvPr>
        </p:nvSpPr>
        <p:spPr>
          <a:xfrm>
            <a:off x="715264" y="1397395"/>
            <a:ext cx="4151312" cy="3038621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5" name="涙形 1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涙形 1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00654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250"/>
                            </p:stCondLst>
                            <p:childTnLst>
                              <p:par>
                                <p:cTn id="21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825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11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/>
      <p:bldP spid="17" grpId="0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bil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正方形/長方形 43"/>
          <p:cNvSpPr/>
          <p:nvPr userDrawn="1"/>
        </p:nvSpPr>
        <p:spPr>
          <a:xfrm>
            <a:off x="-14512" y="-19352"/>
            <a:ext cx="2169880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0" name="涙形 9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涙形 10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2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3" name="二等辺三角形 10"/>
          <p:cNvSpPr/>
          <p:nvPr userDrawn="1"/>
        </p:nvSpPr>
        <p:spPr>
          <a:xfrm rot="5400000">
            <a:off x="4824810" y="-372314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4" name="グループ化 13"/>
          <p:cNvGrpSpPr/>
          <p:nvPr userDrawn="1"/>
        </p:nvGrpSpPr>
        <p:grpSpPr>
          <a:xfrm>
            <a:off x="3239879" y="1348943"/>
            <a:ext cx="3727089" cy="442384"/>
            <a:chOff x="212789" y="3126253"/>
            <a:chExt cx="7455472" cy="663576"/>
          </a:xfrm>
        </p:grpSpPr>
        <p:cxnSp>
          <p:nvCxnSpPr>
            <p:cNvPr id="15" name="直線コネクタ 14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直線コネクタ 1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303173" y="1348947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298218" y="187539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8" name="二等辺三角形 10"/>
          <p:cNvSpPr/>
          <p:nvPr userDrawn="1"/>
        </p:nvSpPr>
        <p:spPr>
          <a:xfrm rot="5400000">
            <a:off x="4824811" y="1302842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9" name="グループ化 28"/>
          <p:cNvGrpSpPr/>
          <p:nvPr userDrawn="1"/>
        </p:nvGrpSpPr>
        <p:grpSpPr>
          <a:xfrm>
            <a:off x="3239879" y="3024097"/>
            <a:ext cx="3727089" cy="442384"/>
            <a:chOff x="212789" y="3126253"/>
            <a:chExt cx="7455472" cy="663576"/>
          </a:xfrm>
        </p:grpSpPr>
        <p:cxnSp>
          <p:nvCxnSpPr>
            <p:cNvPr id="30" name="直線コネクタ 29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303173" y="3024100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298219" y="3550547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36" name="二等辺三角形 10"/>
          <p:cNvSpPr/>
          <p:nvPr userDrawn="1"/>
        </p:nvSpPr>
        <p:spPr>
          <a:xfrm rot="5400000">
            <a:off x="4824811" y="2986045"/>
            <a:ext cx="600219" cy="3895187"/>
          </a:xfrm>
          <a:custGeom>
            <a:avLst/>
            <a:gdLst/>
            <a:ahLst/>
            <a:cxnLst/>
            <a:rect l="l" t="t" r="r" b="b"/>
            <a:pathLst>
              <a:path w="900329" h="7791726">
                <a:moveTo>
                  <a:pt x="0" y="7791726"/>
                </a:moveTo>
                <a:lnTo>
                  <a:pt x="0" y="7701661"/>
                </a:lnTo>
                <a:lnTo>
                  <a:pt x="0" y="4405936"/>
                </a:lnTo>
                <a:lnTo>
                  <a:pt x="0" y="4404936"/>
                </a:lnTo>
                <a:lnTo>
                  <a:pt x="0" y="2803892"/>
                </a:lnTo>
                <a:lnTo>
                  <a:pt x="0" y="2802892"/>
                </a:lnTo>
                <a:lnTo>
                  <a:pt x="441" y="2802892"/>
                </a:lnTo>
                <a:lnTo>
                  <a:pt x="441" y="2083768"/>
                </a:lnTo>
                <a:lnTo>
                  <a:pt x="441" y="2082768"/>
                </a:lnTo>
                <a:lnTo>
                  <a:pt x="441" y="481724"/>
                </a:lnTo>
                <a:lnTo>
                  <a:pt x="441" y="480724"/>
                </a:lnTo>
                <a:lnTo>
                  <a:pt x="1375" y="480724"/>
                </a:lnTo>
                <a:lnTo>
                  <a:pt x="450385" y="0"/>
                </a:lnTo>
                <a:lnTo>
                  <a:pt x="899395" y="480724"/>
                </a:lnTo>
                <a:lnTo>
                  <a:pt x="900329" y="480724"/>
                </a:lnTo>
                <a:lnTo>
                  <a:pt x="900329" y="481724"/>
                </a:lnTo>
                <a:lnTo>
                  <a:pt x="900329" y="2082768"/>
                </a:lnTo>
                <a:lnTo>
                  <a:pt x="900329" y="2083768"/>
                </a:lnTo>
                <a:lnTo>
                  <a:pt x="900329" y="5379493"/>
                </a:lnTo>
                <a:lnTo>
                  <a:pt x="900329" y="5469558"/>
                </a:lnTo>
                <a:lnTo>
                  <a:pt x="899888" y="5469558"/>
                </a:lnTo>
                <a:lnTo>
                  <a:pt x="899888" y="7701661"/>
                </a:lnTo>
                <a:lnTo>
                  <a:pt x="899888" y="779172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7" name="グループ化 36"/>
          <p:cNvGrpSpPr/>
          <p:nvPr userDrawn="1"/>
        </p:nvGrpSpPr>
        <p:grpSpPr>
          <a:xfrm>
            <a:off x="3239879" y="4707302"/>
            <a:ext cx="3727089" cy="442384"/>
            <a:chOff x="212789" y="3126253"/>
            <a:chExt cx="7455472" cy="663576"/>
          </a:xfrm>
        </p:grpSpPr>
        <p:cxnSp>
          <p:nvCxnSpPr>
            <p:cNvPr id="38" name="直線コネクタ 37"/>
            <p:cNvCxnSpPr/>
            <p:nvPr/>
          </p:nvCxnSpPr>
          <p:spPr>
            <a:xfrm>
              <a:off x="212789" y="3126253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直線コネクタ 38"/>
            <p:cNvCxnSpPr/>
            <p:nvPr/>
          </p:nvCxnSpPr>
          <p:spPr>
            <a:xfrm>
              <a:off x="212789" y="3789829"/>
              <a:ext cx="7108762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直線コネクタ 3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直線コネクタ 4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3303173" y="4707306"/>
            <a:ext cx="3490470" cy="43179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3298219" y="5233752"/>
            <a:ext cx="5075477" cy="807185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cxnSp>
        <p:nvCxnSpPr>
          <p:cNvPr id="45" name="直線コネクタ 44"/>
          <p:cNvCxnSpPr/>
          <p:nvPr userDrawn="1"/>
        </p:nvCxnSpPr>
        <p:spPr>
          <a:xfrm>
            <a:off x="2075182" y="0"/>
            <a:ext cx="0" cy="6892648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図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9351" y="577576"/>
            <a:ext cx="2072041" cy="5645834"/>
          </a:xfrm>
          <a:prstGeom prst="rect">
            <a:avLst/>
          </a:prstGeom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4" name="図プレースホルダー 3"/>
          <p:cNvSpPr>
            <a:spLocks noGrp="1"/>
          </p:cNvSpPr>
          <p:nvPr>
            <p:ph type="pic" sz="quarter" idx="17" hasCustomPrompt="1"/>
          </p:nvPr>
        </p:nvSpPr>
        <p:spPr>
          <a:xfrm>
            <a:off x="1265729" y="1309465"/>
            <a:ext cx="1779279" cy="4219575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423101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0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12" grpId="0"/>
      <p:bldP spid="13" grpId="0" animBg="1"/>
      <p:bldP spid="20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34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animBg="1"/>
      <p:bldP spid="4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2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正方形/長方形 2"/>
          <p:cNvSpPr/>
          <p:nvPr userDrawn="1"/>
        </p:nvSpPr>
        <p:spPr>
          <a:xfrm>
            <a:off x="-14509" y="3436648"/>
            <a:ext cx="9178407" cy="3456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24" name="直線コネクタ 23"/>
          <p:cNvCxnSpPr/>
          <p:nvPr userDrawn="1"/>
        </p:nvCxnSpPr>
        <p:spPr>
          <a:xfrm>
            <a:off x="0" y="3544663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角丸四角形 7"/>
          <p:cNvSpPr/>
          <p:nvPr userDrawn="1"/>
        </p:nvSpPr>
        <p:spPr>
          <a:xfrm>
            <a:off x="314049" y="1378392"/>
            <a:ext cx="5179567" cy="476251"/>
          </a:xfrm>
          <a:custGeom>
            <a:avLst/>
            <a:gdLst/>
            <a:ahLst/>
            <a:cxnLst/>
            <a:rect l="l" t="t" r="r" b="b"/>
            <a:pathLst>
              <a:path w="9179608" h="714377">
                <a:moveTo>
                  <a:pt x="169868" y="0"/>
                </a:moveTo>
                <a:lnTo>
                  <a:pt x="9009740" y="0"/>
                </a:lnTo>
                <a:cubicBezTo>
                  <a:pt x="9103556" y="0"/>
                  <a:pt x="9179608" y="76052"/>
                  <a:pt x="9179608" y="169868"/>
                </a:cubicBezTo>
                <a:lnTo>
                  <a:pt x="9179608" y="714377"/>
                </a:lnTo>
                <a:lnTo>
                  <a:pt x="0" y="714377"/>
                </a:lnTo>
                <a:lnTo>
                  <a:pt x="0" y="169868"/>
                </a:lnTo>
                <a:cubicBezTo>
                  <a:pt x="0" y="76052"/>
                  <a:pt x="76052" y="0"/>
                  <a:pt x="169868" y="0"/>
                </a:cubicBez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177800" dist="88900" algn="l" rotWithShape="0">
              <a:prstClr val="black">
                <a:alpha val="3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5" tIns="25593" rIns="51185" bIns="2559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図プレースホルダー 6"/>
          <p:cNvSpPr>
            <a:spLocks noGrp="1"/>
          </p:cNvSpPr>
          <p:nvPr>
            <p:ph type="pic" sz="quarter" idx="10" hasCustomPrompt="1"/>
          </p:nvPr>
        </p:nvSpPr>
        <p:spPr>
          <a:xfrm>
            <a:off x="314049" y="1791142"/>
            <a:ext cx="5179567" cy="3920067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 lIns="51185" tIns="25593" rIns="51185" bIns="25593"/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408915" y="1488492"/>
            <a:ext cx="410236" cy="178191"/>
            <a:chOff x="1266091" y="2232734"/>
            <a:chExt cx="820614" cy="267286"/>
          </a:xfrm>
          <a:blipFill dpi="0" rotWithShape="1">
            <a:blip r:embed="rId4"/>
            <a:srcRect/>
            <a:tile tx="0" ty="0" sx="100000" sy="100000" flip="none" algn="tl"/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0" name="円/楕円 9"/>
            <p:cNvSpPr/>
            <p:nvPr userDrawn="1"/>
          </p:nvSpPr>
          <p:spPr>
            <a:xfrm>
              <a:off x="1266091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円/楕円 10"/>
            <p:cNvSpPr/>
            <p:nvPr userDrawn="1"/>
          </p:nvSpPr>
          <p:spPr>
            <a:xfrm>
              <a:off x="1542755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円/楕円 11"/>
            <p:cNvSpPr/>
            <p:nvPr userDrawn="1"/>
          </p:nvSpPr>
          <p:spPr>
            <a:xfrm>
              <a:off x="1819419" y="2232734"/>
              <a:ext cx="267286" cy="267286"/>
            </a:xfrm>
            <a:prstGeom prst="ellipse">
              <a:avLst/>
            </a:prstGeom>
            <a:grpFill/>
            <a:ln>
              <a:noFill/>
            </a:ln>
            <a:effectLst>
              <a:innerShdw blurRad="114300">
                <a:prstClr val="black"/>
              </a:inn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grpSp>
        <p:nvGrpSpPr>
          <p:cNvPr id="17" name="グループ化 16"/>
          <p:cNvGrpSpPr/>
          <p:nvPr userDrawn="1"/>
        </p:nvGrpSpPr>
        <p:grpSpPr>
          <a:xfrm>
            <a:off x="5205152" y="1469150"/>
            <a:ext cx="215963" cy="232183"/>
            <a:chOff x="9655539" y="2203721"/>
            <a:chExt cx="432000" cy="348274"/>
          </a:xfrm>
          <a:blipFill dpi="0" rotWithShape="1">
            <a:blip r:embed="rId4"/>
            <a:srcRect/>
            <a:tile tx="0" ty="0" sx="100000" sy="100000" flip="none" algn="tl"/>
          </a:blipFill>
        </p:grpSpPr>
        <p:sp>
          <p:nvSpPr>
            <p:cNvPr id="14" name="正方形/長方形 13"/>
            <p:cNvSpPr/>
            <p:nvPr userDrawn="1"/>
          </p:nvSpPr>
          <p:spPr>
            <a:xfrm>
              <a:off x="9655539" y="2203721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正方形/長方形 14"/>
            <p:cNvSpPr/>
            <p:nvPr userDrawn="1"/>
          </p:nvSpPr>
          <p:spPr>
            <a:xfrm>
              <a:off x="9655539" y="2323858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正方形/長方形 15"/>
            <p:cNvSpPr/>
            <p:nvPr userDrawn="1"/>
          </p:nvSpPr>
          <p:spPr>
            <a:xfrm>
              <a:off x="9655539" y="2443995"/>
              <a:ext cx="432000" cy="108000"/>
            </a:xfrm>
            <a:prstGeom prst="rect">
              <a:avLst/>
            </a:prstGeom>
            <a:grpFill/>
            <a:ln>
              <a:noFill/>
            </a:ln>
            <a:effectLst>
              <a:outerShdw blurRad="88900" dist="76200" dir="5400000" algn="t" rotWithShape="0">
                <a:prstClr val="black">
                  <a:alpha val="40000"/>
                </a:prstClr>
              </a:outerShdw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631479" y="1239745"/>
            <a:ext cx="3242466" cy="2110899"/>
          </a:xfrm>
          <a:prstGeom prst="rect">
            <a:avLst/>
          </a:prstGeom>
          <a:noFill/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3359"/>
              </a:lnSpc>
              <a:spcBef>
                <a:spcPts val="0"/>
              </a:spcBef>
              <a:defRPr sz="3400" i="0" baseline="0">
                <a:blipFill dpi="0" rotWithShape="1">
                  <a:blip r:embed="rId5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36053" y="3625853"/>
            <a:ext cx="3237721" cy="2373389"/>
          </a:xfrm>
          <a:prstGeom prst="rect">
            <a:avLst/>
          </a:prstGeom>
        </p:spPr>
        <p:txBody>
          <a:bodyPr lIns="51185" tIns="25593" rIns="51185" bIns="25593"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20" name="グループ化 19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21" name="涙形 2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涙形 2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3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3" y="430101"/>
            <a:ext cx="379721" cy="365125"/>
          </a:xfrm>
          <a:prstGeom prst="rect">
            <a:avLst/>
          </a:prstGeom>
        </p:spPr>
        <p:txBody>
          <a:bodyPr vert="horz" lIns="91412" tIns="45706" rIns="91412" bIns="4570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955940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3" decel="100000" fill="hold" grpId="0" nodeType="withEffect">
                                  <p:stCondLst>
                                    <p:cond delay="75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75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 animBg="1"/>
      <p:bldP spid="7" grpId="0" animBg="1"/>
      <p:bldP spid="18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75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ntence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49341" y="2187774"/>
            <a:ext cx="8045323" cy="2651275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37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</a:t>
            </a:r>
            <a:br>
              <a:rPr kumimoji="1" lang="en-US" altLang="ja-JP" dirty="0" smtClean="0"/>
            </a:br>
            <a:r>
              <a:rPr kumimoji="1" lang="en-US" altLang="ja-JP" dirty="0" smtClean="0"/>
              <a:t>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46256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6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7" dur="5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8" dur="5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56" presetClass="entr" presetSubtype="0" fill="hold" nodeType="afterEffect">
                  <p:stCondLst>
                    <p:cond delay="0"/>
                  </p:stCondLst>
                  <p:iterate type="lt">
                    <p:tmPct val="5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by="(-#ppt_w*2)" calcmode="lin" valueType="num">
                      <p:cBhvr rctx="PPT">
                        <p:cTn dur="5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ppt_w</p:attrName>
                        </p:attrNameLst>
                      </p:cBhvr>
                    </p:anim>
                    <p:anim by="(#ppt_w*0.50)" calcmode="lin" valueType="num">
                      <p:cBhvr>
                        <p:cTn dur="5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</p:anim>
                    <p:anim from="(-#ppt_h/2)" to="(#ppt_y)" calcmode="lin" valueType="num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</p:anim>
                    <p:animRot by="21600000">
                      <p:cBhvr>
                        <p:cTn dur="1000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円/楕円 4"/>
          <p:cNvSpPr/>
          <p:nvPr userDrawn="1"/>
        </p:nvSpPr>
        <p:spPr>
          <a:xfrm>
            <a:off x="523105" y="1011522"/>
            <a:ext cx="3662100" cy="4883647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図プレースホルダー 5"/>
          <p:cNvSpPr>
            <a:spLocks noGrp="1" noChangeAspect="1"/>
          </p:cNvSpPr>
          <p:nvPr>
            <p:ph type="pic" sz="quarter" idx="14" hasCustomPrompt="1"/>
          </p:nvPr>
        </p:nvSpPr>
        <p:spPr>
          <a:xfrm>
            <a:off x="581463" y="1089342"/>
            <a:ext cx="3545384" cy="4728000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474184" y="1727080"/>
            <a:ext cx="4258144" cy="938591"/>
          </a:xfrm>
          <a:prstGeom prst="rect">
            <a:avLst/>
          </a:prstGeom>
        </p:spPr>
        <p:txBody>
          <a:bodyPr lIns="51185" tIns="25593" rIns="51185" bIns="25593" anchor="b">
            <a:noAutofit/>
          </a:bodyPr>
          <a:lstStyle>
            <a:lvl1pPr algn="l">
              <a:lnSpc>
                <a:spcPts val="4927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4474183" y="2734829"/>
            <a:ext cx="538794" cy="718517"/>
          </a:xfrm>
          <a:prstGeom prst="rect">
            <a:avLst/>
          </a:prstGeom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034075" y="2774625"/>
            <a:ext cx="3698252" cy="638925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0" name="図プレースホルダー 28"/>
          <p:cNvSpPr>
            <a:spLocks noGrp="1"/>
          </p:cNvSpPr>
          <p:nvPr>
            <p:ph type="pic" sz="quarter" idx="26" hasCustomPrompt="1"/>
          </p:nvPr>
        </p:nvSpPr>
        <p:spPr>
          <a:xfrm>
            <a:off x="4474187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1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17348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2" name="図プレースホルダー 28"/>
          <p:cNvSpPr>
            <a:spLocks noGrp="1"/>
          </p:cNvSpPr>
          <p:nvPr>
            <p:ph type="pic" sz="quarter" idx="28" hasCustomPrompt="1"/>
          </p:nvPr>
        </p:nvSpPr>
        <p:spPr>
          <a:xfrm>
            <a:off x="6651695" y="4267204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994855" y="4220310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図プレースホルダー 28"/>
          <p:cNvSpPr>
            <a:spLocks noGrp="1"/>
          </p:cNvSpPr>
          <p:nvPr>
            <p:ph type="pic" sz="quarter" idx="30" hasCustomPrompt="1"/>
          </p:nvPr>
        </p:nvSpPr>
        <p:spPr>
          <a:xfrm>
            <a:off x="4474601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17762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図プレースホルダー 28"/>
          <p:cNvSpPr>
            <a:spLocks noGrp="1"/>
          </p:cNvSpPr>
          <p:nvPr>
            <p:ph type="pic" sz="quarter" idx="32" hasCustomPrompt="1"/>
          </p:nvPr>
        </p:nvSpPr>
        <p:spPr>
          <a:xfrm>
            <a:off x="6652108" y="4910282"/>
            <a:ext cx="324673" cy="432973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 lIns="51185" tIns="25593" rIns="51185" bIns="25593"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7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6995269" y="4863388"/>
            <a:ext cx="1715960" cy="513903"/>
          </a:xfrm>
          <a:prstGeom prst="rect">
            <a:avLst/>
          </a:prstGeom>
        </p:spPr>
        <p:txBody>
          <a:bodyPr lIns="51185" tIns="25593" rIns="51185" bIns="25593" anchor="ctr">
            <a:normAutofit/>
          </a:bodyPr>
          <a:lstStyle>
            <a:lvl1pPr algn="l">
              <a:lnSpc>
                <a:spcPct val="12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cxnSp>
        <p:nvCxnSpPr>
          <p:cNvPr id="18" name="直線コネクタ 17"/>
          <p:cNvCxnSpPr/>
          <p:nvPr userDrawn="1"/>
        </p:nvCxnSpPr>
        <p:spPr>
          <a:xfrm>
            <a:off x="4474184" y="4062544"/>
            <a:ext cx="4258144" cy="0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671710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1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3" decel="100000" fill="hold" grpId="0" nodeType="withEffect">
                                  <p:stCondLst>
                                    <p:cond delay="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6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6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10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6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10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200"/>
                            </p:stCondLst>
                            <p:childTnLst>
                              <p:par>
                                <p:cTn id="60" presetID="34" presetClass="emph" presetSubtype="0" fill="hold" grpId="1" nodeType="after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61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62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3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64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65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6" grpId="0"/>
      <p:bldP spid="7" grpId="0">
        <p:tmplLst>
          <p:tmpl>
            <p:tnLst>
              <p:par>
                <p:cTn presetID="2" presetClass="entr" presetSubtype="3" decel="100000" fill="hold" nodeType="withEffect">
                  <p:stCondLst>
                    <p:cond delay="500"/>
                  </p:stCondLst>
                  <p:iterate type="lt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34" presetClass="emph" presetSubtype="0" fill="hold" nodeType="afterEffect">
                  <p:stCondLst>
                    <p:cond delay="250"/>
                  </p:stCondLst>
                  <p:iterate type="lt">
                    <p:tmPct val="10000"/>
                  </p:iterate>
                  <p:childTnLst>
                    <p:animMotion origin="layout" path="M 0.0 0.0 L 0.0 -0.07213" pathEditMode="relative" ptsTypes="">
                      <p:cBhvr>
                        <p:cTn dur="250" accel="50000" decel="50000" autoRev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  <p:animRot by="1500000">
                      <p:cBhvr>
                        <p:cTn dur="125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12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-1500000">
                      <p:cBhvr>
                        <p:cTn dur="125" fill="hold">
                          <p:stCondLst>
                            <p:cond delay="250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  <p:animRot by="1500000">
                      <p:cBhvr>
                        <p:cTn dur="125" fill="hold">
                          <p:stCondLst>
                            <p:cond delay="375"/>
                          </p:stCondLst>
                        </p:cTn>
                        <p:tgtEl>
                          <p:spTgt spid="7"/>
                        </p:tgtEl>
                        <p:attrNameLst>
                          <p:attrName>r</p:attrName>
                        </p:attrNameLst>
                      </p:cBhvr>
                    </p:animRot>
                  </p:childTnLst>
                </p:cTn>
              </p:par>
            </p:tnLst>
          </p:tmpl>
        </p:tmplLst>
      </p:bldP>
      <p:bldP spid="8" grpId="0"/>
      <p:bldP spid="9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/>
      <p:bldP spid="11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/>
      <p:bldP spid="13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/>
      <p:bldP spid="15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 build="p">
        <p:tmplLst>
          <p:tmpl lvl="1">
            <p:tnLst>
              <p:par>
                <p:cTn presetID="2" presetClass="entr" presetSubtype="6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 Images">
    <p:bg>
      <p:bgPr>
        <a:blipFill dpi="0" rotWithShape="1">
          <a:blip r:embed="rId2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図プレースホルダー 5"/>
          <p:cNvSpPr>
            <a:spLocks noGrp="1"/>
          </p:cNvSpPr>
          <p:nvPr>
            <p:ph type="pic" sz="quarter" idx="12" hasCustomPrompt="1"/>
          </p:nvPr>
        </p:nvSpPr>
        <p:spPr>
          <a:xfrm>
            <a:off x="19087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4" name="図プレースホルダー 5"/>
          <p:cNvSpPr>
            <a:spLocks noGrp="1"/>
          </p:cNvSpPr>
          <p:nvPr>
            <p:ph type="pic" sz="quarter" idx="13" hasCustomPrompt="1"/>
          </p:nvPr>
        </p:nvSpPr>
        <p:spPr>
          <a:xfrm>
            <a:off x="1843556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5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668025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6" name="図プレースホルダー 5"/>
          <p:cNvSpPr>
            <a:spLocks noGrp="1"/>
          </p:cNvSpPr>
          <p:nvPr>
            <p:ph type="pic" sz="quarter" idx="15" hasCustomPrompt="1"/>
          </p:nvPr>
        </p:nvSpPr>
        <p:spPr>
          <a:xfrm>
            <a:off x="5493139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7" name="図プレースホルダー 5"/>
          <p:cNvSpPr>
            <a:spLocks noGrp="1"/>
          </p:cNvSpPr>
          <p:nvPr>
            <p:ph type="pic" sz="quarter" idx="16" hasCustomPrompt="1"/>
          </p:nvPr>
        </p:nvSpPr>
        <p:spPr>
          <a:xfrm>
            <a:off x="7316963" y="29028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8" name="図プレースホルダー 5"/>
          <p:cNvSpPr>
            <a:spLocks noGrp="1"/>
          </p:cNvSpPr>
          <p:nvPr>
            <p:ph type="pic" sz="quarter" idx="17" hasCustomPrompt="1"/>
          </p:nvPr>
        </p:nvSpPr>
        <p:spPr>
          <a:xfrm>
            <a:off x="17962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/>
          <a:lstStyle>
            <a:lvl1pPr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9" name="図プレースホルダー 5"/>
          <p:cNvSpPr>
            <a:spLocks noGrp="1"/>
          </p:cNvSpPr>
          <p:nvPr>
            <p:ph type="pic" sz="quarter" idx="18" hasCustomPrompt="1"/>
          </p:nvPr>
        </p:nvSpPr>
        <p:spPr>
          <a:xfrm>
            <a:off x="1842431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0" name="図プレースホルダー 5"/>
          <p:cNvSpPr>
            <a:spLocks noGrp="1"/>
          </p:cNvSpPr>
          <p:nvPr>
            <p:ph type="pic" sz="quarter" idx="19" hasCustomPrompt="1"/>
          </p:nvPr>
        </p:nvSpPr>
        <p:spPr>
          <a:xfrm>
            <a:off x="3666900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1" name="図プレースホルダー 5"/>
          <p:cNvSpPr>
            <a:spLocks noGrp="1"/>
          </p:cNvSpPr>
          <p:nvPr>
            <p:ph type="pic" sz="quarter" idx="20" hasCustomPrompt="1"/>
          </p:nvPr>
        </p:nvSpPr>
        <p:spPr>
          <a:xfrm>
            <a:off x="5492013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21" hasCustomPrompt="1"/>
          </p:nvPr>
        </p:nvSpPr>
        <p:spPr>
          <a:xfrm>
            <a:off x="7315838" y="4419110"/>
            <a:ext cx="1799688" cy="2400000"/>
          </a:xfrm>
          <a:prstGeom prst="rect">
            <a:avLst/>
          </a:prstGeom>
          <a:noFill/>
          <a:effectLst>
            <a:innerShdw blurRad="114300">
              <a:prstClr val="black"/>
            </a:innerShdw>
          </a:effectLst>
        </p:spPr>
        <p:txBody>
          <a:bodyPr lIns="51185" tIns="25593" rIns="51185" bIns="25593">
            <a:normAutofit/>
          </a:bodyPr>
          <a:lstStyle>
            <a:lvl1pPr marL="0" marR="0" indent="0" algn="l" defTabSz="913974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0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 smtClean="0"/>
          </a:p>
          <a:p>
            <a:endParaRPr kumimoji="1" lang="ja-JP" altLang="en-US" dirty="0"/>
          </a:p>
        </p:txBody>
      </p:sp>
      <p:sp>
        <p:nvSpPr>
          <p:cNvPr id="13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49341" y="2851054"/>
            <a:ext cx="8045323" cy="930536"/>
          </a:xfrm>
          <a:prstGeom prst="rect">
            <a:avLst/>
          </a:prstGeom>
        </p:spPr>
        <p:txBody>
          <a:bodyPr lIns="51185" tIns="25593" rIns="51185" bIns="25593" anchor="ctr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4900" i="0" baseline="0">
                <a:blipFill dpi="0" rotWithShape="1">
                  <a:blip r:embed="rId3"/>
                  <a:srcRect/>
                  <a:tile tx="0" ty="0" sx="100000" sy="100000" flip="none" algn="tl"/>
                </a:blip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549341" y="3498165"/>
            <a:ext cx="8045323" cy="614217"/>
          </a:xfrm>
          <a:prstGeom prst="rect">
            <a:avLst/>
          </a:prstGeom>
        </p:spPr>
        <p:txBody>
          <a:bodyPr lIns="51185" tIns="25593" rIns="51185" bIns="25593" anchor="t">
            <a:noAutofit/>
          </a:bodyPr>
          <a:lstStyle>
            <a:lvl1pPr algn="ctr">
              <a:lnSpc>
                <a:spcPts val="3359"/>
              </a:lnSpc>
              <a:spcBef>
                <a:spcPts val="0"/>
              </a:spcBef>
              <a:defRPr sz="25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92030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4" presetClass="entr" presetSubtype="1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4" presetClass="entr" presetSubtype="1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750"/>
                            </p:stCondLst>
                            <p:childTnLst>
                              <p:par>
                                <p:cTn id="3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build="p">
        <p:tmplLst>
          <p:tmpl lvl="1"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直角三角形 15"/>
          <p:cNvSpPr/>
          <p:nvPr userDrawn="1"/>
        </p:nvSpPr>
        <p:spPr>
          <a:xfrm flipH="1">
            <a:off x="3737176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27" name="直線コネクタ 26"/>
          <p:cNvCxnSpPr/>
          <p:nvPr userDrawn="1"/>
        </p:nvCxnSpPr>
        <p:spPr>
          <a:xfrm flipV="1">
            <a:off x="3794831" y="0"/>
            <a:ext cx="1676109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868417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17" name="グループ化 16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8" name="涙形 17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涙形 18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0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4" y="430102"/>
            <a:ext cx="37972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2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341257" y="2022330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3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48286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テキスト プレースホルダー 21"/>
          <p:cNvSpPr>
            <a:spLocks noGrp="1"/>
          </p:cNvSpPr>
          <p:nvPr>
            <p:ph type="body" sz="quarter" idx="13" hasCustomPrompt="1"/>
          </p:nvPr>
        </p:nvSpPr>
        <p:spPr>
          <a:xfrm>
            <a:off x="5119259" y="201749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4060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bg1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126288" y="3914020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583669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4251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0" grpId="0"/>
      <p:bldP spid="22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2" presetClass="entr" presetSubtype="6" decel="100000" fill="hold" nodeType="with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story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正方形/長方形 10"/>
          <p:cNvSpPr/>
          <p:nvPr userDrawn="1"/>
        </p:nvSpPr>
        <p:spPr>
          <a:xfrm>
            <a:off x="4817907" y="3263631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3" y="168795"/>
            <a:ext cx="4106550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104781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" name="正方形/長方形 3"/>
          <p:cNvSpPr/>
          <p:nvPr userDrawn="1"/>
        </p:nvSpPr>
        <p:spPr>
          <a:xfrm>
            <a:off x="4526655" y="-19352"/>
            <a:ext cx="90699" cy="6888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5" name="円/楕円 4"/>
          <p:cNvSpPr/>
          <p:nvPr userDrawn="1"/>
        </p:nvSpPr>
        <p:spPr>
          <a:xfrm>
            <a:off x="4379322" y="995929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6" name="円/楕円 5"/>
          <p:cNvSpPr/>
          <p:nvPr userDrawn="1"/>
        </p:nvSpPr>
        <p:spPr>
          <a:xfrm>
            <a:off x="4379322" y="2446410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7" name="円/楕円 6"/>
          <p:cNvSpPr/>
          <p:nvPr userDrawn="1"/>
        </p:nvSpPr>
        <p:spPr>
          <a:xfrm>
            <a:off x="4379322" y="3896892"/>
            <a:ext cx="385356" cy="513897"/>
          </a:xfrm>
          <a:prstGeom prst="ellipse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8" name="円/楕円 7"/>
          <p:cNvSpPr/>
          <p:nvPr userDrawn="1"/>
        </p:nvSpPr>
        <p:spPr>
          <a:xfrm>
            <a:off x="4379322" y="5347373"/>
            <a:ext cx="385356" cy="513897"/>
          </a:xfrm>
          <a:prstGeom prst="ellipse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81" tIns="25591" rIns="51181" bIns="25591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sp>
        <p:nvSpPr>
          <p:cNvPr id="9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5880893" y="3313562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7" name="正方形/長方形 16"/>
          <p:cNvSpPr/>
          <p:nvPr userDrawn="1"/>
        </p:nvSpPr>
        <p:spPr>
          <a:xfrm>
            <a:off x="5035587" y="3370220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 userDrawn="1"/>
        </p:nvGrpSpPr>
        <p:grpSpPr>
          <a:xfrm flipH="1">
            <a:off x="4883906" y="3327888"/>
            <a:ext cx="1001257" cy="669110"/>
            <a:chOff x="7280704" y="761243"/>
            <a:chExt cx="2002861" cy="1003665"/>
          </a:xfrm>
        </p:grpSpPr>
        <p:sp>
          <p:nvSpPr>
            <p:cNvPr id="19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21" name="直線コネクタ 20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コネクタ 22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正方形/長方形 24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26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4895254" y="3469807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5148081" y="3996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正方形/長方形 10"/>
          <p:cNvSpPr/>
          <p:nvPr userDrawn="1"/>
        </p:nvSpPr>
        <p:spPr>
          <a:xfrm>
            <a:off x="4817907" y="362668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テキスト プレースホルダー 21"/>
          <p:cNvSpPr>
            <a:spLocks noGrp="1"/>
          </p:cNvSpPr>
          <p:nvPr>
            <p:ph type="body" sz="quarter" idx="23" hasCustomPrompt="1"/>
          </p:nvPr>
        </p:nvSpPr>
        <p:spPr>
          <a:xfrm>
            <a:off x="5880893" y="412600"/>
            <a:ext cx="2412582" cy="728242"/>
          </a:xfrm>
        </p:spPr>
        <p:txBody>
          <a:bodyPr anchor="ctr">
            <a:noAutofit/>
          </a:bodyPr>
          <a:lstStyle>
            <a:lvl1pPr marL="0" marR="0" indent="0" algn="l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30" name="正方形/長方形 29"/>
          <p:cNvSpPr/>
          <p:nvPr userDrawn="1"/>
        </p:nvSpPr>
        <p:spPr>
          <a:xfrm>
            <a:off x="5035587" y="46925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 flipH="1">
            <a:off x="4883906" y="426926"/>
            <a:ext cx="1001257" cy="669110"/>
            <a:chOff x="7280704" y="761243"/>
            <a:chExt cx="2002861" cy="1003665"/>
          </a:xfrm>
        </p:grpSpPr>
        <p:sp>
          <p:nvSpPr>
            <p:cNvPr id="32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34" name="直線コネクタ 33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正方形/長方形 37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9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95254" y="56884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40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5148081" y="109603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1" name="正方形/長方形 10"/>
          <p:cNvSpPr/>
          <p:nvPr userDrawn="1"/>
        </p:nvSpPr>
        <p:spPr>
          <a:xfrm flipH="1">
            <a:off x="672763" y="1792954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テキスト プレースホルダー 21"/>
          <p:cNvSpPr>
            <a:spLocks noGrp="1"/>
          </p:cNvSpPr>
          <p:nvPr>
            <p:ph type="body" sz="quarter" idx="26" hasCustomPrompt="1"/>
          </p:nvPr>
        </p:nvSpPr>
        <p:spPr>
          <a:xfrm>
            <a:off x="893166" y="1852562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3" name="正方形/長方形 42"/>
          <p:cNvSpPr/>
          <p:nvPr userDrawn="1"/>
        </p:nvSpPr>
        <p:spPr>
          <a:xfrm>
            <a:off x="764593" y="1909219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4" name="グループ化 43"/>
          <p:cNvGrpSpPr/>
          <p:nvPr userDrawn="1"/>
        </p:nvGrpSpPr>
        <p:grpSpPr>
          <a:xfrm>
            <a:off x="3305751" y="1866888"/>
            <a:ext cx="1001257" cy="669110"/>
            <a:chOff x="7280704" y="761243"/>
            <a:chExt cx="2002861" cy="1003665"/>
          </a:xfrm>
        </p:grpSpPr>
        <p:sp>
          <p:nvSpPr>
            <p:cNvPr id="45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47" name="直線コネクタ 46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コネクタ 47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" name="正方形/長方形 50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3483982" y="200880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870734" y="2535998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4" name="正方形/長方形 10"/>
          <p:cNvSpPr/>
          <p:nvPr userDrawn="1"/>
        </p:nvSpPr>
        <p:spPr>
          <a:xfrm flipH="1">
            <a:off x="674533" y="4714112"/>
            <a:ext cx="3700500" cy="1780419"/>
          </a:xfrm>
          <a:custGeom>
            <a:avLst/>
            <a:gdLst/>
            <a:ahLst/>
            <a:cxnLst/>
            <a:rect l="l" t="t" r="r" b="b"/>
            <a:pathLst>
              <a:path w="7402285" h="2670628">
                <a:moveTo>
                  <a:pt x="246743" y="0"/>
                </a:moveTo>
                <a:lnTo>
                  <a:pt x="7402285" y="0"/>
                </a:lnTo>
                <a:lnTo>
                  <a:pt x="7402285" y="2670628"/>
                </a:lnTo>
                <a:lnTo>
                  <a:pt x="246743" y="2670628"/>
                </a:lnTo>
                <a:lnTo>
                  <a:pt x="246743" y="1478425"/>
                </a:lnTo>
                <a:lnTo>
                  <a:pt x="0" y="1335314"/>
                </a:lnTo>
                <a:lnTo>
                  <a:pt x="246743" y="1192203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テキスト プレースホルダー 21"/>
          <p:cNvSpPr>
            <a:spLocks noGrp="1"/>
          </p:cNvSpPr>
          <p:nvPr>
            <p:ph type="body" sz="quarter" idx="29" hasCustomPrompt="1"/>
          </p:nvPr>
        </p:nvSpPr>
        <p:spPr>
          <a:xfrm>
            <a:off x="894935" y="4773720"/>
            <a:ext cx="2412582" cy="728242"/>
          </a:xfrm>
        </p:spPr>
        <p:txBody>
          <a:bodyPr anchor="ctr">
            <a:noAutofit/>
          </a:bodyPr>
          <a:lstStyle>
            <a:lvl1pPr marL="0" marR="0" indent="0" algn="r" defTabSz="9140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500" baseline="0">
                <a:solidFill>
                  <a:schemeClr val="accent2">
                    <a:lumMod val="75000"/>
                  </a:schemeClr>
                </a:solidFill>
                <a:effectLst/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56" name="正方形/長方形 55"/>
          <p:cNvSpPr/>
          <p:nvPr userDrawn="1"/>
        </p:nvSpPr>
        <p:spPr>
          <a:xfrm>
            <a:off x="766363" y="4830377"/>
            <a:ext cx="3395753" cy="1560000"/>
          </a:xfrm>
          <a:prstGeom prst="rect">
            <a:avLst/>
          </a:prstGeom>
          <a:noFill/>
          <a:ln w="2857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7" name="グループ化 56"/>
          <p:cNvGrpSpPr/>
          <p:nvPr userDrawn="1"/>
        </p:nvGrpSpPr>
        <p:grpSpPr>
          <a:xfrm>
            <a:off x="3307517" y="4788046"/>
            <a:ext cx="1001257" cy="669110"/>
            <a:chOff x="7280704" y="761243"/>
            <a:chExt cx="2002861" cy="1003665"/>
          </a:xfrm>
        </p:grpSpPr>
        <p:sp>
          <p:nvSpPr>
            <p:cNvPr id="58" name="二等辺三角形 10"/>
            <p:cNvSpPr/>
            <p:nvPr userDrawn="1"/>
          </p:nvSpPr>
          <p:spPr>
            <a:xfrm rot="16200000" flipH="1">
              <a:off x="7831989" y="313735"/>
              <a:ext cx="899888" cy="2002458"/>
            </a:xfrm>
            <a:custGeom>
              <a:avLst/>
              <a:gdLst/>
              <a:ahLst/>
              <a:cxnLst/>
              <a:rect l="l" t="t" r="r" b="b"/>
              <a:pathLst>
                <a:path w="899888" h="2002458">
                  <a:moveTo>
                    <a:pt x="0" y="480724"/>
                  </a:moveTo>
                  <a:lnTo>
                    <a:pt x="0" y="481724"/>
                  </a:lnTo>
                  <a:lnTo>
                    <a:pt x="0" y="2002458"/>
                  </a:lnTo>
                  <a:lnTo>
                    <a:pt x="899888" y="2002458"/>
                  </a:lnTo>
                  <a:lnTo>
                    <a:pt x="899888" y="481724"/>
                  </a:lnTo>
                  <a:lnTo>
                    <a:pt x="899888" y="480724"/>
                  </a:lnTo>
                  <a:lnTo>
                    <a:pt x="898954" y="480724"/>
                  </a:lnTo>
                  <a:lnTo>
                    <a:pt x="449944" y="0"/>
                  </a:lnTo>
                  <a:lnTo>
                    <a:pt x="934" y="480724"/>
                  </a:lnTo>
                  <a:close/>
                </a:path>
              </a:pathLst>
            </a:custGeom>
            <a:blipFill dpi="0" rotWithShape="0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円/楕円 14"/>
            <p:cNvSpPr/>
            <p:nvPr userDrawn="1"/>
          </p:nvSpPr>
          <p:spPr>
            <a:xfrm>
              <a:off x="9105787" y="761243"/>
              <a:ext cx="177778" cy="294594"/>
            </a:xfrm>
            <a:custGeom>
              <a:avLst/>
              <a:gdLst/>
              <a:ahLst/>
              <a:cxnLst/>
              <a:rect l="l" t="t" r="r" b="b"/>
              <a:pathLst>
                <a:path w="177778" h="294594">
                  <a:moveTo>
                    <a:pt x="30481" y="0"/>
                  </a:moveTo>
                  <a:cubicBezTo>
                    <a:pt x="111831" y="0"/>
                    <a:pt x="177778" y="65947"/>
                    <a:pt x="177778" y="147297"/>
                  </a:cubicBezTo>
                  <a:cubicBezTo>
                    <a:pt x="177778" y="228647"/>
                    <a:pt x="111831" y="294594"/>
                    <a:pt x="30481" y="294594"/>
                  </a:cubicBezTo>
                  <a:lnTo>
                    <a:pt x="0" y="288440"/>
                  </a:lnTo>
                  <a:lnTo>
                    <a:pt x="0" y="6154"/>
                  </a:lnTo>
                  <a:cubicBezTo>
                    <a:pt x="9409" y="1134"/>
                    <a:pt x="19812" y="0"/>
                    <a:pt x="30481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cxnSp>
          <p:nvCxnSpPr>
            <p:cNvPr id="60" name="直線コネクタ 59"/>
            <p:cNvCxnSpPr/>
            <p:nvPr/>
          </p:nvCxnSpPr>
          <p:spPr>
            <a:xfrm flipH="1">
              <a:off x="7815410" y="974115"/>
              <a:ext cx="1379266" cy="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直線コネクタ 60"/>
            <p:cNvCxnSpPr/>
            <p:nvPr/>
          </p:nvCxnSpPr>
          <p:spPr>
            <a:xfrm flipH="1">
              <a:off x="7815410" y="1637690"/>
              <a:ext cx="1379266" cy="1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コネクタ 61"/>
            <p:cNvCxnSpPr/>
            <p:nvPr/>
          </p:nvCxnSpPr>
          <p:spPr>
            <a:xfrm flipH="1">
              <a:off x="7468699" y="974115"/>
              <a:ext cx="346710" cy="339726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直線コネクタ 62"/>
            <p:cNvCxnSpPr/>
            <p:nvPr/>
          </p:nvCxnSpPr>
          <p:spPr>
            <a:xfrm flipH="1" flipV="1">
              <a:off x="7468699" y="1313841"/>
              <a:ext cx="346710" cy="323850"/>
            </a:xfrm>
            <a:prstGeom prst="line">
              <a:avLst/>
            </a:prstGeom>
            <a:ln w="28575">
              <a:solidFill>
                <a:schemeClr val="bg1">
                  <a:lumMod val="9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" name="正方形/長方形 63"/>
            <p:cNvSpPr/>
            <p:nvPr userDrawn="1"/>
          </p:nvSpPr>
          <p:spPr>
            <a:xfrm>
              <a:off x="8227083" y="865019"/>
              <a:ext cx="1056079" cy="881768"/>
            </a:xfrm>
            <a:prstGeom prst="rect">
              <a:avLst/>
            </a:prstGeom>
            <a:gradFill>
              <a:gsLst>
                <a:gs pos="0">
                  <a:schemeClr val="bg2">
                    <a:alpha val="0"/>
                  </a:schemeClr>
                </a:gs>
                <a:gs pos="50000">
                  <a:schemeClr val="bg2">
                    <a:alpha val="15000"/>
                  </a:schemeClr>
                </a:gs>
                <a:gs pos="100000">
                  <a:schemeClr val="bg2">
                    <a:alpha val="39000"/>
                  </a:schemeClr>
                </a:gs>
              </a:gsLst>
              <a:lin ang="0" scaled="0"/>
            </a:grad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5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3485752" y="4929965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0000</a:t>
            </a:r>
            <a:endParaRPr kumimoji="1" lang="ja-JP" altLang="en-US" dirty="0" smtClean="0"/>
          </a:p>
        </p:txBody>
      </p:sp>
      <p:sp>
        <p:nvSpPr>
          <p:cNvPr id="66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872504" y="5457156"/>
            <a:ext cx="3174421" cy="831422"/>
          </a:xfrm>
          <a:prstGeom prst="rect">
            <a:avLst/>
          </a:prstGeom>
        </p:spPr>
        <p:txBody>
          <a:bodyPr anchor="ctr">
            <a:normAutofit/>
          </a:bodyPr>
          <a:lstStyle>
            <a:lvl1pPr algn="r">
              <a:lnSpc>
                <a:spcPct val="130000"/>
              </a:lnSpc>
              <a:spcBef>
                <a:spcPts val="672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6536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5" dur="7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000"/>
                            </p:stCondLst>
                            <p:childTnLst>
                              <p:par>
                                <p:cTn id="42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75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4750"/>
                            </p:stCondLst>
                            <p:childTnLst>
                              <p:par>
                                <p:cTn id="51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3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60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7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8500"/>
                            </p:stCondLst>
                            <p:childTnLst>
                              <p:par>
                                <p:cTn id="8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9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95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0"/>
                            </p:stCondLst>
                            <p:childTnLst>
                              <p:par>
                                <p:cTn id="98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2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4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5" dur="75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750"/>
                            </p:stCondLst>
                            <p:childTnLst>
                              <p:par>
                                <p:cTn id="10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9" dur="75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6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2000"/>
                            </p:stCondLst>
                            <p:childTnLst>
                              <p:par>
                                <p:cTn id="1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" grpId="0" animBg="1"/>
      <p:bldP spid="5" grpId="0" animBg="1"/>
      <p:bldP spid="6" grpId="0" animBg="1"/>
      <p:bldP spid="7" grpId="0" animBg="1"/>
      <p:bldP spid="8" grpId="0" animBg="1"/>
      <p:bldP spid="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animBg="1"/>
      <p:bldP spid="26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animBg="1"/>
      <p:bldP spid="29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9" grpId="0" build="p">
        <p:tmplLst>
          <p:tmpl lvl="1">
            <p:tnLst>
              <p:par>
                <p:cTn presetID="22" presetClass="entr" presetSubtype="8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animBg="1"/>
      <p:bldP spid="42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animBg="1"/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animBg="1"/>
      <p:bldP spid="55" grpId="0" build="p">
        <p:tmplLst>
          <p:tmpl lvl="1"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animBg="1"/>
      <p:bldP spid="6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g Image and Iconic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225217" y="168795"/>
            <a:ext cx="4415037" cy="912101"/>
          </a:xfrm>
        </p:spPr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226986" y="1101733"/>
            <a:ext cx="4413135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67" name="正方形/長方形 66"/>
          <p:cNvSpPr/>
          <p:nvPr userDrawn="1"/>
        </p:nvSpPr>
        <p:spPr>
          <a:xfrm>
            <a:off x="4739994" y="-17621"/>
            <a:ext cx="4427231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8" name="直線コネクタ 67"/>
          <p:cNvCxnSpPr/>
          <p:nvPr userDrawn="1"/>
        </p:nvCxnSpPr>
        <p:spPr>
          <a:xfrm>
            <a:off x="4832850" y="24342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図プレースホルダー 4"/>
          <p:cNvSpPr>
            <a:spLocks noGrp="1"/>
          </p:cNvSpPr>
          <p:nvPr>
            <p:ph type="pic" sz="quarter" idx="23" hasCustomPrompt="1"/>
          </p:nvPr>
        </p:nvSpPr>
        <p:spPr>
          <a:xfrm>
            <a:off x="4887674" y="0"/>
            <a:ext cx="4256326" cy="6858000"/>
          </a:xfrm>
          <a:prstGeom prst="rect">
            <a:avLst/>
          </a:prstGeom>
          <a:effectLst>
            <a:innerShdw blurRad="114300">
              <a:prstClr val="black"/>
            </a:innerShdw>
          </a:effectLst>
        </p:spPr>
        <p:txBody>
          <a:bodyPr/>
          <a:lstStyle>
            <a:lvl1pPr>
              <a:defRPr sz="11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70" name="円/楕円 69"/>
          <p:cNvSpPr/>
          <p:nvPr userDrawn="1"/>
        </p:nvSpPr>
        <p:spPr>
          <a:xfrm>
            <a:off x="457204" y="1883407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1" name="円/楕円 70"/>
          <p:cNvSpPr/>
          <p:nvPr userDrawn="1"/>
        </p:nvSpPr>
        <p:spPr>
          <a:xfrm>
            <a:off x="539434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2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648045" y="21379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3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1135671" y="25506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1134932" y="2125168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75" name="円/楕円 74"/>
          <p:cNvSpPr/>
          <p:nvPr userDrawn="1"/>
        </p:nvSpPr>
        <p:spPr>
          <a:xfrm>
            <a:off x="457204" y="3251264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6" name="円/楕円 75"/>
          <p:cNvSpPr/>
          <p:nvPr userDrawn="1"/>
        </p:nvSpPr>
        <p:spPr>
          <a:xfrm>
            <a:off x="539434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77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648045" y="3505764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78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1135671" y="3918470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9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1134932" y="3493025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5" name="円/楕円 84"/>
          <p:cNvSpPr/>
          <p:nvPr userDrawn="1"/>
        </p:nvSpPr>
        <p:spPr>
          <a:xfrm>
            <a:off x="456011" y="46360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6" name="円/楕円 85"/>
          <p:cNvSpPr/>
          <p:nvPr userDrawn="1"/>
        </p:nvSpPr>
        <p:spPr>
          <a:xfrm>
            <a:off x="538245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/>
          </a:p>
        </p:txBody>
      </p:sp>
      <p:sp>
        <p:nvSpPr>
          <p:cNvPr id="87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646852" y="4890507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1134482" y="5303213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9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1133743" y="48777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53695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250"/>
                            </p:stCondLst>
                            <p:childTnLst>
                              <p:par>
                                <p:cTn id="26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250"/>
                            </p:stCondLst>
                            <p:childTnLst>
                              <p:par>
                                <p:cTn id="3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75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250"/>
                            </p:stCondLst>
                            <p:childTnLst>
                              <p:par>
                                <p:cTn id="4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750"/>
                            </p:stCondLst>
                            <p:childTnLst>
                              <p:par>
                                <p:cTn id="4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750"/>
                            </p:stCondLst>
                            <p:childTnLst>
                              <p:par>
                                <p:cTn id="5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2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750"/>
                            </p:stCondLst>
                            <p:childTnLst>
                              <p:par>
                                <p:cTn id="6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250"/>
                            </p:stCondLst>
                            <p:childTnLst>
                              <p:par>
                                <p:cTn id="6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8250"/>
                            </p:stCondLst>
                            <p:childTnLst>
                              <p:par>
                                <p:cTn id="7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875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7" grpId="0" animBg="1"/>
      <p:bldP spid="69" grpId="0"/>
      <p:bldP spid="70" grpId="0" animBg="1"/>
      <p:bldP spid="71" grpId="0" animBg="1"/>
      <p:bldP spid="72" grpId="0"/>
      <p:bldP spid="73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5" grpId="0" animBg="1"/>
      <p:bldP spid="76" grpId="0" animBg="1"/>
      <p:bldP spid="77" grpId="0"/>
      <p:bldP spid="7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5" grpId="0" animBg="1"/>
      <p:bldP spid="86" grpId="0" animBg="1"/>
      <p:bldP spid="87" grpId="0"/>
      <p:bldP spid="8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ユーザー設定レイアウ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直角三角形 15"/>
          <p:cNvSpPr/>
          <p:nvPr userDrawn="1"/>
        </p:nvSpPr>
        <p:spPr>
          <a:xfrm>
            <a:off x="0" y="0"/>
            <a:ext cx="5406824" cy="6858000"/>
          </a:xfrm>
          <a:custGeom>
            <a:avLst/>
            <a:gdLst/>
            <a:ahLst/>
            <a:cxnLst/>
            <a:rect l="l" t="t" r="r" b="b"/>
            <a:pathLst>
              <a:path w="10815525" h="10287000">
                <a:moveTo>
                  <a:pt x="7475651" y="0"/>
                </a:moveTo>
                <a:lnTo>
                  <a:pt x="0" y="0"/>
                </a:lnTo>
                <a:lnTo>
                  <a:pt x="0" y="10287000"/>
                </a:lnTo>
                <a:lnTo>
                  <a:pt x="7475651" y="10287000"/>
                </a:lnTo>
                <a:lnTo>
                  <a:pt x="10815525" y="10287000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11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5279846" cy="6858000"/>
          </a:xfrm>
          <a:custGeom>
            <a:avLst/>
            <a:gdLst/>
            <a:ahLst/>
            <a:cxnLst/>
            <a:rect l="l" t="t" r="r" b="b"/>
            <a:pathLst>
              <a:path w="10561525" h="10287000">
                <a:moveTo>
                  <a:pt x="0" y="0"/>
                </a:moveTo>
                <a:lnTo>
                  <a:pt x="7221651" y="0"/>
                </a:lnTo>
                <a:lnTo>
                  <a:pt x="10561525" y="10287000"/>
                </a:lnTo>
                <a:lnTo>
                  <a:pt x="7221651" y="10287000"/>
                </a:lnTo>
                <a:lnTo>
                  <a:pt x="0" y="10287000"/>
                </a:lnTo>
                <a:close/>
              </a:path>
            </a:pathLst>
          </a:custGeom>
        </p:spPr>
        <p:txBody>
          <a:bodyPr>
            <a:normAutofit/>
          </a:bodyPr>
          <a:lstStyle>
            <a:lvl1pPr>
              <a:defRPr sz="1300">
                <a:solidFill>
                  <a:schemeClr val="bg1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cxnSp>
        <p:nvCxnSpPr>
          <p:cNvPr id="13" name="直線コネクタ 12"/>
          <p:cNvCxnSpPr/>
          <p:nvPr userDrawn="1"/>
        </p:nvCxnSpPr>
        <p:spPr>
          <a:xfrm flipH="1" flipV="1">
            <a:off x="3656965" y="0"/>
            <a:ext cx="167611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5221809" y="2022331"/>
            <a:ext cx="3453573" cy="186750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447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4500" baseline="0">
                <a:solidFill>
                  <a:schemeClr val="tx2"/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228838" y="3918858"/>
            <a:ext cx="3446545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0774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00"/>
                            </p:stCondLst>
                            <p:childTnLst>
                              <p:par>
                                <p:cTn id="30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9" grpId="0"/>
      <p:bldP spid="20" grpId="0">
        <p:tmplLst>
          <p:tmpl>
            <p:tnLst>
              <p:par>
                <p:cTn presetID="2" presetClass="entr" presetSubtype="9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 Image and 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正方形/長方形 32"/>
          <p:cNvSpPr/>
          <p:nvPr/>
        </p:nvSpPr>
        <p:spPr>
          <a:xfrm>
            <a:off x="428097" y="2095850"/>
            <a:ext cx="3968968" cy="3288951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34" name="直線コネクタ 33"/>
          <p:cNvCxnSpPr/>
          <p:nvPr/>
        </p:nvCxnSpPr>
        <p:spPr>
          <a:xfrm>
            <a:off x="442609" y="2216583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線コネクタ 34"/>
          <p:cNvCxnSpPr/>
          <p:nvPr/>
        </p:nvCxnSpPr>
        <p:spPr>
          <a:xfrm>
            <a:off x="526408" y="2095850"/>
            <a:ext cx="0" cy="328895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コネクタ 35"/>
          <p:cNvCxnSpPr/>
          <p:nvPr/>
        </p:nvCxnSpPr>
        <p:spPr>
          <a:xfrm>
            <a:off x="442609" y="5251277"/>
            <a:ext cx="3968968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/>
        </p:nvCxnSpPr>
        <p:spPr>
          <a:xfrm flipV="1">
            <a:off x="4295483" y="2066822"/>
            <a:ext cx="0" cy="3317978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図プレースホルダー 24"/>
          <p:cNvSpPr>
            <a:spLocks noGrp="1"/>
          </p:cNvSpPr>
          <p:nvPr>
            <p:ph type="pic" sz="quarter" idx="14" hasCustomPrompt="1"/>
          </p:nvPr>
        </p:nvSpPr>
        <p:spPr>
          <a:xfrm>
            <a:off x="582511" y="2282079"/>
            <a:ext cx="3660140" cy="2891055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39" name="二等辺三角形 10"/>
          <p:cNvSpPr/>
          <p:nvPr/>
        </p:nvSpPr>
        <p:spPr>
          <a:xfrm rot="5400000">
            <a:off x="6212802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0" name="グループ化 39"/>
          <p:cNvGrpSpPr/>
          <p:nvPr/>
        </p:nvGrpSpPr>
        <p:grpSpPr>
          <a:xfrm>
            <a:off x="4824938" y="2055594"/>
            <a:ext cx="3327367" cy="442384"/>
            <a:chOff x="1012371" y="3126253"/>
            <a:chExt cx="6655890" cy="663576"/>
          </a:xfrm>
        </p:grpSpPr>
        <p:cxnSp>
          <p:nvCxnSpPr>
            <p:cNvPr id="41" name="直線コネクタ 40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線コネクタ 42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5" name="図 4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5778" y="1707856"/>
            <a:ext cx="241228" cy="1148444"/>
          </a:xfrm>
          <a:prstGeom prst="rect">
            <a:avLst/>
          </a:prstGeom>
        </p:spPr>
      </p:pic>
      <p:sp>
        <p:nvSpPr>
          <p:cNvPr id="4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824937" y="2055595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824937" y="2610618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8" name="二等辺三角形 10"/>
          <p:cNvSpPr/>
          <p:nvPr/>
        </p:nvSpPr>
        <p:spPr>
          <a:xfrm rot="5400000">
            <a:off x="6213755" y="2638854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9" name="グループ化 48"/>
          <p:cNvGrpSpPr/>
          <p:nvPr/>
        </p:nvGrpSpPr>
        <p:grpSpPr>
          <a:xfrm>
            <a:off x="4825889" y="4157449"/>
            <a:ext cx="3327367" cy="442384"/>
            <a:chOff x="1012371" y="3126253"/>
            <a:chExt cx="6655890" cy="663576"/>
          </a:xfrm>
        </p:grpSpPr>
        <p:cxnSp>
          <p:nvCxnSpPr>
            <p:cNvPr id="50" name="直線コネクタ 49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直線コネクタ 51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4" name="図 5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6729" y="3809711"/>
            <a:ext cx="241228" cy="1148444"/>
          </a:xfrm>
          <a:prstGeom prst="rect">
            <a:avLst/>
          </a:prstGeom>
        </p:spPr>
      </p:pic>
      <p:sp>
        <p:nvSpPr>
          <p:cNvPr id="55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825888" y="4157451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825888" y="4712474"/>
            <a:ext cx="3154042" cy="1151754"/>
          </a:xfrm>
        </p:spPr>
        <p:txBody>
          <a:bodyPr anchor="t">
            <a:normAutofit/>
          </a:bodyPr>
          <a:lstStyle>
            <a:lvl1pPr algn="l"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43599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25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0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500"/>
                            </p:stCondLst>
                            <p:childTnLst>
                              <p:par>
                                <p:cTn id="5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10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10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" presetClass="exit" presetSubtype="0" fill="hold" grpId="2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3" grpId="0" animBg="1"/>
      <p:bldP spid="38" grpId="0"/>
      <p:bldP spid="39" grpId="0" animBg="1"/>
      <p:bldP spid="4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4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4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animBg="1"/>
      <p:bldP spid="55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5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5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4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1702187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1847284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289295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038042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083704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22880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1" name="テキスト プレースホルダー 15"/>
          <p:cNvSpPr>
            <a:spLocks noGrp="1"/>
          </p:cNvSpPr>
          <p:nvPr>
            <p:ph type="body" sz="quarter" idx="27" hasCustomPrompt="1"/>
          </p:nvPr>
        </p:nvSpPr>
        <p:spPr>
          <a:xfrm>
            <a:off x="3110682" y="5274466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3324654" y="541955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18194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2401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0099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4306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2005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46211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7" name="テキスト プレースホルダー 21"/>
          <p:cNvSpPr>
            <a:spLocks noGrp="1"/>
          </p:cNvSpPr>
          <p:nvPr>
            <p:ph type="body" sz="quarter" idx="34" hasCustomPrompt="1"/>
          </p:nvPr>
        </p:nvSpPr>
        <p:spPr>
          <a:xfrm>
            <a:off x="4181065" y="5391060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000" baseline="0">
                <a:solidFill>
                  <a:schemeClr val="accent2">
                    <a:lumMod val="75000"/>
                  </a:schemeClr>
                </a:solidFill>
                <a:effectLst>
                  <a:innerShdw blurRad="114300">
                    <a:prstClr val="black"/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35" hasCustomPrompt="1"/>
          </p:nvPr>
        </p:nvSpPr>
        <p:spPr>
          <a:xfrm>
            <a:off x="4181070" y="5811745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69021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800"/>
                            </p:stCondLst>
                            <p:childTnLst>
                              <p:par>
                                <p:cTn id="7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300"/>
                            </p:stCondLst>
                            <p:childTnLst>
                              <p:par>
                                <p:cTn id="8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79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g List with 3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正方形/長方形 3"/>
          <p:cNvSpPr/>
          <p:nvPr userDrawn="1"/>
        </p:nvSpPr>
        <p:spPr>
          <a:xfrm>
            <a:off x="-14507" y="-19352"/>
            <a:ext cx="4063295" cy="6912000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5" name="直線コネクタ 4"/>
          <p:cNvCxnSpPr/>
          <p:nvPr userDrawn="1"/>
        </p:nvCxnSpPr>
        <p:spPr>
          <a:xfrm>
            <a:off x="3971982" y="0"/>
            <a:ext cx="0" cy="685800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図プレースホルダー 40"/>
          <p:cNvSpPr>
            <a:spLocks noGrp="1"/>
          </p:cNvSpPr>
          <p:nvPr>
            <p:ph type="pic" sz="quarter" idx="29" hasCustomPrompt="1"/>
          </p:nvPr>
        </p:nvSpPr>
        <p:spPr>
          <a:xfrm>
            <a:off x="0" y="-19047"/>
            <a:ext cx="3917172" cy="6911975"/>
          </a:xfrm>
          <a:effectLst>
            <a:innerShdw blurRad="63500" dist="508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6" name="テキスト プレースホルダー 15"/>
          <p:cNvSpPr>
            <a:spLocks noGrp="1"/>
          </p:cNvSpPr>
          <p:nvPr>
            <p:ph type="body" sz="quarter" idx="22" hasCustomPrompt="1"/>
          </p:nvPr>
        </p:nvSpPr>
        <p:spPr>
          <a:xfrm>
            <a:off x="3110682" y="2208629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3298868" y="2353720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7" name="テキスト プレースホルダー 15"/>
          <p:cNvSpPr>
            <a:spLocks noGrp="1"/>
          </p:cNvSpPr>
          <p:nvPr>
            <p:ph type="body" sz="quarter" idx="23" hasCustomPrompt="1"/>
          </p:nvPr>
        </p:nvSpPr>
        <p:spPr>
          <a:xfrm>
            <a:off x="3110682" y="3399381"/>
            <a:ext cx="1001055" cy="657029"/>
          </a:xfrm>
          <a:blipFill>
            <a:blip r:embed="rId4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3311761" y="3544478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29" name="テキスト プレースホルダー 15"/>
          <p:cNvSpPr>
            <a:spLocks noGrp="1"/>
          </p:cNvSpPr>
          <p:nvPr>
            <p:ph type="body" sz="quarter" idx="25" hasCustomPrompt="1"/>
          </p:nvPr>
        </p:nvSpPr>
        <p:spPr>
          <a:xfrm>
            <a:off x="3110682" y="4590145"/>
            <a:ext cx="1001055" cy="657029"/>
          </a:xfrm>
          <a:blipFill>
            <a:blip r:embed="rId3"/>
            <a:stretch>
              <a:fillRect/>
            </a:stretch>
          </a:blip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>
            <a:lvl1pPr>
              <a:defRPr baseline="0"/>
            </a:lvl1pPr>
          </a:lstStyle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30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311761" y="4735236"/>
            <a:ext cx="756063" cy="442383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2000" i="0" baseline="0">
                <a:solidFill>
                  <a:schemeClr val="bg1"/>
                </a:solidFill>
                <a:effectLst>
                  <a:innerShdw blurRad="63500" dist="381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WORD</a:t>
            </a:r>
            <a:endParaRPr kumimoji="1" lang="ja-JP" altLang="en-US" dirty="0" smtClean="0"/>
          </a:p>
        </p:txBody>
      </p:sp>
      <p:sp>
        <p:nvSpPr>
          <p:cNvPr id="33" name="テキスト プレースホルダー 21"/>
          <p:cNvSpPr>
            <a:spLocks noGrp="1"/>
          </p:cNvSpPr>
          <p:nvPr>
            <p:ph type="body" sz="quarter" idx="10" hasCustomPrompt="1"/>
          </p:nvPr>
        </p:nvSpPr>
        <p:spPr>
          <a:xfrm>
            <a:off x="4181065" y="2297723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grpSp>
        <p:nvGrpSpPr>
          <p:cNvPr id="34" name="グループ化 3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" name="涙形 3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5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涙形 3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3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4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81070" y="271840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3" name="テキスト プレースホルダー 21"/>
          <p:cNvSpPr>
            <a:spLocks noGrp="1"/>
          </p:cNvSpPr>
          <p:nvPr>
            <p:ph type="body" sz="quarter" idx="30" hasCustomPrompt="1"/>
          </p:nvPr>
        </p:nvSpPr>
        <p:spPr>
          <a:xfrm>
            <a:off x="4181065" y="3488268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4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181070" y="3908954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5" name="テキスト プレースホルダー 21"/>
          <p:cNvSpPr>
            <a:spLocks noGrp="1"/>
          </p:cNvSpPr>
          <p:nvPr>
            <p:ph type="body" sz="quarter" idx="32" hasCustomPrompt="1"/>
          </p:nvPr>
        </p:nvSpPr>
        <p:spPr>
          <a:xfrm>
            <a:off x="4181065" y="4678814"/>
            <a:ext cx="4529476" cy="506435"/>
          </a:xfrm>
        </p:spPr>
        <p:txBody>
          <a:bodyPr anchor="ctr">
            <a:noAutofit/>
          </a:bodyPr>
          <a:lstStyle>
            <a:lvl1pPr marL="0" marR="0" indent="0" algn="l" defTabSz="91399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46" name="テキスト プレースホルダー 5"/>
          <p:cNvSpPr>
            <a:spLocks noGrp="1"/>
          </p:cNvSpPr>
          <p:nvPr>
            <p:ph type="body" sz="quarter" idx="33" hasCustomPrompt="1"/>
          </p:nvPr>
        </p:nvSpPr>
        <p:spPr>
          <a:xfrm>
            <a:off x="4181070" y="5099499"/>
            <a:ext cx="4522445" cy="715668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3982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1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100"/>
                            </p:stCondLst>
                            <p:childTnLst>
                              <p:par>
                                <p:cTn id="5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2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700"/>
                            </p:stCondLst>
                            <p:childTnLst>
                              <p:par>
                                <p:cTn id="69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3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1" grpId="0"/>
      <p:bldP spid="3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22" presetClass="entr" presetSubtype="2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0"/>
      <p:bldP spid="4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2" presetClass="entr" presetSubtype="2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Keyword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正方形/長方形 17"/>
          <p:cNvSpPr/>
          <p:nvPr userDrawn="1"/>
        </p:nvSpPr>
        <p:spPr>
          <a:xfrm rot="1028648">
            <a:off x="826312" y="6108589"/>
            <a:ext cx="3869378" cy="663805"/>
          </a:xfrm>
          <a:custGeom>
            <a:avLst/>
            <a:gdLst/>
            <a:ahLst/>
            <a:cxnLst/>
            <a:rect l="l" t="t" r="r" b="b"/>
            <a:pathLst>
              <a:path w="7740100" h="995707">
                <a:moveTo>
                  <a:pt x="0" y="14126"/>
                </a:moveTo>
                <a:lnTo>
                  <a:pt x="3403199" y="14126"/>
                </a:lnTo>
                <a:lnTo>
                  <a:pt x="3398841" y="0"/>
                </a:lnTo>
                <a:lnTo>
                  <a:pt x="7740100" y="0"/>
                </a:lnTo>
                <a:lnTo>
                  <a:pt x="4512351" y="995707"/>
                </a:lnTo>
                <a:lnTo>
                  <a:pt x="302802" y="99570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正方形/長方形 17"/>
          <p:cNvSpPr/>
          <p:nvPr userDrawn="1"/>
        </p:nvSpPr>
        <p:spPr>
          <a:xfrm rot="1028648">
            <a:off x="844682" y="483337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正方形/長方形 17"/>
          <p:cNvSpPr/>
          <p:nvPr userDrawn="1"/>
        </p:nvSpPr>
        <p:spPr>
          <a:xfrm rot="1028648">
            <a:off x="844680" y="3720000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17"/>
          <p:cNvSpPr/>
          <p:nvPr userDrawn="1"/>
        </p:nvSpPr>
        <p:spPr>
          <a:xfrm rot="1028648">
            <a:off x="-51692" y="193826"/>
            <a:ext cx="3911370" cy="663805"/>
          </a:xfrm>
          <a:custGeom>
            <a:avLst/>
            <a:gdLst/>
            <a:ahLst/>
            <a:cxnLst/>
            <a:rect l="l" t="t" r="r" b="b"/>
            <a:pathLst>
              <a:path w="7824099" h="995708">
                <a:moveTo>
                  <a:pt x="0" y="835235"/>
                </a:moveTo>
                <a:lnTo>
                  <a:pt x="2707552" y="0"/>
                </a:lnTo>
                <a:lnTo>
                  <a:pt x="7521297" y="0"/>
                </a:lnTo>
                <a:lnTo>
                  <a:pt x="7824099" y="981582"/>
                </a:lnTo>
                <a:lnTo>
                  <a:pt x="4420900" y="981582"/>
                </a:lnTo>
                <a:lnTo>
                  <a:pt x="4425258" y="995708"/>
                </a:lnTo>
                <a:lnTo>
                  <a:pt x="49503" y="99570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正方形/長方形 17"/>
          <p:cNvSpPr/>
          <p:nvPr userDrawn="1"/>
        </p:nvSpPr>
        <p:spPr>
          <a:xfrm rot="1028648">
            <a:off x="844681" y="2606627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正方形/長方形 17"/>
          <p:cNvSpPr/>
          <p:nvPr userDrawn="1"/>
        </p:nvSpPr>
        <p:spPr>
          <a:xfrm rot="1028648">
            <a:off x="844681" y="1490953"/>
            <a:ext cx="2995695" cy="654388"/>
          </a:xfrm>
          <a:custGeom>
            <a:avLst/>
            <a:gdLst/>
            <a:ahLst/>
            <a:cxnLst/>
            <a:rect l="l" t="t" r="r" b="b"/>
            <a:pathLst>
              <a:path w="5992431" h="981582">
                <a:moveTo>
                  <a:pt x="0" y="0"/>
                </a:moveTo>
                <a:lnTo>
                  <a:pt x="5689629" y="0"/>
                </a:lnTo>
                <a:lnTo>
                  <a:pt x="5992431" y="981582"/>
                </a:lnTo>
                <a:lnTo>
                  <a:pt x="302802" y="981582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1497434" y="-28136"/>
            <a:ext cx="1690190" cy="6912000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1177" tIns="25589" rIns="51177" bIns="2558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ja-JP" altLang="en-US"/>
          </a:p>
        </p:txBody>
      </p:sp>
      <p:cxnSp>
        <p:nvCxnSpPr>
          <p:cNvPr id="50" name="直線コネクタ 49"/>
          <p:cNvCxnSpPr/>
          <p:nvPr userDrawn="1"/>
        </p:nvCxnSpPr>
        <p:spPr>
          <a:xfrm>
            <a:off x="3100216" y="-25864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コネクタ 45"/>
          <p:cNvCxnSpPr/>
          <p:nvPr userDrawn="1"/>
        </p:nvCxnSpPr>
        <p:spPr>
          <a:xfrm>
            <a:off x="1589374" y="0"/>
            <a:ext cx="0" cy="6883864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4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0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4193289" y="2377140"/>
            <a:ext cx="4482088" cy="1512695"/>
          </a:xfrm>
        </p:spPr>
        <p:txBody>
          <a:bodyPr anchor="b">
            <a:noAutofit/>
          </a:bodyPr>
          <a:lstStyle>
            <a:lvl1pPr marL="0" marR="0" indent="0" algn="l" defTabSz="913992" rtl="0" eaLnBrk="1" fontAlgn="auto" latinLnBrk="0" hangingPunct="1">
              <a:lnSpc>
                <a:spcPts val="33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4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21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193289" y="3918858"/>
            <a:ext cx="4482089" cy="1614262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" name="正方形/長方形 2"/>
          <p:cNvSpPr/>
          <p:nvPr userDrawn="1"/>
        </p:nvSpPr>
        <p:spPr>
          <a:xfrm>
            <a:off x="983560" y="917886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正方形/長方形 15"/>
          <p:cNvSpPr/>
          <p:nvPr userDrawn="1"/>
        </p:nvSpPr>
        <p:spPr>
          <a:xfrm>
            <a:off x="983560" y="203236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983560" y="3145731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正方形/長方形 27"/>
          <p:cNvSpPr/>
          <p:nvPr userDrawn="1"/>
        </p:nvSpPr>
        <p:spPr>
          <a:xfrm>
            <a:off x="983559" y="4259102"/>
            <a:ext cx="2717937" cy="689557"/>
          </a:xfrm>
          <a:prstGeom prst="rect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正方形/長方形 29"/>
          <p:cNvSpPr/>
          <p:nvPr userDrawn="1"/>
        </p:nvSpPr>
        <p:spPr>
          <a:xfrm>
            <a:off x="983560" y="5372480"/>
            <a:ext cx="2717937" cy="689557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3" name="直線コネクタ 32"/>
          <p:cNvCxnSpPr/>
          <p:nvPr userDrawn="1"/>
        </p:nvCxnSpPr>
        <p:spPr>
          <a:xfrm>
            <a:off x="1018236" y="1013160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コネクタ 36"/>
          <p:cNvCxnSpPr/>
          <p:nvPr userDrawn="1"/>
        </p:nvCxnSpPr>
        <p:spPr>
          <a:xfrm>
            <a:off x="1018236" y="151417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コネクタ 37"/>
          <p:cNvCxnSpPr/>
          <p:nvPr userDrawn="1"/>
        </p:nvCxnSpPr>
        <p:spPr>
          <a:xfrm>
            <a:off x="1018238" y="212108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線コネクタ 38"/>
          <p:cNvCxnSpPr/>
          <p:nvPr userDrawn="1"/>
        </p:nvCxnSpPr>
        <p:spPr>
          <a:xfrm>
            <a:off x="1018238" y="2622096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コネクタ 39"/>
          <p:cNvCxnSpPr/>
          <p:nvPr userDrawn="1"/>
        </p:nvCxnSpPr>
        <p:spPr>
          <a:xfrm>
            <a:off x="1018239" y="3243522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直線コネクタ 40"/>
          <p:cNvCxnSpPr/>
          <p:nvPr userDrawn="1"/>
        </p:nvCxnSpPr>
        <p:spPr>
          <a:xfrm>
            <a:off x="1018238" y="3744534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コネクタ 41"/>
          <p:cNvCxnSpPr/>
          <p:nvPr userDrawn="1"/>
        </p:nvCxnSpPr>
        <p:spPr>
          <a:xfrm>
            <a:off x="1018236" y="434660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直線コネクタ 42"/>
          <p:cNvCxnSpPr/>
          <p:nvPr userDrawn="1"/>
        </p:nvCxnSpPr>
        <p:spPr>
          <a:xfrm>
            <a:off x="1018235" y="4847619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線コネクタ 43"/>
          <p:cNvCxnSpPr/>
          <p:nvPr userDrawn="1"/>
        </p:nvCxnSpPr>
        <p:spPr>
          <a:xfrm>
            <a:off x="1018239" y="5469045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直線コネクタ 44"/>
          <p:cNvCxnSpPr/>
          <p:nvPr userDrawn="1"/>
        </p:nvCxnSpPr>
        <p:spPr>
          <a:xfrm>
            <a:off x="1018239" y="5970057"/>
            <a:ext cx="268326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1011916" y="101557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2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011916" y="2142486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3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010739" y="3255858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1011692" y="4369231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5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010040" y="5491982"/>
            <a:ext cx="2645055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15080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2500"/>
                            </p:stCondLst>
                            <p:childTnLst>
                              <p:par>
                                <p:cTn id="3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25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5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000"/>
                            </p:stCondLst>
                            <p:childTnLst>
                              <p:par>
                                <p:cTn id="6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75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250"/>
                            </p:stCondLst>
                            <p:childTnLst>
                              <p:par>
                                <p:cTn id="8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6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0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500"/>
                            </p:stCondLst>
                            <p:childTnLst>
                              <p:par>
                                <p:cTn id="10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825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750"/>
                            </p:stCondLst>
                            <p:childTnLst>
                              <p:par>
                                <p:cTn id="119" presetID="2" presetClass="entr" presetSubtype="3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965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29" grpId="0" animBg="1"/>
      <p:bldP spid="27" grpId="0" animBg="1"/>
      <p:bldP spid="25" grpId="0" animBg="1"/>
      <p:bldP spid="24" grpId="0" animBg="1"/>
      <p:bldP spid="18" grpId="0" animBg="1"/>
      <p:bldP spid="15" grpId="0" animBg="1"/>
      <p:bldP spid="9" grpId="0"/>
      <p:bldP spid="20" grpId="0">
        <p:tmplLst>
          <p:tmpl>
            <p:tnLst>
              <p:par>
                <p:cTn presetID="2" presetClass="entr" presetSubtype="3" decel="100000" fill="hold" nodeType="afterEffect">
                  <p:stCondLst>
                    <p:cond delay="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" grpId="0" animBg="1"/>
      <p:bldP spid="16" grpId="0" animBg="1"/>
      <p:bldP spid="17" grpId="0" animBg="1"/>
      <p:bldP spid="28" grpId="0" animBg="1"/>
      <p:bldP spid="30" grpId="0" animBg="1"/>
      <p:bldP spid="51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正方形/長方形 14"/>
          <p:cNvSpPr/>
          <p:nvPr userDrawn="1"/>
        </p:nvSpPr>
        <p:spPr>
          <a:xfrm>
            <a:off x="-14507" y="2044511"/>
            <a:ext cx="9178407" cy="2813537"/>
          </a:xfrm>
          <a:prstGeom prst="rect">
            <a:avLst/>
          </a:pr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16" name="直線コネクタ 15"/>
          <p:cNvCxnSpPr/>
          <p:nvPr userDrawn="1"/>
        </p:nvCxnSpPr>
        <p:spPr>
          <a:xfrm>
            <a:off x="36288" y="4736127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直線コネクタ 21"/>
          <p:cNvCxnSpPr/>
          <p:nvPr userDrawn="1"/>
        </p:nvCxnSpPr>
        <p:spPr>
          <a:xfrm>
            <a:off x="16394" y="2146108"/>
            <a:ext cx="9127611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図 10"/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168" t="19168" r="27970" b="63439"/>
          <a:stretch/>
        </p:blipFill>
        <p:spPr>
          <a:xfrm>
            <a:off x="3310681" y="1739858"/>
            <a:ext cx="1292550" cy="1440343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68623" y="5076827"/>
            <a:ext cx="8006754" cy="1028848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76620" y="6"/>
            <a:ext cx="3045090" cy="4849171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554006" y="2460024"/>
            <a:ext cx="3938339" cy="2051015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6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80566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250"/>
                            </p:stCondLst>
                            <p:childTnLst>
                              <p:par>
                                <p:cTn id="48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3000"/>
                                  </p:iterate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855"/>
                            </p:stCondLst>
                            <p:childTnLst>
                              <p:par>
                                <p:cTn id="5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/>
      <p:bldP spid="17" grpId="0" animBg="1"/>
      <p:bldP spid="17" grpId="1" animBg="1"/>
      <p:bldP spid="18" grpId="0"/>
      <p:bldP spid="24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  <p:bldP spid="27" grpId="0">
        <p:tmplLst>
          <p:tmpl>
            <p:tnLst>
              <p:par>
                <p:cTn presetID="22" presetClass="entr" presetSubtype="4" fill="hold" nodeType="afterEffect">
                  <p:stCondLst>
                    <p:cond delay="0"/>
                  </p:stCondLst>
                  <p:iterate type="lt">
                    <p:tmPct val="3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186650" y="168796"/>
            <a:ext cx="4056039" cy="912101"/>
          </a:xfrm>
        </p:spPr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 dpi="0" rotWithShape="1">
              <a:blip r:embed="rId2"/>
              <a:srcRect/>
              <a:tile tx="0" ty="0" sx="100000" sy="100000" flip="none" algn="tl"/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4193289" y="1101734"/>
            <a:ext cx="4063906" cy="431795"/>
          </a:xfrm>
        </p:spPr>
        <p:txBody>
          <a:bodyPr anchor="t">
            <a:noAutofit/>
          </a:bodyPr>
          <a:lstStyle>
            <a:lvl1pPr algn="l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7" name="正方形/長方形 16"/>
          <p:cNvSpPr/>
          <p:nvPr userDrawn="1"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18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19" name="直線コネクタ 18"/>
          <p:cNvCxnSpPr/>
          <p:nvPr userDrawn="1"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円/楕円 19"/>
          <p:cNvSpPr/>
          <p:nvPr userDrawn="1"/>
        </p:nvSpPr>
        <p:spPr>
          <a:xfrm>
            <a:off x="4204501" y="1883408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円/楕円 20"/>
          <p:cNvSpPr/>
          <p:nvPr userDrawn="1"/>
        </p:nvSpPr>
        <p:spPr>
          <a:xfrm>
            <a:off x="4286736" y="1993061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図プレースホルダー 7"/>
          <p:cNvSpPr>
            <a:spLocks noGrp="1"/>
          </p:cNvSpPr>
          <p:nvPr>
            <p:ph type="pic" sz="quarter" idx="12" hasCustomPrompt="1"/>
          </p:nvPr>
        </p:nvSpPr>
        <p:spPr>
          <a:xfrm>
            <a:off x="4395342" y="21379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4882973" y="25506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4882229" y="2125169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円/楕円 28"/>
          <p:cNvSpPr/>
          <p:nvPr userDrawn="1"/>
        </p:nvSpPr>
        <p:spPr>
          <a:xfrm>
            <a:off x="4204501" y="3251265"/>
            <a:ext cx="686369" cy="915317"/>
          </a:xfrm>
          <a:prstGeom prst="ellipse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円/楕円 29"/>
          <p:cNvSpPr/>
          <p:nvPr userDrawn="1"/>
        </p:nvSpPr>
        <p:spPr>
          <a:xfrm>
            <a:off x="4286736" y="3360919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図プレースホルダー 7"/>
          <p:cNvSpPr>
            <a:spLocks noGrp="1"/>
          </p:cNvSpPr>
          <p:nvPr>
            <p:ph type="pic" sz="quarter" idx="26" hasCustomPrompt="1"/>
          </p:nvPr>
        </p:nvSpPr>
        <p:spPr>
          <a:xfrm>
            <a:off x="4395342" y="3505765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4882973" y="3918471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882229" y="3493026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4" name="円/楕円 33"/>
          <p:cNvSpPr/>
          <p:nvPr userDrawn="1"/>
        </p:nvSpPr>
        <p:spPr>
          <a:xfrm>
            <a:off x="4203317" y="4636009"/>
            <a:ext cx="686369" cy="915317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円/楕円 34"/>
          <p:cNvSpPr/>
          <p:nvPr userDrawn="1"/>
        </p:nvSpPr>
        <p:spPr>
          <a:xfrm>
            <a:off x="4285547" y="4745662"/>
            <a:ext cx="521909" cy="696000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図プレースホルダー 7"/>
          <p:cNvSpPr>
            <a:spLocks noGrp="1"/>
          </p:cNvSpPr>
          <p:nvPr>
            <p:ph type="pic" sz="quarter" idx="29" hasCustomPrompt="1"/>
          </p:nvPr>
        </p:nvSpPr>
        <p:spPr>
          <a:xfrm>
            <a:off x="4394159" y="4890508"/>
            <a:ext cx="304687" cy="406319"/>
          </a:xfr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>
            <a:normAutofit/>
          </a:bodyPr>
          <a:lstStyle>
            <a:lvl1pPr>
              <a:defRPr sz="4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ICON</a:t>
            </a:r>
            <a:endParaRPr kumimoji="1" lang="ja-JP" altLang="en-US" dirty="0"/>
          </a:p>
        </p:txBody>
      </p:sp>
      <p:sp>
        <p:nvSpPr>
          <p:cNvPr id="37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4881784" y="5303214"/>
            <a:ext cx="3436189" cy="723487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881046" y="4877770"/>
            <a:ext cx="3438261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6" name="図プレースホルダー 25"/>
          <p:cNvSpPr>
            <a:spLocks noGrp="1"/>
          </p:cNvSpPr>
          <p:nvPr>
            <p:ph type="pic" sz="quarter" idx="33" hasCustomPrompt="1"/>
          </p:nvPr>
        </p:nvSpPr>
        <p:spPr>
          <a:xfrm>
            <a:off x="520419" y="168791"/>
            <a:ext cx="3666231" cy="6689209"/>
          </a:xfrm>
          <a:effectLst>
            <a:outerShdw blurRad="127000" dist="88900" algn="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12444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3250"/>
                            </p:stCondLst>
                            <p:childTnLst>
                              <p:par>
                                <p:cTn id="4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75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4250"/>
                            </p:stCondLst>
                            <p:childTnLst>
                              <p:par>
                                <p:cTn id="53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4750"/>
                            </p:stCondLst>
                            <p:childTnLst>
                              <p:par>
                                <p:cTn id="58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750"/>
                            </p:stCondLst>
                            <p:childTnLst>
                              <p:par>
                                <p:cTn id="6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625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6750"/>
                            </p:stCondLst>
                            <p:childTnLst>
                              <p:par>
                                <p:cTn id="7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250"/>
                            </p:stCondLst>
                            <p:childTnLst>
                              <p:par>
                                <p:cTn id="7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8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250"/>
                            </p:stCondLst>
                            <p:childTnLst>
                              <p:par>
                                <p:cTn id="8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75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4" grpId="0" build="p">
        <p:tmplLst>
          <p:tmpl lvl="1"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7" grpId="0" animBg="1"/>
      <p:bldP spid="17" grpId="1" animBg="1"/>
      <p:bldP spid="18" grpId="0"/>
      <p:bldP spid="20" grpId="0" animBg="1"/>
      <p:bldP spid="21" grpId="0" animBg="1"/>
      <p:bldP spid="23" grpId="0"/>
      <p:bldP spid="25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9" grpId="0" animBg="1"/>
      <p:bldP spid="30" grpId="0" animBg="1"/>
      <p:bldP spid="31" grpId="0"/>
      <p:bldP spid="32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4" grpId="0" animBg="1"/>
      <p:bldP spid="35" grpId="0" animBg="1"/>
      <p:bldP spid="36" grpId="0"/>
      <p:bldP spid="37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3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6" grpId="0"/>
    </p:bld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Title and Text -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1077912" y="1939536"/>
            <a:ext cx="6988187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3645058" y="3458033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077912" y="2782719"/>
            <a:ext cx="6988187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078298" y="3764044"/>
            <a:ext cx="6988187" cy="1240519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grpSp>
        <p:nvGrpSpPr>
          <p:cNvPr id="8" name="グループ化 7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9" name="涙形 8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涙形 9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1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208328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5" grpId="0" animBg="1"/>
      <p:bldP spid="6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0"/>
                  </p:stCondLst>
                  <p:iterate type="wd">
                    <p:tmPct val="10000"/>
                  </p:iterate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" grpId="0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794692" y="2279111"/>
            <a:ext cx="2566909" cy="2055691"/>
          </a:xfrm>
          <a:prstGeom prst="rect">
            <a:avLst/>
          </a:prstGeom>
        </p:spPr>
        <p:txBody>
          <a:bodyPr lIns="51173" tIns="25587" rIns="51173" bIns="25587" anchor="ctr"/>
          <a:lstStyle>
            <a:lvl1pPr algn="r">
              <a:defRPr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1" name="正方形/長方形 10"/>
          <p:cNvSpPr/>
          <p:nvPr userDrawn="1"/>
        </p:nvSpPr>
        <p:spPr>
          <a:xfrm rot="5400000">
            <a:off x="2280974" y="3285747"/>
            <a:ext cx="2472275" cy="4241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642905" y="2466546"/>
            <a:ext cx="4676697" cy="1601351"/>
          </a:xfrm>
        </p:spPr>
        <p:txBody>
          <a:bodyPr anchor="ctr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909902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1" grpId="0" animBg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word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6" name="グループ化 5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7" name="涙形 6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涙形 7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9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タイトル 1"/>
          <p:cNvSpPr>
            <a:spLocks noGrp="1"/>
          </p:cNvSpPr>
          <p:nvPr>
            <p:ph type="title" hasCustomPrompt="1"/>
          </p:nvPr>
        </p:nvSpPr>
        <p:spPr>
          <a:xfrm>
            <a:off x="682165" y="684630"/>
            <a:ext cx="3910934" cy="2569701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lnSpc>
                <a:spcPts val="4927"/>
              </a:lnSpc>
              <a:defRPr sz="6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2644265" y="3428386"/>
            <a:ext cx="5597970" cy="194547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3" name="正方形/長方形 12"/>
          <p:cNvSpPr/>
          <p:nvPr userDrawn="1"/>
        </p:nvSpPr>
        <p:spPr>
          <a:xfrm>
            <a:off x="2718116" y="327867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3944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2" decel="100000" fill="hold" grpId="0" nodeType="withEffect">
                                  <p:stCondLst>
                                    <p:cond delay="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50"/>
                            </p:stCondLst>
                            <p:childTnLst>
                              <p:par>
                                <p:cTn id="26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/>
      <p:bldP spid="13" grpId="1" animBg="1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fil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10" name="円/楕円 9"/>
          <p:cNvSpPr>
            <a:spLocks noChangeAspect="1"/>
          </p:cNvSpPr>
          <p:nvPr userDrawn="1"/>
        </p:nvSpPr>
        <p:spPr>
          <a:xfrm>
            <a:off x="3429204" y="469424"/>
            <a:ext cx="2285603" cy="3048000"/>
          </a:xfrm>
          <a:prstGeom prst="ellipse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円/楕円 10"/>
          <p:cNvSpPr/>
          <p:nvPr userDrawn="1"/>
        </p:nvSpPr>
        <p:spPr>
          <a:xfrm>
            <a:off x="3520104" y="590649"/>
            <a:ext cx="2103805" cy="2805561"/>
          </a:xfrm>
          <a:prstGeom prst="ellipse">
            <a:avLst/>
          </a:prstGeom>
          <a:noFill/>
          <a:ln>
            <a:solidFill>
              <a:schemeClr val="bg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図プレースホルダー 5"/>
          <p:cNvSpPr>
            <a:spLocks noGrp="1"/>
          </p:cNvSpPr>
          <p:nvPr>
            <p:ph type="pic" sz="quarter" idx="14" hasCustomPrompt="1"/>
          </p:nvPr>
        </p:nvSpPr>
        <p:spPr>
          <a:xfrm>
            <a:off x="3560400" y="644382"/>
            <a:ext cx="2023213" cy="2698086"/>
          </a:xfrm>
          <a:prstGeom prst="ellipse">
            <a:avLst/>
          </a:pr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4" name="涙形 13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涙形 14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1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7" name="タイトル 1"/>
          <p:cNvSpPr>
            <a:spLocks noGrp="1"/>
          </p:cNvSpPr>
          <p:nvPr>
            <p:ph type="title" hasCustomPrompt="1"/>
          </p:nvPr>
        </p:nvSpPr>
        <p:spPr>
          <a:xfrm>
            <a:off x="1224469" y="3573198"/>
            <a:ext cx="6666930" cy="770983"/>
          </a:xfrm>
          <a:prstGeom prst="rect">
            <a:avLst/>
          </a:prstGeom>
        </p:spPr>
        <p:txBody>
          <a:bodyPr lIns="51173" tIns="25587" rIns="51173" bIns="25587" anchor="b"/>
          <a:lstStyle>
            <a:lvl1pPr algn="ctr">
              <a:defRPr sz="3700" baseline="0"/>
            </a:lvl1pPr>
          </a:lstStyle>
          <a:p>
            <a:r>
              <a:rPr kumimoji="1" lang="en-US" altLang="ja-JP" dirty="0" smtClean="0"/>
              <a:t>TEXT</a:t>
            </a:r>
            <a:endParaRPr kumimoji="1" lang="ja-JP" altLang="en-US" dirty="0"/>
          </a:p>
        </p:txBody>
      </p:sp>
      <p:sp>
        <p:nvSpPr>
          <p:cNvPr id="18" name="テキスト プレースホルダー 21"/>
          <p:cNvSpPr>
            <a:spLocks noGrp="1"/>
          </p:cNvSpPr>
          <p:nvPr>
            <p:ph type="body" sz="quarter" idx="11" hasCustomPrompt="1"/>
          </p:nvPr>
        </p:nvSpPr>
        <p:spPr>
          <a:xfrm>
            <a:off x="1213213" y="4192176"/>
            <a:ext cx="6684431" cy="579233"/>
          </a:xfrm>
        </p:spPr>
        <p:txBody>
          <a:bodyPr anchor="t">
            <a:noAutofit/>
          </a:bodyPr>
          <a:lstStyle>
            <a:lvl1pPr marL="0" marR="0" indent="0" algn="ctr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</a:p>
        </p:txBody>
      </p:sp>
      <p:sp>
        <p:nvSpPr>
          <p:cNvPr id="19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0" name="正方形/長方形 19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9458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" presetClass="entr" presetSubtype="9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250"/>
                            </p:stCondLst>
                            <p:childTnLst>
                              <p:par>
                                <p:cTn id="35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/>
      <p:bldP spid="16" grpId="0"/>
      <p:bldP spid="17" grpId="0"/>
      <p:bldP spid="18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0" grpId="0" animBg="1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Reas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3460058" y="530567"/>
            <a:ext cx="4845479" cy="1143000"/>
          </a:xfrm>
          <a:prstGeom prst="rect">
            <a:avLst/>
          </a:prstGeom>
        </p:spPr>
        <p:txBody>
          <a:bodyPr lIns="51173" tIns="25587" rIns="51173" bIns="25587"/>
          <a:lstStyle>
            <a:lvl1pPr algn="l"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grpSp>
        <p:nvGrpSpPr>
          <p:cNvPr id="4" name="グループ化 3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" name="涙形 4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涙形 5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7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10" name="テキスト プレースホルダー 21"/>
          <p:cNvSpPr>
            <a:spLocks noGrp="1"/>
          </p:cNvSpPr>
          <p:nvPr>
            <p:ph type="body" sz="quarter" idx="12" hasCustomPrompt="1"/>
          </p:nvPr>
        </p:nvSpPr>
        <p:spPr>
          <a:xfrm>
            <a:off x="3448143" y="120154"/>
            <a:ext cx="4751898" cy="579233"/>
          </a:xfrm>
        </p:spPr>
        <p:txBody>
          <a:bodyPr anchor="t">
            <a:noAutofit/>
          </a:bodyPr>
          <a:lstStyle>
            <a:lvl1pPr marL="0" marR="0" indent="0" algn="l" defTabSz="91392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220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1" name="正方形/長方形 10"/>
          <p:cNvSpPr/>
          <p:nvPr userDrawn="1"/>
        </p:nvSpPr>
        <p:spPr>
          <a:xfrm>
            <a:off x="3511438" y="1386124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二等辺三角形 10"/>
          <p:cNvSpPr/>
          <p:nvPr userDrawn="1"/>
        </p:nvSpPr>
        <p:spPr>
          <a:xfrm rot="5400000">
            <a:off x="3176223" y="-1439973"/>
            <a:ext cx="599926" cy="6994569"/>
          </a:xfrm>
          <a:custGeom>
            <a:avLst/>
            <a:gdLst/>
            <a:ahLst/>
            <a:cxnLst/>
            <a:rect l="l" t="t" r="r" b="b"/>
            <a:pathLst>
              <a:path w="899889" h="1399156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2474187"/>
                </a:lnTo>
                <a:lnTo>
                  <a:pt x="899889" y="2474187"/>
                </a:lnTo>
                <a:lnTo>
                  <a:pt x="899889" y="2475958"/>
                </a:lnTo>
                <a:lnTo>
                  <a:pt x="899889" y="5312501"/>
                </a:lnTo>
                <a:lnTo>
                  <a:pt x="899889" y="5314272"/>
                </a:lnTo>
                <a:lnTo>
                  <a:pt x="899889" y="11153253"/>
                </a:lnTo>
                <a:lnTo>
                  <a:pt x="899889" y="13991567"/>
                </a:lnTo>
                <a:lnTo>
                  <a:pt x="1" y="13991567"/>
                </a:lnTo>
                <a:lnTo>
                  <a:pt x="1" y="11153253"/>
                </a:lnTo>
                <a:lnTo>
                  <a:pt x="1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3" name="グループ化 12"/>
          <p:cNvGrpSpPr/>
          <p:nvPr userDrawn="1"/>
        </p:nvGrpSpPr>
        <p:grpSpPr>
          <a:xfrm>
            <a:off x="0" y="1830827"/>
            <a:ext cx="6867928" cy="442384"/>
            <a:chOff x="-6069980" y="3126253"/>
            <a:chExt cx="13738241" cy="663576"/>
          </a:xfrm>
        </p:grpSpPr>
        <p:cxnSp>
          <p:nvCxnSpPr>
            <p:cNvPr id="14" name="直線コネクタ 13"/>
            <p:cNvCxnSpPr/>
            <p:nvPr/>
          </p:nvCxnSpPr>
          <p:spPr>
            <a:xfrm>
              <a:off x="-6069980" y="3126253"/>
              <a:ext cx="13391531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コネクタ 14"/>
            <p:cNvCxnSpPr/>
            <p:nvPr/>
          </p:nvCxnSpPr>
          <p:spPr>
            <a:xfrm>
              <a:off x="-6069980" y="3789828"/>
              <a:ext cx="13391531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直線コネクタ 15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線コネクタ 16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431725" y="183083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452823" y="2390070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1" name="二等辺三角形 10"/>
          <p:cNvSpPr/>
          <p:nvPr userDrawn="1"/>
        </p:nvSpPr>
        <p:spPr>
          <a:xfrm rot="5400000">
            <a:off x="3186128" y="20268"/>
            <a:ext cx="599927" cy="7014518"/>
          </a:xfrm>
          <a:custGeom>
            <a:avLst/>
            <a:gdLst/>
            <a:ahLst/>
            <a:cxnLst/>
            <a:rect l="l" t="t" r="r" b="b"/>
            <a:pathLst>
              <a:path w="899890" h="14031472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797556"/>
                </a:lnTo>
                <a:lnTo>
                  <a:pt x="899890" y="6797556"/>
                </a:lnTo>
                <a:lnTo>
                  <a:pt x="899890" y="6798668"/>
                </a:lnTo>
                <a:lnTo>
                  <a:pt x="899890" y="8580264"/>
                </a:lnTo>
                <a:lnTo>
                  <a:pt x="899890" y="8581376"/>
                </a:lnTo>
                <a:lnTo>
                  <a:pt x="899890" y="12248764"/>
                </a:lnTo>
                <a:lnTo>
                  <a:pt x="899890" y="14031472"/>
                </a:lnTo>
                <a:lnTo>
                  <a:pt x="2" y="14031472"/>
                </a:lnTo>
                <a:lnTo>
                  <a:pt x="2" y="12248764"/>
                </a:lnTo>
                <a:lnTo>
                  <a:pt x="2" y="8581376"/>
                </a:lnTo>
                <a:lnTo>
                  <a:pt x="2" y="8580264"/>
                </a:lnTo>
                <a:lnTo>
                  <a:pt x="2" y="6981537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2" name="グループ化 21"/>
          <p:cNvGrpSpPr/>
          <p:nvPr userDrawn="1"/>
        </p:nvGrpSpPr>
        <p:grpSpPr>
          <a:xfrm>
            <a:off x="0" y="3301042"/>
            <a:ext cx="6887802" cy="442384"/>
            <a:chOff x="-6109735" y="3126253"/>
            <a:chExt cx="13777996" cy="663576"/>
          </a:xfrm>
        </p:grpSpPr>
        <p:cxnSp>
          <p:nvCxnSpPr>
            <p:cNvPr id="23" name="直線コネクタ 22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直線コネクタ 23"/>
            <p:cNvCxnSpPr/>
            <p:nvPr/>
          </p:nvCxnSpPr>
          <p:spPr>
            <a:xfrm>
              <a:off x="-6109735" y="3789828"/>
              <a:ext cx="13431286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直線コネクタ 2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コネクタ 2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451599" y="33010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3451599" y="3860285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0" name="二等辺三角形 10"/>
          <p:cNvSpPr/>
          <p:nvPr userDrawn="1"/>
        </p:nvSpPr>
        <p:spPr>
          <a:xfrm rot="5400000">
            <a:off x="3186160" y="1483992"/>
            <a:ext cx="599925" cy="7014443"/>
          </a:xfrm>
          <a:custGeom>
            <a:avLst/>
            <a:gdLst/>
            <a:ahLst/>
            <a:cxnLst/>
            <a:rect l="l" t="t" r="r" b="b"/>
            <a:pathLst>
              <a:path w="899888" h="14031321">
                <a:moveTo>
                  <a:pt x="0" y="14031321"/>
                </a:moveTo>
                <a:lnTo>
                  <a:pt x="0" y="12022646"/>
                </a:lnTo>
                <a:lnTo>
                  <a:pt x="0" y="7890400"/>
                </a:lnTo>
                <a:lnTo>
                  <a:pt x="0" y="7889146"/>
                </a:lnTo>
                <a:lnTo>
                  <a:pt x="0" y="6981537"/>
                </a:lnTo>
                <a:lnTo>
                  <a:pt x="0" y="5881725"/>
                </a:lnTo>
                <a:lnTo>
                  <a:pt x="0" y="5880472"/>
                </a:ln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880472"/>
                </a:lnTo>
                <a:lnTo>
                  <a:pt x="899888" y="5881725"/>
                </a:lnTo>
                <a:lnTo>
                  <a:pt x="899888" y="6981537"/>
                </a:lnTo>
                <a:lnTo>
                  <a:pt x="899888" y="7889146"/>
                </a:lnTo>
                <a:lnTo>
                  <a:pt x="899888" y="7890400"/>
                </a:lnTo>
                <a:lnTo>
                  <a:pt x="899888" y="12022646"/>
                </a:lnTo>
                <a:lnTo>
                  <a:pt x="899888" y="14031321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1" name="グループ化 30"/>
          <p:cNvGrpSpPr/>
          <p:nvPr userDrawn="1"/>
        </p:nvGrpSpPr>
        <p:grpSpPr>
          <a:xfrm>
            <a:off x="0" y="4764723"/>
            <a:ext cx="6887802" cy="442384"/>
            <a:chOff x="-6109735" y="3126253"/>
            <a:chExt cx="13777996" cy="663576"/>
          </a:xfrm>
        </p:grpSpPr>
        <p:cxnSp>
          <p:nvCxnSpPr>
            <p:cNvPr id="32" name="直線コネクタ 31"/>
            <p:cNvCxnSpPr/>
            <p:nvPr/>
          </p:nvCxnSpPr>
          <p:spPr>
            <a:xfrm>
              <a:off x="-6109735" y="3126253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コネクタ 32"/>
            <p:cNvCxnSpPr/>
            <p:nvPr/>
          </p:nvCxnSpPr>
          <p:spPr>
            <a:xfrm>
              <a:off x="-6109735" y="3789829"/>
              <a:ext cx="13431286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直線コネクタ 3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コネクタ 3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3451599" y="476472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8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3451599" y="5323966"/>
            <a:ext cx="5004078" cy="69157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" name="図プレースホルダー 8"/>
          <p:cNvSpPr>
            <a:spLocks noGrp="1"/>
          </p:cNvSpPr>
          <p:nvPr>
            <p:ph type="pic" sz="quarter" idx="11" hasCustomPrompt="1"/>
          </p:nvPr>
        </p:nvSpPr>
        <p:spPr>
          <a:xfrm>
            <a:off x="393833" y="0"/>
            <a:ext cx="3066225" cy="6858000"/>
          </a:xfrm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486347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150"/>
                            </p:stCondLst>
                            <p:childTnLst>
                              <p:par>
                                <p:cTn id="27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6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10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900"/>
                            </p:stCondLst>
                            <p:childTnLst>
                              <p:par>
                                <p:cTn id="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4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10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6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615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4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" grpId="0"/>
      <p:bldP spid="10" grpId="0" build="p">
        <p:tmplLst>
          <p:tmpl lvl="1"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0" animBg="1"/>
      <p:bldP spid="12" grpId="0" animBg="1"/>
      <p:bldP spid="1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9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0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animBg="1"/>
      <p:bldP spid="2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2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8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29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animBg="1"/>
      <p:bldP spid="37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3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" grpId="1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2" build="p">
        <p:tmplLst>
          <p:tmpl lvl="1">
            <p:tnLst>
              <p:par>
                <p:cTn presetID="1" presetClass="exit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hidden"/>
                      </p:to>
                    </p:set>
                  </p:childTnLst>
                </p:cTn>
              </p:par>
            </p:tnLst>
          </p:tmpl>
        </p:tmplLst>
      </p:bldP>
      <p:bldP spid="38" grpId="0">
        <p:tmplLst>
          <p:tmpl>
            <p:tnLst>
              <p:par>
                <p:cTn presetID="10" presetClass="entr" presetSubtype="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1" y="431805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1" y="1073154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正方形/長方形 7"/>
          <p:cNvSpPr/>
          <p:nvPr/>
        </p:nvSpPr>
        <p:spPr>
          <a:xfrm>
            <a:off x="-21766" y="1543052"/>
            <a:ext cx="9196403" cy="3495675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cxnSp>
        <p:nvCxnSpPr>
          <p:cNvPr id="9" name="直線コネクタ 8"/>
          <p:cNvCxnSpPr/>
          <p:nvPr/>
        </p:nvCxnSpPr>
        <p:spPr>
          <a:xfrm>
            <a:off x="0" y="1654628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>
            <a:off x="0" y="4920342"/>
            <a:ext cx="9144000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図プレースホルダー 1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733022"/>
            <a:ext cx="9144000" cy="3115733"/>
          </a:xfr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>
                <a:solidFill>
                  <a:schemeClr val="bg2"/>
                </a:solidFill>
              </a:defRPr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5109030"/>
            <a:ext cx="8006754" cy="996647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79814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750"/>
                            </p:stCondLst>
                            <p:childTnLst>
                              <p:par>
                                <p:cTn id="23" presetID="2" presetClass="entr" presetSubtype="4" decel="10000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" grpId="0" animBg="1"/>
      <p:bldP spid="13" grpId="0"/>
      <p:bldP spid="15" grpId="0" build="p">
        <p:tmplLst>
          <p:tmpl lvl="1">
            <p:tnLst>
              <p:par>
                <p:cTn presetID="2" presetClass="entr" presetSubtype="4" decel="10000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, Captions and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正方形/長方形 33"/>
          <p:cNvSpPr/>
          <p:nvPr userDrawn="1"/>
        </p:nvSpPr>
        <p:spPr>
          <a:xfrm>
            <a:off x="0" y="979568"/>
            <a:ext cx="9144000" cy="2844799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正方形/長方形 32"/>
          <p:cNvSpPr/>
          <p:nvPr userDrawn="1"/>
        </p:nvSpPr>
        <p:spPr>
          <a:xfrm>
            <a:off x="21768" y="0"/>
            <a:ext cx="9122232" cy="278674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正方形/長方形 9"/>
          <p:cNvSpPr/>
          <p:nvPr userDrawn="1"/>
        </p:nvSpPr>
        <p:spPr>
          <a:xfrm>
            <a:off x="-21761" y="-29028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正方形/長方形 9"/>
          <p:cNvSpPr/>
          <p:nvPr userDrawn="1"/>
        </p:nvSpPr>
        <p:spPr>
          <a:xfrm rot="10800000">
            <a:off x="4232568" y="1008591"/>
            <a:ext cx="4933205" cy="2844800"/>
          </a:xfrm>
          <a:custGeom>
            <a:avLst/>
            <a:gdLst/>
            <a:ahLst/>
            <a:cxnLst/>
            <a:rect l="l" t="t" r="r" b="b"/>
            <a:pathLst>
              <a:path w="9868123" h="4267200">
                <a:moveTo>
                  <a:pt x="0" y="0"/>
                </a:moveTo>
                <a:lnTo>
                  <a:pt x="87084" y="0"/>
                </a:lnTo>
                <a:lnTo>
                  <a:pt x="7794170" y="0"/>
                </a:lnTo>
                <a:lnTo>
                  <a:pt x="7881254" y="0"/>
                </a:lnTo>
                <a:lnTo>
                  <a:pt x="9868123" y="4267200"/>
                </a:lnTo>
                <a:lnTo>
                  <a:pt x="9781039" y="4267200"/>
                </a:lnTo>
                <a:lnTo>
                  <a:pt x="7881254" y="4267200"/>
                </a:lnTo>
                <a:lnTo>
                  <a:pt x="7794170" y="4267200"/>
                </a:lnTo>
                <a:lnTo>
                  <a:pt x="87084" y="4267200"/>
                </a:lnTo>
                <a:lnTo>
                  <a:pt x="0" y="4267200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図プレースホルダー 31"/>
          <p:cNvSpPr>
            <a:spLocks noGrp="1"/>
          </p:cNvSpPr>
          <p:nvPr>
            <p:ph type="pic" sz="quarter" idx="16" hasCustomPrompt="1"/>
          </p:nvPr>
        </p:nvSpPr>
        <p:spPr>
          <a:xfrm>
            <a:off x="4534933" y="1127092"/>
            <a:ext cx="4609073" cy="2607809"/>
          </a:xfrm>
          <a:custGeom>
            <a:avLst/>
            <a:gdLst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0 w 9248776"/>
              <a:gd name="connsiteY3" fmla="*/ 3846514 h 3846514"/>
              <a:gd name="connsiteX4" fmla="*/ 0 w 9248776"/>
              <a:gd name="connsiteY4" fmla="*/ 0 h 3846514"/>
              <a:gd name="connsiteX0" fmla="*/ 0 w 9248776"/>
              <a:gd name="connsiteY0" fmla="*/ 0 h 3846514"/>
              <a:gd name="connsiteX1" fmla="*/ 9248776 w 9248776"/>
              <a:gd name="connsiteY1" fmla="*/ 0 h 3846514"/>
              <a:gd name="connsiteX2" fmla="*/ 9248776 w 9248776"/>
              <a:gd name="connsiteY2" fmla="*/ 3846514 h 3846514"/>
              <a:gd name="connsiteX3" fmla="*/ 1799772 w 9248776"/>
              <a:gd name="connsiteY3" fmla="*/ 3817485 h 3846514"/>
              <a:gd name="connsiteX4" fmla="*/ 0 w 9248776"/>
              <a:gd name="connsiteY4" fmla="*/ 0 h 3846514"/>
              <a:gd name="connsiteX0" fmla="*/ 0 w 9219747"/>
              <a:gd name="connsiteY0" fmla="*/ 0 h 3846514"/>
              <a:gd name="connsiteX1" fmla="*/ 9219747 w 9219747"/>
              <a:gd name="connsiteY1" fmla="*/ 0 h 3846514"/>
              <a:gd name="connsiteX2" fmla="*/ 9219747 w 9219747"/>
              <a:gd name="connsiteY2" fmla="*/ 3846514 h 3846514"/>
              <a:gd name="connsiteX3" fmla="*/ 1770743 w 9219747"/>
              <a:gd name="connsiteY3" fmla="*/ 3817485 h 3846514"/>
              <a:gd name="connsiteX4" fmla="*/ 0 w 9219747"/>
              <a:gd name="connsiteY4" fmla="*/ 0 h 3846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19747" h="3846514">
                <a:moveTo>
                  <a:pt x="0" y="0"/>
                </a:moveTo>
                <a:lnTo>
                  <a:pt x="9219747" y="0"/>
                </a:lnTo>
                <a:lnTo>
                  <a:pt x="9219747" y="3846514"/>
                </a:lnTo>
                <a:lnTo>
                  <a:pt x="1770743" y="381748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   Add an image</a:t>
            </a:r>
            <a:endParaRPr kumimoji="1" lang="ja-JP" altLang="en-US" dirty="0"/>
          </a:p>
        </p:txBody>
      </p:sp>
      <p:sp>
        <p:nvSpPr>
          <p:cNvPr id="28" name="図プレースホルダー 27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89208"/>
            <a:ext cx="4636510" cy="2600779"/>
          </a:xfrm>
          <a:custGeom>
            <a:avLst/>
            <a:gdLst>
              <a:gd name="connsiteX0" fmla="*/ 0 w 9274629"/>
              <a:gd name="connsiteY0" fmla="*/ 0 h 4017284"/>
              <a:gd name="connsiteX1" fmla="*/ 9274629 w 9274629"/>
              <a:gd name="connsiteY1" fmla="*/ 0 h 4017284"/>
              <a:gd name="connsiteX2" fmla="*/ 9274629 w 9274629"/>
              <a:gd name="connsiteY2" fmla="*/ 4017284 h 4017284"/>
              <a:gd name="connsiteX3" fmla="*/ 0 w 9274629"/>
              <a:gd name="connsiteY3" fmla="*/ 4017284 h 4017284"/>
              <a:gd name="connsiteX4" fmla="*/ 0 w 9274629"/>
              <a:gd name="connsiteY4" fmla="*/ 0 h 4017284"/>
              <a:gd name="connsiteX0" fmla="*/ 0 w 9274629"/>
              <a:gd name="connsiteY0" fmla="*/ 14514 h 4031798"/>
              <a:gd name="connsiteX1" fmla="*/ 7402286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31798"/>
              <a:gd name="connsiteX1" fmla="*/ 7329715 w 9274629"/>
              <a:gd name="connsiteY1" fmla="*/ 0 h 4031798"/>
              <a:gd name="connsiteX2" fmla="*/ 9274629 w 9274629"/>
              <a:gd name="connsiteY2" fmla="*/ 4031798 h 4031798"/>
              <a:gd name="connsiteX3" fmla="*/ 0 w 9274629"/>
              <a:gd name="connsiteY3" fmla="*/ 4031798 h 4031798"/>
              <a:gd name="connsiteX4" fmla="*/ 0 w 9274629"/>
              <a:gd name="connsiteY4" fmla="*/ 14514 h 4031798"/>
              <a:gd name="connsiteX0" fmla="*/ 0 w 9274629"/>
              <a:gd name="connsiteY0" fmla="*/ 14514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 h 4046312"/>
              <a:gd name="connsiteX0" fmla="*/ 0 w 9274629"/>
              <a:gd name="connsiteY0" fmla="*/ 145143 h 4046312"/>
              <a:gd name="connsiteX1" fmla="*/ 7329715 w 9274629"/>
              <a:gd name="connsiteY1" fmla="*/ 0 h 4046312"/>
              <a:gd name="connsiteX2" fmla="*/ 9245601 w 9274629"/>
              <a:gd name="connsiteY2" fmla="*/ 4046312 h 4046312"/>
              <a:gd name="connsiteX3" fmla="*/ 9274629 w 9274629"/>
              <a:gd name="connsiteY3" fmla="*/ 4031798 h 4046312"/>
              <a:gd name="connsiteX4" fmla="*/ 0 w 9274629"/>
              <a:gd name="connsiteY4" fmla="*/ 4031798 h 4046312"/>
              <a:gd name="connsiteX5" fmla="*/ 0 w 9274629"/>
              <a:gd name="connsiteY5" fmla="*/ 145143 h 4046312"/>
              <a:gd name="connsiteX0" fmla="*/ 0 w 9274629"/>
              <a:gd name="connsiteY0" fmla="*/ 0 h 3901169"/>
              <a:gd name="connsiteX1" fmla="*/ 7402286 w 9274629"/>
              <a:gd name="connsiteY1" fmla="*/ 14515 h 3901169"/>
              <a:gd name="connsiteX2" fmla="*/ 9245601 w 9274629"/>
              <a:gd name="connsiteY2" fmla="*/ 3901169 h 3901169"/>
              <a:gd name="connsiteX3" fmla="*/ 9274629 w 9274629"/>
              <a:gd name="connsiteY3" fmla="*/ 3886655 h 3901169"/>
              <a:gd name="connsiteX4" fmla="*/ 0 w 9274629"/>
              <a:gd name="connsiteY4" fmla="*/ 3886655 h 3901169"/>
              <a:gd name="connsiteX5" fmla="*/ 0 w 9274629"/>
              <a:gd name="connsiteY5" fmla="*/ 0 h 390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74629" h="3901169">
                <a:moveTo>
                  <a:pt x="0" y="0"/>
                </a:moveTo>
                <a:lnTo>
                  <a:pt x="7402286" y="14515"/>
                </a:lnTo>
                <a:cubicBezTo>
                  <a:pt x="8040915" y="1329419"/>
                  <a:pt x="8606972" y="2586265"/>
                  <a:pt x="9245601" y="3901169"/>
                </a:cubicBezTo>
                <a:lnTo>
                  <a:pt x="9274629" y="3886655"/>
                </a:lnTo>
                <a:lnTo>
                  <a:pt x="0" y="3886655"/>
                </a:lnTo>
                <a:lnTo>
                  <a:pt x="0" y="0"/>
                </a:lnTo>
                <a:close/>
              </a:path>
            </a:pathLst>
          </a:custGeom>
          <a:effectLst>
            <a:innerShdw blurRad="114300">
              <a:prstClr val="black"/>
            </a:innerShdw>
          </a:effectLst>
        </p:spPr>
        <p:txBody>
          <a:bodyPr>
            <a:normAutofit/>
          </a:bodyPr>
          <a:lstStyle>
            <a:lvl1pPr>
              <a:defRPr sz="110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3952189"/>
            <a:ext cx="8229600" cy="912101"/>
          </a:xfrm>
          <a:prstGeom prst="rect">
            <a:avLst/>
          </a:prstGeom>
        </p:spPr>
        <p:txBody>
          <a:bodyPr lIns="51173" tIns="25587" rIns="51173" bIns="25587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4961204"/>
            <a:ext cx="6232503" cy="1012874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 userDrawn="1"/>
        </p:nvSpPr>
        <p:spPr>
          <a:xfrm>
            <a:off x="3645058" y="4807362"/>
            <a:ext cx="1853884" cy="56569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テキスト プレースホルダー 7"/>
          <p:cNvSpPr>
            <a:spLocks noGrp="1"/>
          </p:cNvSpPr>
          <p:nvPr>
            <p:ph type="body" sz="quarter" idx="13" hasCustomPrompt="1"/>
          </p:nvPr>
        </p:nvSpPr>
        <p:spPr>
          <a:xfrm flipH="1">
            <a:off x="3606173" y="-9676"/>
            <a:ext cx="1921792" cy="3882420"/>
          </a:xfrm>
          <a:prstGeom prst="parallelogram">
            <a:avLst>
              <a:gd name="adj" fmla="val 70848"/>
            </a:avLst>
          </a:prstGeom>
          <a:blipFill dpi="0" rotWithShape="0">
            <a:blip r:embed="rId4"/>
            <a:srcRect/>
            <a:tile tx="0" ty="0" sx="100000" sy="100000" flip="none" algn="tl"/>
          </a:blipFill>
          <a:effectLst>
            <a:outerShdw blurRad="63500" sx="102000" sy="102000" algn="ctr" rotWithShape="0">
              <a:prstClr val="black">
                <a:alpha val="40000"/>
              </a:prstClr>
            </a:outerShdw>
            <a:softEdge rad="31750"/>
          </a:effectLst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26" name="テキスト プレースホルダー 7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3645058" y="0"/>
            <a:ext cx="1853878" cy="3882420"/>
          </a:xfrm>
          <a:prstGeom prst="parallelogram">
            <a:avLst>
              <a:gd name="adj" fmla="val 72358"/>
            </a:avLst>
          </a:prstGeom>
          <a:gradFill>
            <a:gsLst>
              <a:gs pos="0">
                <a:schemeClr val="bg2">
                  <a:alpha val="0"/>
                </a:schemeClr>
              </a:gs>
              <a:gs pos="77000">
                <a:schemeClr val="bg2">
                  <a:alpha val="36000"/>
                </a:schemeClr>
              </a:gs>
              <a:gs pos="100000">
                <a:schemeClr val="bg2">
                  <a:alpha val="2000"/>
                </a:schemeClr>
              </a:gs>
            </a:gsLst>
            <a:lin ang="5400000" scaled="0"/>
          </a:gradFill>
          <a:effectLst/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48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543449" y="541924"/>
            <a:ext cx="4323238" cy="357969"/>
          </a:xfrm>
        </p:spPr>
        <p:txBody>
          <a:bodyPr anchor="t">
            <a:normAutofit/>
          </a:bodyPr>
          <a:lstStyle>
            <a:lvl1pPr algn="r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4578467" y="203563"/>
            <a:ext cx="4288227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0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283216" y="3304471"/>
            <a:ext cx="4323238" cy="35796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1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281976" y="2966115"/>
            <a:ext cx="430090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CAPTION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3"/>
          <p:cNvSpPr>
            <a:spLocks noGrp="1"/>
          </p:cNvSpPr>
          <p:nvPr>
            <p:ph type="body" sz="quarter" idx="21" hasCustomPrompt="1"/>
          </p:nvPr>
        </p:nvSpPr>
        <p:spPr>
          <a:xfrm>
            <a:off x="3678733" y="-29026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55" name="テキスト プレースホルダー 53"/>
          <p:cNvSpPr>
            <a:spLocks noGrp="1"/>
          </p:cNvSpPr>
          <p:nvPr>
            <p:ph type="body" sz="quarter" idx="22" hasCustomPrompt="1"/>
          </p:nvPr>
        </p:nvSpPr>
        <p:spPr>
          <a:xfrm>
            <a:off x="4088684" y="-14512"/>
            <a:ext cx="1364106" cy="3882419"/>
          </a:xfrm>
          <a:blipFill>
            <a:blip r:embed="rId5"/>
            <a:stretch>
              <a:fillRect/>
            </a:stretch>
          </a:blipFill>
        </p:spPr>
        <p:txBody>
          <a:bodyPr/>
          <a:lstStyle/>
          <a:p>
            <a:pPr lvl="0"/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184008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500"/>
                            </p:stCondLst>
                            <p:childTnLst>
                              <p:par>
                                <p:cTn id="54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" presetClass="entr" presetSubtype="4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3" grpId="0" animBg="1"/>
      <p:bldP spid="10" grpId="0" animBg="1"/>
      <p:bldP spid="25" grpId="0" animBg="1"/>
      <p:bldP spid="32" grpId="0"/>
      <p:bldP spid="28" grpId="0"/>
      <p:bldP spid="2" grpId="0"/>
      <p:bldP spid="2" grpId="1"/>
      <p:bldP spid="2" grpId="2"/>
      <p:bldP spid="6" grpId="0" build="p">
        <p:tmplLst>
          <p:tmpl lvl="1"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8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16" presetClass="entr" presetSubtype="4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barn(outHorizontal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4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2" presetClass="entr" presetSubtype="8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5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54" grpId="0" animBg="1">
        <p:tmplLst>
          <p:tmpl>
            <p:tnLst>
              <p:par>
                <p:cTn presetID="22" presetClass="entr" presetSubtype="4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down)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animBg="1">
        <p:tmplLst>
          <p:tmpl>
            <p:tnLst>
              <p:par>
                <p:cTn presetID="22" presetClass="entr" presetSubtype="1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up)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Pilla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二等辺三角形 10"/>
          <p:cNvSpPr/>
          <p:nvPr userDrawn="1"/>
        </p:nvSpPr>
        <p:spPr>
          <a:xfrm rot="10800000" flipH="1">
            <a:off x="6155826" y="365546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90" name="正方形/長方形 89"/>
          <p:cNvSpPr/>
          <p:nvPr userDrawn="1"/>
        </p:nvSpPr>
        <p:spPr>
          <a:xfrm rot="16200000">
            <a:off x="5499184" y="1004632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1" name="直線コネクタ 90"/>
          <p:cNvCxnSpPr/>
          <p:nvPr userDrawn="1"/>
        </p:nvCxnSpPr>
        <p:spPr>
          <a:xfrm>
            <a:off x="6257039" y="403652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線コネクタ 91"/>
          <p:cNvCxnSpPr/>
          <p:nvPr userDrawn="1"/>
        </p:nvCxnSpPr>
        <p:spPr>
          <a:xfrm>
            <a:off x="8484814" y="403646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コネクタ 92"/>
          <p:cNvCxnSpPr/>
          <p:nvPr userDrawn="1"/>
        </p:nvCxnSpPr>
        <p:spPr>
          <a:xfrm>
            <a:off x="6264294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線コネクタ 93"/>
          <p:cNvCxnSpPr/>
          <p:nvPr userDrawn="1"/>
        </p:nvCxnSpPr>
        <p:spPr>
          <a:xfrm flipH="1">
            <a:off x="7386352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図プレースホルダー 28"/>
          <p:cNvSpPr>
            <a:spLocks noGrp="1"/>
          </p:cNvSpPr>
          <p:nvPr>
            <p:ph type="pic" sz="quarter" idx="27" hasCustomPrompt="1"/>
          </p:nvPr>
        </p:nvSpPr>
        <p:spPr>
          <a:xfrm>
            <a:off x="7158943" y="2339724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6312336" y="2984025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97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6340444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0" name="二等辺三角形 10"/>
          <p:cNvSpPr/>
          <p:nvPr userDrawn="1"/>
        </p:nvSpPr>
        <p:spPr>
          <a:xfrm rot="10800000" flipH="1">
            <a:off x="3358682" y="365545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3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81" name="正方形/長方形 80"/>
          <p:cNvSpPr/>
          <p:nvPr userDrawn="1"/>
        </p:nvSpPr>
        <p:spPr>
          <a:xfrm rot="16200000">
            <a:off x="2702041" y="1004631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82" name="直線コネクタ 81"/>
          <p:cNvCxnSpPr/>
          <p:nvPr userDrawn="1"/>
        </p:nvCxnSpPr>
        <p:spPr>
          <a:xfrm>
            <a:off x="3459895" y="403651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直線コネクタ 82"/>
          <p:cNvCxnSpPr/>
          <p:nvPr userDrawn="1"/>
        </p:nvCxnSpPr>
        <p:spPr>
          <a:xfrm>
            <a:off x="5687671" y="403645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直線コネクタ 83"/>
          <p:cNvCxnSpPr/>
          <p:nvPr userDrawn="1"/>
        </p:nvCxnSpPr>
        <p:spPr>
          <a:xfrm>
            <a:off x="3467151" y="3973756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直線コネクタ 84"/>
          <p:cNvCxnSpPr/>
          <p:nvPr userDrawn="1"/>
        </p:nvCxnSpPr>
        <p:spPr>
          <a:xfrm flipH="1">
            <a:off x="4589208" y="3962479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図プレースホルダー 28"/>
          <p:cNvSpPr>
            <a:spLocks noGrp="1"/>
          </p:cNvSpPr>
          <p:nvPr>
            <p:ph type="pic" sz="quarter" idx="24" hasCustomPrompt="1"/>
          </p:nvPr>
        </p:nvSpPr>
        <p:spPr>
          <a:xfrm>
            <a:off x="4361799" y="233972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87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3515192" y="2984024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88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3543295" y="3415819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 userDrawn="1"/>
        </p:nvSpPr>
        <p:spPr>
          <a:xfrm rot="10800000" flipH="1">
            <a:off x="570883" y="377674"/>
            <a:ext cx="2432018" cy="5381928"/>
          </a:xfrm>
          <a:custGeom>
            <a:avLst/>
            <a:gdLst/>
            <a:ahLst/>
            <a:cxnLst/>
            <a:rect l="l" t="t" r="r" b="b"/>
            <a:pathLst>
              <a:path w="4864880" h="8072892">
                <a:moveTo>
                  <a:pt x="0" y="8072892"/>
                </a:moveTo>
                <a:lnTo>
                  <a:pt x="4864880" y="8072892"/>
                </a:lnTo>
                <a:lnTo>
                  <a:pt x="4864880" y="2604246"/>
                </a:lnTo>
                <a:lnTo>
                  <a:pt x="4864880" y="2598840"/>
                </a:lnTo>
                <a:lnTo>
                  <a:pt x="4859831" y="2598840"/>
                </a:lnTo>
                <a:lnTo>
                  <a:pt x="2432440" y="0"/>
                </a:lnTo>
                <a:lnTo>
                  <a:pt x="5049" y="2598840"/>
                </a:lnTo>
                <a:lnTo>
                  <a:pt x="0" y="2598840"/>
                </a:lnTo>
                <a:lnTo>
                  <a:pt x="0" y="2604246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正方形/長方形 11"/>
          <p:cNvSpPr/>
          <p:nvPr userDrawn="1"/>
        </p:nvSpPr>
        <p:spPr>
          <a:xfrm rot="16200000">
            <a:off x="-85759" y="1016760"/>
            <a:ext cx="3740453" cy="2436880"/>
          </a:xfrm>
          <a:prstGeom prst="rect">
            <a:avLst/>
          </a:prstGeom>
          <a:gradFill>
            <a:gsLst>
              <a:gs pos="0">
                <a:schemeClr val="bg2">
                  <a:alpha val="0"/>
                </a:schemeClr>
              </a:gs>
              <a:gs pos="50000">
                <a:schemeClr val="bg2">
                  <a:alpha val="15000"/>
                </a:schemeClr>
              </a:gs>
              <a:gs pos="100000">
                <a:schemeClr val="bg2">
                  <a:alpha val="39000"/>
                </a:schemeClr>
              </a:gs>
            </a:gsLst>
            <a:lin ang="0" scaled="0"/>
          </a:grad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8" name="直線コネクタ 7"/>
          <p:cNvCxnSpPr/>
          <p:nvPr/>
        </p:nvCxnSpPr>
        <p:spPr>
          <a:xfrm>
            <a:off x="672096" y="415780"/>
            <a:ext cx="0" cy="355075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線コネクタ 8"/>
          <p:cNvCxnSpPr/>
          <p:nvPr/>
        </p:nvCxnSpPr>
        <p:spPr>
          <a:xfrm>
            <a:off x="2899871" y="415774"/>
            <a:ext cx="0" cy="3549152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線コネクタ 9"/>
          <p:cNvCxnSpPr/>
          <p:nvPr/>
        </p:nvCxnSpPr>
        <p:spPr>
          <a:xfrm>
            <a:off x="679352" y="3985887"/>
            <a:ext cx="1100284" cy="1535025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直線コネクタ 10"/>
          <p:cNvCxnSpPr/>
          <p:nvPr/>
        </p:nvCxnSpPr>
        <p:spPr>
          <a:xfrm flipH="1">
            <a:off x="1801409" y="3974608"/>
            <a:ext cx="1083953" cy="1569977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正方形/長方形 3"/>
          <p:cNvSpPr/>
          <p:nvPr userDrawn="1"/>
        </p:nvSpPr>
        <p:spPr>
          <a:xfrm>
            <a:off x="-14506" y="-19351"/>
            <a:ext cx="9178407" cy="2202953"/>
          </a:xfrm>
          <a:prstGeom prst="rect">
            <a:avLst/>
          </a:pr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49" name="直線コネクタ 48"/>
          <p:cNvCxnSpPr/>
          <p:nvPr userDrawn="1"/>
        </p:nvCxnSpPr>
        <p:spPr>
          <a:xfrm>
            <a:off x="-22595" y="2070016"/>
            <a:ext cx="9166601" cy="1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グループ化 50"/>
          <p:cNvGrpSpPr/>
          <p:nvPr userDrawn="1"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52" name="涙形 51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涙形 52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54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1455755" y="1142466"/>
            <a:ext cx="6232503" cy="850830"/>
          </a:xfrm>
        </p:spPr>
        <p:txBody>
          <a:bodyPr anchor="ctr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7" name="正方形/長方形 56"/>
          <p:cNvSpPr/>
          <p:nvPr userDrawn="1"/>
        </p:nvSpPr>
        <p:spPr>
          <a:xfrm>
            <a:off x="3645058" y="1012801"/>
            <a:ext cx="1853884" cy="56569"/>
          </a:xfrm>
          <a:prstGeom prst="rect">
            <a:avLst/>
          </a:pr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タイトル 1"/>
          <p:cNvSpPr>
            <a:spLocks noGrp="1"/>
          </p:cNvSpPr>
          <p:nvPr>
            <p:ph type="title" hasCustomPrompt="1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lIns="51173" tIns="25587" rIns="51173" bIns="25587" anchor="b"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59" name="図プレースホルダー 28"/>
          <p:cNvSpPr>
            <a:spLocks noGrp="1"/>
          </p:cNvSpPr>
          <p:nvPr>
            <p:ph type="pic" sz="quarter" idx="22" hasCustomPrompt="1"/>
          </p:nvPr>
        </p:nvSpPr>
        <p:spPr>
          <a:xfrm>
            <a:off x="1574000" y="2351852"/>
            <a:ext cx="425784" cy="567810"/>
          </a:xfrm>
          <a:prstGeom prst="rect">
            <a:avLst/>
          </a:prstGeom>
          <a:effectLst>
            <a:innerShdw blurRad="63500" dist="25400" dir="18900000">
              <a:prstClr val="black">
                <a:alpha val="50000"/>
              </a:prstClr>
            </a:innerShdw>
          </a:effectLst>
        </p:spPr>
        <p:txBody>
          <a:bodyPr/>
          <a:lstStyle>
            <a:lvl1pPr>
              <a:defRPr/>
            </a:lvl1pPr>
          </a:lstStyle>
          <a:p>
            <a:r>
              <a:rPr kumimoji="1" lang="en-US" altLang="ja-JP" dirty="0" smtClean="0"/>
              <a:t> </a:t>
            </a:r>
            <a:endParaRPr kumimoji="1" lang="ja-JP" altLang="en-US" dirty="0"/>
          </a:p>
        </p:txBody>
      </p:sp>
      <p:sp>
        <p:nvSpPr>
          <p:cNvPr id="60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727393" y="2996153"/>
            <a:ext cx="2118998" cy="431795"/>
          </a:xfrm>
        </p:spPr>
        <p:txBody>
          <a:bodyPr anchor="ctr">
            <a:noAutofit/>
          </a:bodyPr>
          <a:lstStyle>
            <a:lvl1pPr algn="ctr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61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755495" y="3427948"/>
            <a:ext cx="2062793" cy="1015881"/>
          </a:xfrm>
        </p:spPr>
        <p:txBody>
          <a:bodyPr anchor="t">
            <a:normAutofit/>
          </a:bodyPr>
          <a:lstStyle>
            <a:lvl1pPr algn="ctr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bg1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260524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3250"/>
                            </p:stCondLst>
                            <p:childTnLst>
                              <p:par>
                                <p:cTn id="5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500"/>
                            </p:stCondLst>
                            <p:childTnLst>
                              <p:par>
                                <p:cTn id="5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3750"/>
                            </p:stCondLst>
                            <p:childTnLst>
                              <p:par>
                                <p:cTn id="6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250"/>
                            </p:stCondLst>
                            <p:childTnLst>
                              <p:par>
                                <p:cTn id="6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750"/>
                            </p:stCondLst>
                            <p:childTnLst>
                              <p:par>
                                <p:cTn id="7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350"/>
                            </p:stCondLst>
                            <p:childTnLst>
                              <p:par>
                                <p:cTn id="8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75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75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100"/>
                            </p:stCondLst>
                            <p:childTnLst>
                              <p:par>
                                <p:cTn id="9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6350"/>
                            </p:stCondLst>
                            <p:childTnLst>
                              <p:par>
                                <p:cTn id="9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2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6600"/>
                            </p:stCondLst>
                            <p:childTnLst>
                              <p:par>
                                <p:cTn id="10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7100"/>
                            </p:stCondLst>
                            <p:childTnLst>
                              <p:par>
                                <p:cTn id="10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7600"/>
                            </p:stCondLst>
                            <p:childTnLst>
                              <p:par>
                                <p:cTn id="11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8200"/>
                            </p:stCondLst>
                            <p:childTnLst>
                              <p:par>
                                <p:cTn id="120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75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75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8" presetID="2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8950"/>
                            </p:stCondLst>
                            <p:childTnLst>
                              <p:par>
                                <p:cTn id="1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9200"/>
                            </p:stCondLst>
                            <p:childTnLst>
                              <p:par>
                                <p:cTn id="13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25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9450"/>
                            </p:stCondLst>
                            <p:childTnLst>
                              <p:par>
                                <p:cTn id="14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9950"/>
                            </p:stCondLst>
                            <p:childTnLst>
                              <p:par>
                                <p:cTn id="144" presetID="49" presetClass="entr" presetSubtype="0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0450"/>
                            </p:stCondLst>
                            <p:childTnLst>
                              <p:par>
                                <p:cTn id="151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9" grpId="0" animBg="1"/>
      <p:bldP spid="90" grpId="0" animBg="1"/>
      <p:bldP spid="95" grpId="0"/>
      <p:bldP spid="96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9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0" grpId="0" animBg="1"/>
      <p:bldP spid="81" grpId="0" animBg="1"/>
      <p:bldP spid="86" grpId="0"/>
      <p:bldP spid="87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88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8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7" grpId="0" animBg="1"/>
      <p:bldP spid="12" grpId="0" animBg="1"/>
      <p:bldP spid="4" grpId="0" animBg="1"/>
      <p:bldP spid="54" grpId="0"/>
      <p:bldP spid="56" grpId="0">
        <p:tmplLst>
          <p:tmpl>
            <p:tnLst>
              <p:par>
                <p:cTn presetID="22" presetClass="entr" presetSubtype="8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left)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animBg="1"/>
      <p:bldP spid="58" grpId="0"/>
      <p:bldP spid="58" grpId="1"/>
      <p:bldP spid="58" grpId="2"/>
      <p:bldP spid="59" grpId="0"/>
      <p:bldP spid="60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2" presetClass="entr" presetSubtype="1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6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o Contents and no foo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44365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eb Mockup and 3 Poi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  <p:sp>
        <p:nvSpPr>
          <p:cNvPr id="5" name="正方形/長方形 4"/>
          <p:cNvSpPr/>
          <p:nvPr userDrawn="1"/>
        </p:nvSpPr>
        <p:spPr>
          <a:xfrm>
            <a:off x="-14505" y="4663924"/>
            <a:ext cx="9178407" cy="2228724"/>
          </a:xfrm>
          <a:prstGeom prst="rect">
            <a:avLst/>
          </a:pr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 dirty="0"/>
          </a:p>
        </p:txBody>
      </p:sp>
      <p:cxnSp>
        <p:nvCxnSpPr>
          <p:cNvPr id="6" name="直線コネクタ 5"/>
          <p:cNvCxnSpPr/>
          <p:nvPr userDrawn="1"/>
        </p:nvCxnSpPr>
        <p:spPr>
          <a:xfrm>
            <a:off x="0" y="4783219"/>
            <a:ext cx="9144000" cy="1"/>
          </a:xfrm>
          <a:prstGeom prst="line">
            <a:avLst/>
          </a:prstGeom>
          <a:ln w="28575">
            <a:solidFill>
              <a:schemeClr val="bg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4972732" y="5021949"/>
            <a:ext cx="3910751" cy="1170819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30000"/>
              </a:lnSpc>
              <a:buFontTx/>
              <a:buNone/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" name="図プレースホルダー 6"/>
          <p:cNvSpPr>
            <a:spLocks noGrp="1"/>
          </p:cNvSpPr>
          <p:nvPr>
            <p:ph type="pic" sz="quarter" idx="13" hasCustomPrompt="1"/>
          </p:nvPr>
        </p:nvSpPr>
        <p:spPr>
          <a:xfrm>
            <a:off x="457200" y="2172945"/>
            <a:ext cx="4303650" cy="3257144"/>
          </a:xfrm>
          <a:prstGeom prst="rect">
            <a:avLst/>
          </a:prstGeom>
          <a:solidFill>
            <a:schemeClr val="tx1">
              <a:lumMod val="10000"/>
              <a:lumOff val="90000"/>
            </a:schemeClr>
          </a:solidFill>
          <a:effectLst>
            <a:outerShdw blurRad="177800" dist="127000" dir="2700000" algn="tl" rotWithShape="0">
              <a:prstClr val="black">
                <a:alpha val="40000"/>
              </a:prstClr>
            </a:outerShdw>
          </a:effectLst>
        </p:spPr>
        <p:txBody>
          <a:bodyPr>
            <a:normAutofit/>
          </a:bodyPr>
          <a:lstStyle>
            <a:lvl1pPr>
              <a:defRPr sz="1100" baseline="0"/>
            </a:lvl1pPr>
          </a:lstStyle>
          <a:p>
            <a:r>
              <a:rPr kumimoji="1" lang="en-US" altLang="ja-JP" dirty="0" smtClean="0"/>
              <a:t>Add an image</a:t>
            </a:r>
            <a:endParaRPr kumimoji="1" lang="ja-JP" altLang="en-US" dirty="0"/>
          </a:p>
        </p:txBody>
      </p:sp>
      <p:grpSp>
        <p:nvGrpSpPr>
          <p:cNvPr id="9" name="グループ化 8"/>
          <p:cNvGrpSpPr/>
          <p:nvPr userDrawn="1"/>
        </p:nvGrpSpPr>
        <p:grpSpPr>
          <a:xfrm>
            <a:off x="457207" y="1854644"/>
            <a:ext cx="4303651" cy="395713"/>
            <a:chOff x="628206" y="2067583"/>
            <a:chExt cx="10360933" cy="714377"/>
          </a:xfrm>
        </p:grpSpPr>
        <p:sp>
          <p:nvSpPr>
            <p:cNvPr id="10" name="角丸四角形 7"/>
            <p:cNvSpPr/>
            <p:nvPr userDrawn="1"/>
          </p:nvSpPr>
          <p:spPr>
            <a:xfrm>
              <a:off x="628206" y="2067583"/>
              <a:ext cx="10360933" cy="714377"/>
            </a:xfrm>
            <a:custGeom>
              <a:avLst/>
              <a:gdLst/>
              <a:ahLst/>
              <a:cxnLst/>
              <a:rect l="l" t="t" r="r" b="b"/>
              <a:pathLst>
                <a:path w="9179608" h="714377">
                  <a:moveTo>
                    <a:pt x="169868" y="0"/>
                  </a:moveTo>
                  <a:lnTo>
                    <a:pt x="9009740" y="0"/>
                  </a:lnTo>
                  <a:cubicBezTo>
                    <a:pt x="9103556" y="0"/>
                    <a:pt x="9179608" y="76052"/>
                    <a:pt x="9179608" y="169868"/>
                  </a:cubicBezTo>
                  <a:lnTo>
                    <a:pt x="9179608" y="714377"/>
                  </a:lnTo>
                  <a:lnTo>
                    <a:pt x="0" y="714377"/>
                  </a:lnTo>
                  <a:lnTo>
                    <a:pt x="0" y="169868"/>
                  </a:lnTo>
                  <a:cubicBezTo>
                    <a:pt x="0" y="76052"/>
                    <a:pt x="76052" y="0"/>
                    <a:pt x="169868" y="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>
              <a:noFill/>
            </a:ln>
            <a:effectLst>
              <a:outerShdw blurRad="177800" dist="88900" algn="l" rotWithShape="0">
                <a:prstClr val="black">
                  <a:alpha val="3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kumimoji="1" lang="ja-JP" altLang="en-US"/>
            </a:p>
          </p:txBody>
        </p:sp>
        <p:grpSp>
          <p:nvGrpSpPr>
            <p:cNvPr id="11" name="グループ化 10"/>
            <p:cNvGrpSpPr/>
            <p:nvPr userDrawn="1"/>
          </p:nvGrpSpPr>
          <p:grpSpPr>
            <a:xfrm>
              <a:off x="817973" y="2232734"/>
              <a:ext cx="820614" cy="267286"/>
              <a:chOff x="1266091" y="2232734"/>
              <a:chExt cx="820614" cy="267286"/>
            </a:xfrm>
            <a:blipFill dpi="0" rotWithShape="1">
              <a:blip r:embed="rId4"/>
              <a:srcRect/>
              <a:tile tx="0" ty="0" sx="100000" sy="100000" flip="none" algn="tl"/>
            </a:blip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6" name="円/楕円 15"/>
              <p:cNvSpPr/>
              <p:nvPr userDrawn="1"/>
            </p:nvSpPr>
            <p:spPr>
              <a:xfrm>
                <a:off x="1266091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7" name="円/楕円 16"/>
              <p:cNvSpPr/>
              <p:nvPr userDrawn="1"/>
            </p:nvSpPr>
            <p:spPr>
              <a:xfrm>
                <a:off x="1542755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8" name="円/楕円 17"/>
              <p:cNvSpPr/>
              <p:nvPr userDrawn="1"/>
            </p:nvSpPr>
            <p:spPr>
              <a:xfrm>
                <a:off x="1819419" y="2232734"/>
                <a:ext cx="267286" cy="267286"/>
              </a:xfrm>
              <a:prstGeom prst="ellipse">
                <a:avLst/>
              </a:prstGeom>
              <a:grpFill/>
              <a:ln>
                <a:noFill/>
              </a:ln>
              <a:effectLst>
                <a:innerShdw blurRad="114300">
                  <a:prstClr val="black"/>
                </a:inn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  <p:grpSp>
          <p:nvGrpSpPr>
            <p:cNvPr id="12" name="グループ化 11"/>
            <p:cNvGrpSpPr/>
            <p:nvPr userDrawn="1"/>
          </p:nvGrpSpPr>
          <p:grpSpPr>
            <a:xfrm>
              <a:off x="10412105" y="2203721"/>
              <a:ext cx="432000" cy="348274"/>
              <a:chOff x="9655539" y="2203721"/>
              <a:chExt cx="432000" cy="348274"/>
            </a:xfrm>
            <a:blipFill dpi="0" rotWithShape="1">
              <a:blip r:embed="rId4"/>
              <a:srcRect/>
              <a:tile tx="0" ty="0" sx="100000" sy="100000" flip="none" algn="tl"/>
            </a:blipFill>
          </p:grpSpPr>
          <p:sp>
            <p:nvSpPr>
              <p:cNvPr id="13" name="正方形/長方形 12"/>
              <p:cNvSpPr/>
              <p:nvPr userDrawn="1"/>
            </p:nvSpPr>
            <p:spPr>
              <a:xfrm>
                <a:off x="9655539" y="2203721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4" name="正方形/長方形 13"/>
              <p:cNvSpPr/>
              <p:nvPr userDrawn="1"/>
            </p:nvSpPr>
            <p:spPr>
              <a:xfrm>
                <a:off x="9655539" y="2323858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  <p:sp>
            <p:nvSpPr>
              <p:cNvPr id="15" name="正方形/長方形 14"/>
              <p:cNvSpPr/>
              <p:nvPr userDrawn="1"/>
            </p:nvSpPr>
            <p:spPr>
              <a:xfrm>
                <a:off x="9655539" y="2443995"/>
                <a:ext cx="432000" cy="108000"/>
              </a:xfrm>
              <a:prstGeom prst="rect">
                <a:avLst/>
              </a:prstGeom>
              <a:grpFill/>
              <a:ln>
                <a:noFill/>
              </a:ln>
              <a:effectLst>
                <a:outerShdw blurRad="88900" dist="76200" dir="5400000" algn="t" rotWithShape="0">
                  <a:prstClr val="black">
                    <a:alpha val="40000"/>
                  </a:prstClr>
                </a:outerShdw>
                <a:softEdge rad="3175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kumimoji="1" lang="ja-JP" altLang="en-US"/>
              </a:p>
            </p:txBody>
          </p:sp>
        </p:grpSp>
      </p:grpSp>
      <p:sp>
        <p:nvSpPr>
          <p:cNvPr id="21" name="山形 20"/>
          <p:cNvSpPr/>
          <p:nvPr userDrawn="1"/>
        </p:nvSpPr>
        <p:spPr>
          <a:xfrm>
            <a:off x="4987243" y="1893276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2" name="テキスト プレースホルダー 5"/>
          <p:cNvSpPr>
            <a:spLocks noGrp="1"/>
          </p:cNvSpPr>
          <p:nvPr>
            <p:ph type="body" sz="quarter" idx="14" hasCustomPrompt="1"/>
          </p:nvPr>
        </p:nvSpPr>
        <p:spPr>
          <a:xfrm>
            <a:off x="5233257" y="1809099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5" name="山形 24"/>
          <p:cNvSpPr/>
          <p:nvPr userDrawn="1"/>
        </p:nvSpPr>
        <p:spPr>
          <a:xfrm>
            <a:off x="4987243" y="2853641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5233257" y="2769461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7" name="山形 26"/>
          <p:cNvSpPr/>
          <p:nvPr userDrawn="1"/>
        </p:nvSpPr>
        <p:spPr>
          <a:xfrm>
            <a:off x="4987243" y="3814002"/>
            <a:ext cx="190283" cy="253755"/>
          </a:xfrm>
          <a:prstGeom prst="chevron">
            <a:avLst/>
          </a:prstGeom>
          <a:blipFill dpi="0" rotWithShape="0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69" tIns="25585" rIns="51169" bIns="25585" rtlCol="0" anchor="ctr"/>
          <a:lstStyle/>
          <a:p>
            <a:pPr algn="ctr"/>
            <a:endParaRPr kumimoji="1" lang="ja-JP" altLang="en-US">
              <a:solidFill>
                <a:schemeClr val="tx1"/>
              </a:solidFill>
            </a:endParaRPr>
          </a:p>
        </p:txBody>
      </p:sp>
      <p:sp>
        <p:nvSpPr>
          <p:cNvPr id="2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233257" y="3729823"/>
            <a:ext cx="3517345" cy="78412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 algn="l">
              <a:lnSpc>
                <a:spcPct val="120000"/>
              </a:lnSpc>
              <a:spcBef>
                <a:spcPts val="0"/>
              </a:spcBef>
              <a:buFontTx/>
              <a:buNone/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  <a:p>
            <a:pPr lvl="0"/>
            <a:endParaRPr kumimoji="1" lang="en-US" altLang="ja-JP" dirty="0" smtClean="0"/>
          </a:p>
          <a:p>
            <a:pPr lvl="0"/>
            <a:endParaRPr kumimoji="1" lang="ja-JP" altLang="en-US" dirty="0" smtClean="0"/>
          </a:p>
        </p:txBody>
      </p:sp>
      <p:sp>
        <p:nvSpPr>
          <p:cNvPr id="2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447207" y="1073160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32852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250"/>
                            </p:stCondLst>
                            <p:childTnLst>
                              <p:par>
                                <p:cTn id="27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750"/>
                            </p:stCondLst>
                            <p:childTnLst>
                              <p:par>
                                <p:cTn id="3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250"/>
                            </p:stCondLst>
                            <p:childTnLst>
                              <p:par>
                                <p:cTn id="43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>
        <p:tmplLst>
          <p:tmpl>
            <p:tnLst>
              <p:par>
                <p:cTn presetID="10" presetClass="entr" presetSubtype="0" fill="hold" nodeType="after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animBg="1"/>
      <p:bldP spid="21" grpId="0" animBg="1"/>
      <p:bldP spid="22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animBg="1"/>
      <p:bldP spid="26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animBg="1"/>
      <p:bldP spid="28" grpId="0" build="p">
        <p:tmplLst>
          <p:tmpl lvl="1">
            <p:tnLst>
              <p:par>
                <p:cTn presetID="22" presetClass="entr" presetSubtype="2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wipe(right)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2" presetClass="entr" presetSubtype="1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500" fill="hold"/>
                        <p:tgtEl>
                          <p:spTgt spid="2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o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18657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Just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>
          <a:xfrm>
            <a:off x="8492660" y="431804"/>
            <a:ext cx="379721" cy="365125"/>
          </a:xfrm>
        </p:spPr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568623" y="1838328"/>
            <a:ext cx="8006754" cy="3476625"/>
          </a:xfrm>
        </p:spPr>
        <p:txBody>
          <a:bodyPr anchor="ctr">
            <a:normAutofit/>
          </a:bodyPr>
          <a:lstStyle>
            <a:lvl1pPr algn="ctr">
              <a:defRPr sz="13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00621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1"/>
            <a:ext cx="3154042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538154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2251089" y="536997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863224" y="2055593"/>
            <a:ext cx="3327367" cy="442384"/>
            <a:chOff x="1012371" y="3126253"/>
            <a:chExt cx="6655890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4065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863224" y="2055594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863224" y="2610617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3" name="二等辺三角形 10"/>
          <p:cNvSpPr/>
          <p:nvPr/>
        </p:nvSpPr>
        <p:spPr>
          <a:xfrm rot="5400000">
            <a:off x="6420270" y="537000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4" name="グループ化 33"/>
          <p:cNvGrpSpPr/>
          <p:nvPr/>
        </p:nvGrpSpPr>
        <p:grpSpPr>
          <a:xfrm>
            <a:off x="5032405" y="2055597"/>
            <a:ext cx="3327367" cy="442384"/>
            <a:chOff x="1012371" y="3126253"/>
            <a:chExt cx="6655890" cy="663576"/>
          </a:xfrm>
        </p:grpSpPr>
        <p:cxnSp>
          <p:nvCxnSpPr>
            <p:cNvPr id="35" name="直線コネクタ 34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直線コネクタ 35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直線コネクタ 36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コネクタ 37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9" name="図 3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6579" y="1707859"/>
            <a:ext cx="241228" cy="1148444"/>
          </a:xfrm>
          <a:prstGeom prst="rect">
            <a:avLst/>
          </a:prstGeom>
        </p:spPr>
      </p:pic>
      <p:sp>
        <p:nvSpPr>
          <p:cNvPr id="40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5032405" y="2055597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1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5032405" y="2610620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4" name="二等辺三角形 10"/>
          <p:cNvSpPr/>
          <p:nvPr/>
        </p:nvSpPr>
        <p:spPr>
          <a:xfrm rot="5400000">
            <a:off x="2252040" y="2638852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5" name="グループ化 24"/>
          <p:cNvGrpSpPr/>
          <p:nvPr/>
        </p:nvGrpSpPr>
        <p:grpSpPr>
          <a:xfrm>
            <a:off x="864175" y="4157449"/>
            <a:ext cx="3327367" cy="442384"/>
            <a:chOff x="1012371" y="3126253"/>
            <a:chExt cx="6655890" cy="663576"/>
          </a:xfrm>
        </p:grpSpPr>
        <p:cxnSp>
          <p:nvCxnSpPr>
            <p:cNvPr id="26" name="直線コネクタ 25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直線コネクタ 26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直線コネクタ 27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コネクタ 4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3" name="図 4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16" y="3809711"/>
            <a:ext cx="241228" cy="1148444"/>
          </a:xfrm>
          <a:prstGeom prst="rect">
            <a:avLst/>
          </a:prstGeom>
        </p:spPr>
      </p:pic>
      <p:sp>
        <p:nvSpPr>
          <p:cNvPr id="4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864175" y="4157449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864175" y="4712472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46" name="二等辺三角形 10"/>
          <p:cNvSpPr/>
          <p:nvPr/>
        </p:nvSpPr>
        <p:spPr>
          <a:xfrm rot="5400000">
            <a:off x="6421222" y="2638855"/>
            <a:ext cx="599925" cy="3490163"/>
          </a:xfrm>
          <a:custGeom>
            <a:avLst/>
            <a:gdLst/>
            <a:ahLst/>
            <a:cxnLst/>
            <a:rect l="l" t="t" r="r" b="b"/>
            <a:pathLst>
              <a:path w="899888" h="6981537">
                <a:moveTo>
                  <a:pt x="0" y="6981537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6981537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7" name="グループ化 46"/>
          <p:cNvGrpSpPr/>
          <p:nvPr/>
        </p:nvGrpSpPr>
        <p:grpSpPr>
          <a:xfrm>
            <a:off x="5033356" y="4157452"/>
            <a:ext cx="3327367" cy="442384"/>
            <a:chOff x="1012371" y="3126253"/>
            <a:chExt cx="6655890" cy="663576"/>
          </a:xfrm>
        </p:grpSpPr>
        <p:cxnSp>
          <p:nvCxnSpPr>
            <p:cNvPr id="48" name="直線コネクタ 47"/>
            <p:cNvCxnSpPr/>
            <p:nvPr/>
          </p:nvCxnSpPr>
          <p:spPr>
            <a:xfrm>
              <a:off x="1012371" y="3126253"/>
              <a:ext cx="6309180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コネクタ 48"/>
            <p:cNvCxnSpPr/>
            <p:nvPr/>
          </p:nvCxnSpPr>
          <p:spPr>
            <a:xfrm flipV="1">
              <a:off x="1012371" y="3789828"/>
              <a:ext cx="6309180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コネクタ 49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コネクタ 50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2" name="図 5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531" y="3809714"/>
            <a:ext cx="241228" cy="1148444"/>
          </a:xfrm>
          <a:prstGeom prst="rect">
            <a:avLst/>
          </a:prstGeom>
        </p:spPr>
      </p:pic>
      <p:sp>
        <p:nvSpPr>
          <p:cNvPr id="53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5033356" y="4157453"/>
            <a:ext cx="3154042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5033356" y="4712476"/>
            <a:ext cx="3154042" cy="1151754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117312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6" name="二等辺三角形 10"/>
          <p:cNvSpPr/>
          <p:nvPr/>
        </p:nvSpPr>
        <p:spPr>
          <a:xfrm rot="5400000">
            <a:off x="1393359" y="914925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30" name="グループ化 29"/>
          <p:cNvGrpSpPr/>
          <p:nvPr/>
        </p:nvGrpSpPr>
        <p:grpSpPr>
          <a:xfrm>
            <a:off x="390929" y="2055593"/>
            <a:ext cx="2564003" cy="442384"/>
            <a:chOff x="2539364" y="3126253"/>
            <a:chExt cx="5128897" cy="663576"/>
          </a:xfrm>
        </p:grpSpPr>
        <p:cxnSp>
          <p:nvCxnSpPr>
            <p:cNvPr id="7" name="直線コネクタ 6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直線コネクタ 7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線コネクタ 8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図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864" y="1707855"/>
            <a:ext cx="241228" cy="1148444"/>
          </a:xfrm>
          <a:prstGeom prst="rect">
            <a:avLst/>
          </a:prstGeom>
        </p:spPr>
      </p:pic>
      <p:sp>
        <p:nvSpPr>
          <p:cNvPr id="29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1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390928" y="2055594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32" name="テキスト プレースホルダー 5"/>
          <p:cNvSpPr>
            <a:spLocks noGrp="1"/>
          </p:cNvSpPr>
          <p:nvPr>
            <p:ph type="body" sz="quarter" idx="12" hasCustomPrompt="1"/>
          </p:nvPr>
        </p:nvSpPr>
        <p:spPr>
          <a:xfrm>
            <a:off x="389432" y="2610617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8" name="二等辺三角形 10"/>
          <p:cNvSpPr/>
          <p:nvPr/>
        </p:nvSpPr>
        <p:spPr>
          <a:xfrm rot="5400000">
            <a:off x="4286323" y="913412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42" name="グループ化 41"/>
          <p:cNvGrpSpPr/>
          <p:nvPr/>
        </p:nvGrpSpPr>
        <p:grpSpPr>
          <a:xfrm>
            <a:off x="3283893" y="2054080"/>
            <a:ext cx="2564003" cy="442384"/>
            <a:chOff x="2539364" y="3126253"/>
            <a:chExt cx="5128897" cy="663576"/>
          </a:xfrm>
        </p:grpSpPr>
        <p:cxnSp>
          <p:nvCxnSpPr>
            <p:cNvPr id="43" name="直線コネクタ 42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コネクタ 43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コネクタ 44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直線コネクタ 45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47" name="図 4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9829" y="1706342"/>
            <a:ext cx="241228" cy="1148444"/>
          </a:xfrm>
          <a:prstGeom prst="rect">
            <a:avLst/>
          </a:prstGeom>
        </p:spPr>
      </p:pic>
      <p:sp>
        <p:nvSpPr>
          <p:cNvPr id="48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3283893" y="2054081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49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3282397" y="2609104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50" name="二等辺三角形 10"/>
          <p:cNvSpPr/>
          <p:nvPr/>
        </p:nvSpPr>
        <p:spPr>
          <a:xfrm rot="5400000">
            <a:off x="7192054" y="9128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51" name="グループ化 50"/>
          <p:cNvGrpSpPr/>
          <p:nvPr/>
        </p:nvGrpSpPr>
        <p:grpSpPr>
          <a:xfrm>
            <a:off x="6189624" y="2053477"/>
            <a:ext cx="2564003" cy="442384"/>
            <a:chOff x="2539364" y="3126253"/>
            <a:chExt cx="5128897" cy="663576"/>
          </a:xfrm>
        </p:grpSpPr>
        <p:cxnSp>
          <p:nvCxnSpPr>
            <p:cNvPr id="52" name="直線コネクタ 51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コネクタ 52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直線コネクタ 53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直線コネクタ 54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56" name="図 5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5559" y="1705739"/>
            <a:ext cx="241228" cy="1148444"/>
          </a:xfrm>
          <a:prstGeom prst="rect">
            <a:avLst/>
          </a:prstGeom>
        </p:spPr>
      </p:pic>
      <p:sp>
        <p:nvSpPr>
          <p:cNvPr id="57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6189623" y="205347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HEADING GOES HERE</a:t>
            </a:r>
            <a:endParaRPr kumimoji="1" lang="ja-JP" altLang="en-US" dirty="0" smtClean="0"/>
          </a:p>
        </p:txBody>
      </p:sp>
      <p:sp>
        <p:nvSpPr>
          <p:cNvPr id="58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6188128" y="2608501"/>
            <a:ext cx="2392175" cy="2980559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63600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build="p"/>
    </p:bld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Agenda - 6 Item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kumimoji="1" lang="en-US" altLang="ja-JP" dirty="0" smtClean="0"/>
              <a:t>SLIDE TITLE GOES HERE</a:t>
            </a:r>
            <a:endParaRPr kumimoji="1" lang="ja-JP" altLang="en-US" dirty="0"/>
          </a:p>
        </p:txBody>
      </p:sp>
      <p:sp>
        <p:nvSpPr>
          <p:cNvPr id="3" name="フッター プレースホルダー 2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  <p:sp>
        <p:nvSpPr>
          <p:cNvPr id="5" name="テキスト プレースホルダー 5"/>
          <p:cNvSpPr>
            <a:spLocks noGrp="1"/>
          </p:cNvSpPr>
          <p:nvPr>
            <p:ph type="body" sz="quarter" idx="13" hasCustomPrompt="1"/>
          </p:nvPr>
        </p:nvSpPr>
        <p:spPr>
          <a:xfrm>
            <a:off x="447200" y="1073153"/>
            <a:ext cx="8249599" cy="431795"/>
          </a:xfrm>
        </p:spPr>
        <p:txBody>
          <a:bodyPr anchor="t">
            <a:noAutofit/>
          </a:bodyPr>
          <a:lstStyle>
            <a:lvl1pPr algn="ctr">
              <a:defRPr sz="1600" i="0" baseline="0">
                <a:solidFill>
                  <a:schemeClr val="accent2">
                    <a:lumMod val="75000"/>
                  </a:schemeClr>
                </a:solidFill>
                <a:latin typeface="Bebas Neue Regular" panose="00000500000000000000" pitchFamily="2" charset="0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" name="二等辺三角形 10"/>
          <p:cNvSpPr/>
          <p:nvPr/>
        </p:nvSpPr>
        <p:spPr>
          <a:xfrm rot="5400000">
            <a:off x="2741252" y="76010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" name="グループ化 7"/>
          <p:cNvGrpSpPr/>
          <p:nvPr/>
        </p:nvGrpSpPr>
        <p:grpSpPr>
          <a:xfrm>
            <a:off x="1738822" y="1900777"/>
            <a:ext cx="2564003" cy="442384"/>
            <a:chOff x="2539364" y="3126253"/>
            <a:chExt cx="5128897" cy="663576"/>
          </a:xfrm>
        </p:grpSpPr>
        <p:cxnSp>
          <p:nvCxnSpPr>
            <p:cNvPr id="9" name="直線コネクタ 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直線コネクタ 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直線コネクタ 1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直線コネクタ 1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3" name="図 1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1553039"/>
            <a:ext cx="241228" cy="1148444"/>
          </a:xfrm>
          <a:prstGeom prst="rect">
            <a:avLst/>
          </a:prstGeom>
        </p:spPr>
      </p:pic>
      <p:sp>
        <p:nvSpPr>
          <p:cNvPr id="14" name="テキスト プレースホルダー 5"/>
          <p:cNvSpPr>
            <a:spLocks noGrp="1"/>
          </p:cNvSpPr>
          <p:nvPr>
            <p:ph type="body" sz="quarter" idx="15" hasCustomPrompt="1"/>
          </p:nvPr>
        </p:nvSpPr>
        <p:spPr>
          <a:xfrm>
            <a:off x="1738821" y="190077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15" name="テキスト プレースホルダー 5"/>
          <p:cNvSpPr>
            <a:spLocks noGrp="1"/>
          </p:cNvSpPr>
          <p:nvPr>
            <p:ph type="body" sz="quarter" idx="16" hasCustomPrompt="1"/>
          </p:nvPr>
        </p:nvSpPr>
        <p:spPr>
          <a:xfrm>
            <a:off x="457846" y="190169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16" name="テキスト プレースホルダー 5"/>
          <p:cNvSpPr>
            <a:spLocks noGrp="1"/>
          </p:cNvSpPr>
          <p:nvPr>
            <p:ph type="body" sz="quarter" idx="17" hasCustomPrompt="1"/>
          </p:nvPr>
        </p:nvSpPr>
        <p:spPr>
          <a:xfrm>
            <a:off x="1732836" y="242722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17" name="二等辺三角形 10"/>
          <p:cNvSpPr/>
          <p:nvPr/>
        </p:nvSpPr>
        <p:spPr>
          <a:xfrm rot="5400000">
            <a:off x="2741252" y="223422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8" name="グループ化 17"/>
          <p:cNvGrpSpPr/>
          <p:nvPr/>
        </p:nvGrpSpPr>
        <p:grpSpPr>
          <a:xfrm>
            <a:off x="1738822" y="3374897"/>
            <a:ext cx="2564003" cy="442384"/>
            <a:chOff x="2539364" y="3126253"/>
            <a:chExt cx="5128897" cy="663576"/>
          </a:xfrm>
        </p:grpSpPr>
        <p:cxnSp>
          <p:nvCxnSpPr>
            <p:cNvPr id="19" name="直線コネクタ 1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直線コネクタ 1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コネクタ 2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コネクタ 2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3" name="図 2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3027159"/>
            <a:ext cx="241228" cy="1148444"/>
          </a:xfrm>
          <a:prstGeom prst="rect">
            <a:avLst/>
          </a:prstGeom>
        </p:spPr>
      </p:pic>
      <p:sp>
        <p:nvSpPr>
          <p:cNvPr id="24" name="テキスト プレースホルダー 5"/>
          <p:cNvSpPr>
            <a:spLocks noGrp="1"/>
          </p:cNvSpPr>
          <p:nvPr>
            <p:ph type="body" sz="quarter" idx="18" hasCustomPrompt="1"/>
          </p:nvPr>
        </p:nvSpPr>
        <p:spPr>
          <a:xfrm>
            <a:off x="1738821" y="337489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25" name="テキスト プレースホルダー 5"/>
          <p:cNvSpPr>
            <a:spLocks noGrp="1"/>
          </p:cNvSpPr>
          <p:nvPr>
            <p:ph type="body" sz="quarter" idx="19" hasCustomPrompt="1"/>
          </p:nvPr>
        </p:nvSpPr>
        <p:spPr>
          <a:xfrm>
            <a:off x="457846" y="3375810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26" name="テキスト プレースホルダー 5"/>
          <p:cNvSpPr>
            <a:spLocks noGrp="1"/>
          </p:cNvSpPr>
          <p:nvPr>
            <p:ph type="body" sz="quarter" idx="20" hasCustomPrompt="1"/>
          </p:nvPr>
        </p:nvSpPr>
        <p:spPr>
          <a:xfrm>
            <a:off x="1732836" y="390134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27" name="二等辺三角形 10"/>
          <p:cNvSpPr/>
          <p:nvPr/>
        </p:nvSpPr>
        <p:spPr>
          <a:xfrm rot="5400000">
            <a:off x="2741252" y="3708349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28" name="グループ化 27"/>
          <p:cNvGrpSpPr/>
          <p:nvPr/>
        </p:nvGrpSpPr>
        <p:grpSpPr>
          <a:xfrm>
            <a:off x="1738822" y="4849017"/>
            <a:ext cx="2564003" cy="442384"/>
            <a:chOff x="2539364" y="3126253"/>
            <a:chExt cx="5128897" cy="663576"/>
          </a:xfrm>
        </p:grpSpPr>
        <p:cxnSp>
          <p:nvCxnSpPr>
            <p:cNvPr id="29" name="直線コネクタ 2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直線コネクタ 2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コネクタ 3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直線コネクタ 3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33" name="図 3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86662" y="4501279"/>
            <a:ext cx="241228" cy="1148444"/>
          </a:xfrm>
          <a:prstGeom prst="rect">
            <a:avLst/>
          </a:prstGeom>
        </p:spPr>
      </p:pic>
      <p:sp>
        <p:nvSpPr>
          <p:cNvPr id="34" name="テキスト プレースホルダー 5"/>
          <p:cNvSpPr>
            <a:spLocks noGrp="1"/>
          </p:cNvSpPr>
          <p:nvPr>
            <p:ph type="body" sz="quarter" idx="21" hasCustomPrompt="1"/>
          </p:nvPr>
        </p:nvSpPr>
        <p:spPr>
          <a:xfrm>
            <a:off x="1738821" y="4849018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35" name="テキスト プレースホルダー 5"/>
          <p:cNvSpPr>
            <a:spLocks noGrp="1"/>
          </p:cNvSpPr>
          <p:nvPr>
            <p:ph type="body" sz="quarter" idx="22" hasCustomPrompt="1"/>
          </p:nvPr>
        </p:nvSpPr>
        <p:spPr>
          <a:xfrm>
            <a:off x="457846" y="4849931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36" name="テキスト プレースホルダー 5"/>
          <p:cNvSpPr>
            <a:spLocks noGrp="1"/>
          </p:cNvSpPr>
          <p:nvPr>
            <p:ph type="body" sz="quarter" idx="23" hasCustomPrompt="1"/>
          </p:nvPr>
        </p:nvSpPr>
        <p:spPr>
          <a:xfrm>
            <a:off x="1732836" y="5375464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67" name="二等辺三角形 10"/>
          <p:cNvSpPr/>
          <p:nvPr/>
        </p:nvSpPr>
        <p:spPr>
          <a:xfrm rot="5400000">
            <a:off x="6844457" y="76194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68" name="グループ化 67"/>
          <p:cNvGrpSpPr/>
          <p:nvPr/>
        </p:nvGrpSpPr>
        <p:grpSpPr>
          <a:xfrm>
            <a:off x="5842027" y="1902616"/>
            <a:ext cx="2564003" cy="442384"/>
            <a:chOff x="2539364" y="3126253"/>
            <a:chExt cx="5128897" cy="663576"/>
          </a:xfrm>
        </p:grpSpPr>
        <p:cxnSp>
          <p:nvCxnSpPr>
            <p:cNvPr id="69" name="直線コネクタ 6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直線コネクタ 6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直線コネクタ 7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線コネクタ 7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73" name="図 7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1554878"/>
            <a:ext cx="241228" cy="1148444"/>
          </a:xfrm>
          <a:prstGeom prst="rect">
            <a:avLst/>
          </a:prstGeom>
        </p:spPr>
      </p:pic>
      <p:sp>
        <p:nvSpPr>
          <p:cNvPr id="74" name="テキスト プレースホルダー 5"/>
          <p:cNvSpPr>
            <a:spLocks noGrp="1"/>
          </p:cNvSpPr>
          <p:nvPr>
            <p:ph type="body" sz="quarter" idx="24" hasCustomPrompt="1"/>
          </p:nvPr>
        </p:nvSpPr>
        <p:spPr>
          <a:xfrm>
            <a:off x="5842026" y="190261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75" name="テキスト プレースホルダー 5"/>
          <p:cNvSpPr>
            <a:spLocks noGrp="1"/>
          </p:cNvSpPr>
          <p:nvPr>
            <p:ph type="body" sz="quarter" idx="25" hasCustomPrompt="1"/>
          </p:nvPr>
        </p:nvSpPr>
        <p:spPr>
          <a:xfrm>
            <a:off x="4561052" y="190352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76" name="テキスト プレースホルダー 5"/>
          <p:cNvSpPr>
            <a:spLocks noGrp="1"/>
          </p:cNvSpPr>
          <p:nvPr>
            <p:ph type="body" sz="quarter" idx="26" hasCustomPrompt="1"/>
          </p:nvPr>
        </p:nvSpPr>
        <p:spPr>
          <a:xfrm>
            <a:off x="5836041" y="242906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77" name="二等辺三角形 10"/>
          <p:cNvSpPr/>
          <p:nvPr/>
        </p:nvSpPr>
        <p:spPr>
          <a:xfrm rot="5400000">
            <a:off x="6844457" y="223606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2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78" name="グループ化 77"/>
          <p:cNvGrpSpPr/>
          <p:nvPr/>
        </p:nvGrpSpPr>
        <p:grpSpPr>
          <a:xfrm>
            <a:off x="5842027" y="3376736"/>
            <a:ext cx="2564003" cy="442384"/>
            <a:chOff x="2539364" y="3126253"/>
            <a:chExt cx="5128897" cy="663576"/>
          </a:xfrm>
        </p:grpSpPr>
        <p:cxnSp>
          <p:nvCxnSpPr>
            <p:cNvPr id="79" name="直線コネクタ 7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直線コネクタ 7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直線コネクタ 8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直線コネクタ 8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3" name="図 8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3028998"/>
            <a:ext cx="241228" cy="1148444"/>
          </a:xfrm>
          <a:prstGeom prst="rect">
            <a:avLst/>
          </a:prstGeom>
        </p:spPr>
      </p:pic>
      <p:sp>
        <p:nvSpPr>
          <p:cNvPr id="84" name="テキスト プレースホルダー 5"/>
          <p:cNvSpPr>
            <a:spLocks noGrp="1"/>
          </p:cNvSpPr>
          <p:nvPr>
            <p:ph type="body" sz="quarter" idx="27" hasCustomPrompt="1"/>
          </p:nvPr>
        </p:nvSpPr>
        <p:spPr>
          <a:xfrm>
            <a:off x="5842026" y="3376736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85" name="テキスト プレースホルダー 5"/>
          <p:cNvSpPr>
            <a:spLocks noGrp="1"/>
          </p:cNvSpPr>
          <p:nvPr>
            <p:ph type="body" sz="quarter" idx="28" hasCustomPrompt="1"/>
          </p:nvPr>
        </p:nvSpPr>
        <p:spPr>
          <a:xfrm>
            <a:off x="4561052" y="337764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86" name="テキスト プレースホルダー 5"/>
          <p:cNvSpPr>
            <a:spLocks noGrp="1"/>
          </p:cNvSpPr>
          <p:nvPr>
            <p:ph type="body" sz="quarter" idx="29" hasCustomPrompt="1"/>
          </p:nvPr>
        </p:nvSpPr>
        <p:spPr>
          <a:xfrm>
            <a:off x="5836041" y="390318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  <p:sp>
        <p:nvSpPr>
          <p:cNvPr id="87" name="二等辺三角形 10"/>
          <p:cNvSpPr/>
          <p:nvPr/>
        </p:nvSpPr>
        <p:spPr>
          <a:xfrm rot="5400000">
            <a:off x="6844457" y="3710188"/>
            <a:ext cx="599925" cy="2734304"/>
          </a:xfrm>
          <a:custGeom>
            <a:avLst/>
            <a:gdLst/>
            <a:ahLst/>
            <a:cxnLst/>
            <a:rect l="l" t="t" r="r" b="b"/>
            <a:pathLst>
              <a:path w="899888" h="5469558">
                <a:moveTo>
                  <a:pt x="0" y="5469558"/>
                </a:moveTo>
                <a:lnTo>
                  <a:pt x="0" y="5379493"/>
                </a:lnTo>
                <a:lnTo>
                  <a:pt x="0" y="2083768"/>
                </a:lnTo>
                <a:lnTo>
                  <a:pt x="0" y="2082768"/>
                </a:lnTo>
                <a:lnTo>
                  <a:pt x="0" y="481724"/>
                </a:lnTo>
                <a:lnTo>
                  <a:pt x="0" y="480724"/>
                </a:lnTo>
                <a:lnTo>
                  <a:pt x="934" y="480724"/>
                </a:lnTo>
                <a:lnTo>
                  <a:pt x="449944" y="0"/>
                </a:lnTo>
                <a:lnTo>
                  <a:pt x="898954" y="480724"/>
                </a:lnTo>
                <a:lnTo>
                  <a:pt x="899888" y="480724"/>
                </a:lnTo>
                <a:lnTo>
                  <a:pt x="899888" y="481724"/>
                </a:lnTo>
                <a:lnTo>
                  <a:pt x="899888" y="2082768"/>
                </a:lnTo>
                <a:lnTo>
                  <a:pt x="899888" y="2083768"/>
                </a:lnTo>
                <a:lnTo>
                  <a:pt x="899888" y="5379493"/>
                </a:lnTo>
                <a:lnTo>
                  <a:pt x="899888" y="5469558"/>
                </a:lnTo>
                <a:close/>
              </a:path>
            </a:pathLst>
          </a:custGeom>
          <a:blipFill dpi="0" rotWithShape="0">
            <a:blip r:embed="rId4"/>
            <a:srcRect/>
            <a:tile tx="0" ty="0" sx="100000" sy="100000" flip="none" algn="tl"/>
          </a:blipFill>
          <a:ln>
            <a:noFill/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88" name="グループ化 87"/>
          <p:cNvGrpSpPr/>
          <p:nvPr/>
        </p:nvGrpSpPr>
        <p:grpSpPr>
          <a:xfrm>
            <a:off x="5842027" y="4850856"/>
            <a:ext cx="2564003" cy="442384"/>
            <a:chOff x="2539364" y="3126253"/>
            <a:chExt cx="5128897" cy="663576"/>
          </a:xfrm>
        </p:grpSpPr>
        <p:cxnSp>
          <p:nvCxnSpPr>
            <p:cNvPr id="89" name="直線コネクタ 88"/>
            <p:cNvCxnSpPr/>
            <p:nvPr/>
          </p:nvCxnSpPr>
          <p:spPr>
            <a:xfrm>
              <a:off x="2539364" y="3126253"/>
              <a:ext cx="4782187" cy="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直線コネクタ 89"/>
            <p:cNvCxnSpPr/>
            <p:nvPr/>
          </p:nvCxnSpPr>
          <p:spPr>
            <a:xfrm>
              <a:off x="2539364" y="3789828"/>
              <a:ext cx="4782187" cy="1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直線コネクタ 90"/>
            <p:cNvCxnSpPr/>
            <p:nvPr/>
          </p:nvCxnSpPr>
          <p:spPr>
            <a:xfrm>
              <a:off x="7321551" y="3126253"/>
              <a:ext cx="346710" cy="339726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直線コネクタ 91"/>
            <p:cNvCxnSpPr/>
            <p:nvPr/>
          </p:nvCxnSpPr>
          <p:spPr>
            <a:xfrm flipV="1">
              <a:off x="7321551" y="3465979"/>
              <a:ext cx="346710" cy="323850"/>
            </a:xfrm>
            <a:prstGeom prst="line">
              <a:avLst/>
            </a:prstGeom>
            <a:ln w="28575">
              <a:solidFill>
                <a:schemeClr val="bg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93" name="図 9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82611" y="4503118"/>
            <a:ext cx="241228" cy="1148444"/>
          </a:xfrm>
          <a:prstGeom prst="rect">
            <a:avLst/>
          </a:prstGeom>
        </p:spPr>
      </p:pic>
      <p:sp>
        <p:nvSpPr>
          <p:cNvPr id="94" name="テキスト プレースホルダー 5"/>
          <p:cNvSpPr>
            <a:spLocks noGrp="1"/>
          </p:cNvSpPr>
          <p:nvPr>
            <p:ph type="body" sz="quarter" idx="30" hasCustomPrompt="1"/>
          </p:nvPr>
        </p:nvSpPr>
        <p:spPr>
          <a:xfrm>
            <a:off x="5842026" y="4850857"/>
            <a:ext cx="2390678" cy="431795"/>
          </a:xfrm>
        </p:spPr>
        <p:txBody>
          <a:bodyPr anchor="ctr">
            <a:noAutofit/>
          </a:bodyPr>
          <a:lstStyle>
            <a:lvl1pPr algn="l">
              <a:defRPr sz="2000" i="0" baseline="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  <a:endParaRPr kumimoji="1" lang="ja-JP" altLang="en-US" dirty="0" smtClean="0"/>
          </a:p>
        </p:txBody>
      </p:sp>
      <p:sp>
        <p:nvSpPr>
          <p:cNvPr id="95" name="テキスト プレースホルダー 5"/>
          <p:cNvSpPr>
            <a:spLocks noGrp="1"/>
          </p:cNvSpPr>
          <p:nvPr>
            <p:ph type="body" sz="quarter" idx="31" hasCustomPrompt="1"/>
          </p:nvPr>
        </p:nvSpPr>
        <p:spPr>
          <a:xfrm>
            <a:off x="4561052" y="4851769"/>
            <a:ext cx="1216216" cy="431795"/>
          </a:xfrm>
        </p:spPr>
        <p:txBody>
          <a:bodyPr anchor="ctr">
            <a:noAutofit/>
          </a:bodyPr>
          <a:lstStyle>
            <a:lvl1pPr algn="r">
              <a:defRPr sz="2000" i="0" baseline="0">
                <a:solidFill>
                  <a:schemeClr val="accent2">
                    <a:lumMod val="75000"/>
                  </a:schemeClr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pPr lvl="0"/>
            <a:r>
              <a:rPr kumimoji="1" lang="en-US" altLang="ja-JP" dirty="0" smtClean="0"/>
              <a:t>00:00 - 00:00</a:t>
            </a:r>
            <a:endParaRPr kumimoji="1" lang="ja-JP" altLang="en-US" dirty="0" smtClean="0"/>
          </a:p>
        </p:txBody>
      </p:sp>
      <p:sp>
        <p:nvSpPr>
          <p:cNvPr id="96" name="テキスト プレースホルダー 5"/>
          <p:cNvSpPr>
            <a:spLocks noGrp="1"/>
          </p:cNvSpPr>
          <p:nvPr>
            <p:ph type="body" sz="quarter" idx="32" hasCustomPrompt="1"/>
          </p:nvPr>
        </p:nvSpPr>
        <p:spPr>
          <a:xfrm>
            <a:off x="5836041" y="5377303"/>
            <a:ext cx="2447454" cy="678836"/>
          </a:xfrm>
        </p:spPr>
        <p:txBody>
          <a:bodyPr anchor="t">
            <a:normAutofit/>
          </a:bodyPr>
          <a:lstStyle>
            <a:lvl1pPr algn="l">
              <a:lnSpc>
                <a:spcPct val="130000"/>
              </a:lnSpc>
              <a:spcBef>
                <a:spcPts val="0"/>
              </a:spcBef>
              <a:defRPr sz="1100" baseline="0">
                <a:solidFill>
                  <a:schemeClr val="tx2"/>
                </a:solidFill>
              </a:defRPr>
            </a:lvl1pPr>
          </a:lstStyle>
          <a:p>
            <a:pPr lvl="0"/>
            <a:r>
              <a:rPr kumimoji="1" lang="en-US" altLang="ja-JP" dirty="0" smtClean="0"/>
              <a:t>Text Here</a:t>
            </a:r>
          </a:p>
        </p:txBody>
      </p:sp>
    </p:spTree>
    <p:extLst>
      <p:ext uri="{BB962C8B-B14F-4D97-AF65-F5344CB8AC3E}">
        <p14:creationId xmlns:p14="http://schemas.microsoft.com/office/powerpoint/2010/main" val="358900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174.xml"/><Relationship Id="rId7" Type="http://schemas.openxmlformats.org/officeDocument/2006/relationships/theme" Target="../theme/theme10.xml"/><Relationship Id="rId2" Type="http://schemas.openxmlformats.org/officeDocument/2006/relationships/slideLayout" Target="../slideLayouts/slideLayout173.xml"/><Relationship Id="rId1" Type="http://schemas.openxmlformats.org/officeDocument/2006/relationships/slideLayout" Target="../slideLayouts/slideLayout172.xml"/><Relationship Id="rId6" Type="http://schemas.openxmlformats.org/officeDocument/2006/relationships/slideLayout" Target="../slideLayouts/slideLayout177.xml"/><Relationship Id="rId5" Type="http://schemas.openxmlformats.org/officeDocument/2006/relationships/slideLayout" Target="../slideLayouts/slideLayout176.xml"/><Relationship Id="rId4" Type="http://schemas.openxmlformats.org/officeDocument/2006/relationships/slideLayout" Target="../slideLayouts/slideLayout175.xml"/><Relationship Id="rId9" Type="http://schemas.openxmlformats.org/officeDocument/2006/relationships/image" Target="../media/image2.jpg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1.xml"/><Relationship Id="rId3" Type="http://schemas.openxmlformats.org/officeDocument/2006/relationships/slideLayout" Target="../slideLayouts/slideLayout180.xml"/><Relationship Id="rId7" Type="http://schemas.openxmlformats.org/officeDocument/2006/relationships/slideLayout" Target="../slideLayouts/slideLayout184.xml"/><Relationship Id="rId2" Type="http://schemas.openxmlformats.org/officeDocument/2006/relationships/slideLayout" Target="../slideLayouts/slideLayout179.xml"/><Relationship Id="rId1" Type="http://schemas.openxmlformats.org/officeDocument/2006/relationships/slideLayout" Target="../slideLayouts/slideLayout178.xml"/><Relationship Id="rId6" Type="http://schemas.openxmlformats.org/officeDocument/2006/relationships/slideLayout" Target="../slideLayouts/slideLayout183.xml"/><Relationship Id="rId5" Type="http://schemas.openxmlformats.org/officeDocument/2006/relationships/slideLayout" Target="../slideLayouts/slideLayout182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181.xml"/><Relationship Id="rId9" Type="http://schemas.openxmlformats.org/officeDocument/2006/relationships/image" Target="../media/image1.png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theme" Target="../theme/theme12.xml"/><Relationship Id="rId2" Type="http://schemas.openxmlformats.org/officeDocument/2006/relationships/slideLayout" Target="../slideLayouts/slideLayout186.xml"/><Relationship Id="rId1" Type="http://schemas.openxmlformats.org/officeDocument/2006/relationships/slideLayout" Target="../slideLayouts/slideLayout185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4.xml"/><Relationship Id="rId13" Type="http://schemas.openxmlformats.org/officeDocument/2006/relationships/slideLayout" Target="../slideLayouts/slideLayout199.xml"/><Relationship Id="rId18" Type="http://schemas.openxmlformats.org/officeDocument/2006/relationships/slideLayout" Target="../slideLayouts/slideLayout204.xml"/><Relationship Id="rId26" Type="http://schemas.openxmlformats.org/officeDocument/2006/relationships/slideLayout" Target="../slideLayouts/slideLayout212.xml"/><Relationship Id="rId39" Type="http://schemas.openxmlformats.org/officeDocument/2006/relationships/slideLayout" Target="../slideLayouts/slideLayout225.xml"/><Relationship Id="rId3" Type="http://schemas.openxmlformats.org/officeDocument/2006/relationships/slideLayout" Target="../slideLayouts/slideLayout189.xml"/><Relationship Id="rId21" Type="http://schemas.openxmlformats.org/officeDocument/2006/relationships/slideLayout" Target="../slideLayouts/slideLayout207.xml"/><Relationship Id="rId34" Type="http://schemas.openxmlformats.org/officeDocument/2006/relationships/slideLayout" Target="../slideLayouts/slideLayout220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193.xml"/><Relationship Id="rId12" Type="http://schemas.openxmlformats.org/officeDocument/2006/relationships/slideLayout" Target="../slideLayouts/slideLayout198.xml"/><Relationship Id="rId17" Type="http://schemas.openxmlformats.org/officeDocument/2006/relationships/slideLayout" Target="../slideLayouts/slideLayout203.xml"/><Relationship Id="rId25" Type="http://schemas.openxmlformats.org/officeDocument/2006/relationships/slideLayout" Target="../slideLayouts/slideLayout211.xml"/><Relationship Id="rId33" Type="http://schemas.openxmlformats.org/officeDocument/2006/relationships/slideLayout" Target="../slideLayouts/slideLayout219.xml"/><Relationship Id="rId38" Type="http://schemas.openxmlformats.org/officeDocument/2006/relationships/slideLayout" Target="../slideLayouts/slideLayout224.xml"/><Relationship Id="rId2" Type="http://schemas.openxmlformats.org/officeDocument/2006/relationships/slideLayout" Target="../slideLayouts/slideLayout188.xml"/><Relationship Id="rId16" Type="http://schemas.openxmlformats.org/officeDocument/2006/relationships/slideLayout" Target="../slideLayouts/slideLayout202.xml"/><Relationship Id="rId20" Type="http://schemas.openxmlformats.org/officeDocument/2006/relationships/slideLayout" Target="../slideLayouts/slideLayout206.xml"/><Relationship Id="rId29" Type="http://schemas.openxmlformats.org/officeDocument/2006/relationships/slideLayout" Target="../slideLayouts/slideLayout215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187.xml"/><Relationship Id="rId6" Type="http://schemas.openxmlformats.org/officeDocument/2006/relationships/slideLayout" Target="../slideLayouts/slideLayout192.xml"/><Relationship Id="rId11" Type="http://schemas.openxmlformats.org/officeDocument/2006/relationships/slideLayout" Target="../slideLayouts/slideLayout197.xml"/><Relationship Id="rId24" Type="http://schemas.openxmlformats.org/officeDocument/2006/relationships/slideLayout" Target="../slideLayouts/slideLayout210.xml"/><Relationship Id="rId32" Type="http://schemas.openxmlformats.org/officeDocument/2006/relationships/slideLayout" Target="../slideLayouts/slideLayout218.xml"/><Relationship Id="rId37" Type="http://schemas.openxmlformats.org/officeDocument/2006/relationships/slideLayout" Target="../slideLayouts/slideLayout223.xml"/><Relationship Id="rId40" Type="http://schemas.openxmlformats.org/officeDocument/2006/relationships/theme" Target="../theme/theme13.xml"/><Relationship Id="rId5" Type="http://schemas.openxmlformats.org/officeDocument/2006/relationships/slideLayout" Target="../slideLayouts/slideLayout191.xml"/><Relationship Id="rId15" Type="http://schemas.openxmlformats.org/officeDocument/2006/relationships/slideLayout" Target="../slideLayouts/slideLayout201.xml"/><Relationship Id="rId23" Type="http://schemas.openxmlformats.org/officeDocument/2006/relationships/slideLayout" Target="../slideLayouts/slideLayout209.xml"/><Relationship Id="rId28" Type="http://schemas.openxmlformats.org/officeDocument/2006/relationships/slideLayout" Target="../slideLayouts/slideLayout214.xml"/><Relationship Id="rId36" Type="http://schemas.openxmlformats.org/officeDocument/2006/relationships/slideLayout" Target="../slideLayouts/slideLayout222.xml"/><Relationship Id="rId10" Type="http://schemas.openxmlformats.org/officeDocument/2006/relationships/slideLayout" Target="../slideLayouts/slideLayout196.xml"/><Relationship Id="rId19" Type="http://schemas.openxmlformats.org/officeDocument/2006/relationships/slideLayout" Target="../slideLayouts/slideLayout205.xml"/><Relationship Id="rId31" Type="http://schemas.openxmlformats.org/officeDocument/2006/relationships/slideLayout" Target="../slideLayouts/slideLayout217.xml"/><Relationship Id="rId4" Type="http://schemas.openxmlformats.org/officeDocument/2006/relationships/slideLayout" Target="../slideLayouts/slideLayout190.xml"/><Relationship Id="rId9" Type="http://schemas.openxmlformats.org/officeDocument/2006/relationships/slideLayout" Target="../slideLayouts/slideLayout195.xml"/><Relationship Id="rId14" Type="http://schemas.openxmlformats.org/officeDocument/2006/relationships/slideLayout" Target="../slideLayouts/slideLayout200.xml"/><Relationship Id="rId22" Type="http://schemas.openxmlformats.org/officeDocument/2006/relationships/slideLayout" Target="../slideLayouts/slideLayout208.xml"/><Relationship Id="rId27" Type="http://schemas.openxmlformats.org/officeDocument/2006/relationships/slideLayout" Target="../slideLayouts/slideLayout213.xml"/><Relationship Id="rId30" Type="http://schemas.openxmlformats.org/officeDocument/2006/relationships/slideLayout" Target="../slideLayouts/slideLayout216.xml"/><Relationship Id="rId35" Type="http://schemas.openxmlformats.org/officeDocument/2006/relationships/slideLayout" Target="../slideLayouts/slideLayout221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3.xml"/><Relationship Id="rId13" Type="http://schemas.openxmlformats.org/officeDocument/2006/relationships/slideLayout" Target="../slideLayouts/slideLayout238.xml"/><Relationship Id="rId18" Type="http://schemas.openxmlformats.org/officeDocument/2006/relationships/slideLayout" Target="../slideLayouts/slideLayout243.xml"/><Relationship Id="rId26" Type="http://schemas.openxmlformats.org/officeDocument/2006/relationships/slideLayout" Target="../slideLayouts/slideLayout251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228.xml"/><Relationship Id="rId21" Type="http://schemas.openxmlformats.org/officeDocument/2006/relationships/slideLayout" Target="../slideLayouts/slideLayout246.xml"/><Relationship Id="rId34" Type="http://schemas.openxmlformats.org/officeDocument/2006/relationships/slideLayout" Target="../slideLayouts/slideLayout259.xml"/><Relationship Id="rId7" Type="http://schemas.openxmlformats.org/officeDocument/2006/relationships/slideLayout" Target="../slideLayouts/slideLayout232.xml"/><Relationship Id="rId12" Type="http://schemas.openxmlformats.org/officeDocument/2006/relationships/slideLayout" Target="../slideLayouts/slideLayout237.xml"/><Relationship Id="rId17" Type="http://schemas.openxmlformats.org/officeDocument/2006/relationships/slideLayout" Target="../slideLayouts/slideLayout242.xml"/><Relationship Id="rId25" Type="http://schemas.openxmlformats.org/officeDocument/2006/relationships/slideLayout" Target="../slideLayouts/slideLayout250.xml"/><Relationship Id="rId33" Type="http://schemas.openxmlformats.org/officeDocument/2006/relationships/slideLayout" Target="../slideLayouts/slideLayout258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227.xml"/><Relationship Id="rId16" Type="http://schemas.openxmlformats.org/officeDocument/2006/relationships/slideLayout" Target="../slideLayouts/slideLayout241.xml"/><Relationship Id="rId20" Type="http://schemas.openxmlformats.org/officeDocument/2006/relationships/slideLayout" Target="../slideLayouts/slideLayout245.xml"/><Relationship Id="rId29" Type="http://schemas.openxmlformats.org/officeDocument/2006/relationships/slideLayout" Target="../slideLayouts/slideLayout254.xml"/><Relationship Id="rId1" Type="http://schemas.openxmlformats.org/officeDocument/2006/relationships/slideLayout" Target="../slideLayouts/slideLayout226.xml"/><Relationship Id="rId6" Type="http://schemas.openxmlformats.org/officeDocument/2006/relationships/slideLayout" Target="../slideLayouts/slideLayout231.xml"/><Relationship Id="rId11" Type="http://schemas.openxmlformats.org/officeDocument/2006/relationships/slideLayout" Target="../slideLayouts/slideLayout236.xml"/><Relationship Id="rId24" Type="http://schemas.openxmlformats.org/officeDocument/2006/relationships/slideLayout" Target="../slideLayouts/slideLayout249.xml"/><Relationship Id="rId32" Type="http://schemas.openxmlformats.org/officeDocument/2006/relationships/slideLayout" Target="../slideLayouts/slideLayout257.xml"/><Relationship Id="rId37" Type="http://schemas.openxmlformats.org/officeDocument/2006/relationships/theme" Target="../theme/theme14.xml"/><Relationship Id="rId5" Type="http://schemas.openxmlformats.org/officeDocument/2006/relationships/slideLayout" Target="../slideLayouts/slideLayout230.xml"/><Relationship Id="rId15" Type="http://schemas.openxmlformats.org/officeDocument/2006/relationships/slideLayout" Target="../slideLayouts/slideLayout240.xml"/><Relationship Id="rId23" Type="http://schemas.openxmlformats.org/officeDocument/2006/relationships/slideLayout" Target="../slideLayouts/slideLayout248.xml"/><Relationship Id="rId28" Type="http://schemas.openxmlformats.org/officeDocument/2006/relationships/slideLayout" Target="../slideLayouts/slideLayout253.xml"/><Relationship Id="rId36" Type="http://schemas.openxmlformats.org/officeDocument/2006/relationships/slideLayout" Target="../slideLayouts/slideLayout261.xml"/><Relationship Id="rId10" Type="http://schemas.openxmlformats.org/officeDocument/2006/relationships/slideLayout" Target="../slideLayouts/slideLayout235.xml"/><Relationship Id="rId19" Type="http://schemas.openxmlformats.org/officeDocument/2006/relationships/slideLayout" Target="../slideLayouts/slideLayout244.xml"/><Relationship Id="rId31" Type="http://schemas.openxmlformats.org/officeDocument/2006/relationships/slideLayout" Target="../slideLayouts/slideLayout256.xml"/><Relationship Id="rId4" Type="http://schemas.openxmlformats.org/officeDocument/2006/relationships/slideLayout" Target="../slideLayouts/slideLayout229.xml"/><Relationship Id="rId9" Type="http://schemas.openxmlformats.org/officeDocument/2006/relationships/slideLayout" Target="../slideLayouts/slideLayout234.xml"/><Relationship Id="rId14" Type="http://schemas.openxmlformats.org/officeDocument/2006/relationships/slideLayout" Target="../slideLayouts/slideLayout239.xml"/><Relationship Id="rId22" Type="http://schemas.openxmlformats.org/officeDocument/2006/relationships/slideLayout" Target="../slideLayouts/slideLayout247.xml"/><Relationship Id="rId27" Type="http://schemas.openxmlformats.org/officeDocument/2006/relationships/slideLayout" Target="../slideLayouts/slideLayout252.xml"/><Relationship Id="rId30" Type="http://schemas.openxmlformats.org/officeDocument/2006/relationships/slideLayout" Target="../slideLayouts/slideLayout255.xml"/><Relationship Id="rId35" Type="http://schemas.openxmlformats.org/officeDocument/2006/relationships/slideLayout" Target="../slideLayouts/slideLayout260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4.xml"/><Relationship Id="rId2" Type="http://schemas.openxmlformats.org/officeDocument/2006/relationships/slideLayout" Target="../slideLayouts/slideLayout263.xml"/><Relationship Id="rId1" Type="http://schemas.openxmlformats.org/officeDocument/2006/relationships/slideLayout" Target="../slideLayouts/slideLayout262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15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267.xml"/><Relationship Id="rId7" Type="http://schemas.openxmlformats.org/officeDocument/2006/relationships/theme" Target="../theme/theme16.xml"/><Relationship Id="rId2" Type="http://schemas.openxmlformats.org/officeDocument/2006/relationships/slideLayout" Target="../slideLayouts/slideLayout266.xml"/><Relationship Id="rId1" Type="http://schemas.openxmlformats.org/officeDocument/2006/relationships/slideLayout" Target="../slideLayouts/slideLayout265.xml"/><Relationship Id="rId6" Type="http://schemas.openxmlformats.org/officeDocument/2006/relationships/slideLayout" Target="../slideLayouts/slideLayout270.xml"/><Relationship Id="rId5" Type="http://schemas.openxmlformats.org/officeDocument/2006/relationships/slideLayout" Target="../slideLayouts/slideLayout269.xml"/><Relationship Id="rId4" Type="http://schemas.openxmlformats.org/officeDocument/2006/relationships/slideLayout" Target="../slideLayouts/slideLayout268.xml"/><Relationship Id="rId9" Type="http://schemas.openxmlformats.org/officeDocument/2006/relationships/image" Target="../media/image2.jpg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theme" Target="../theme/theme17.xml"/><Relationship Id="rId3" Type="http://schemas.openxmlformats.org/officeDocument/2006/relationships/slideLayout" Target="../slideLayouts/slideLayout273.xml"/><Relationship Id="rId7" Type="http://schemas.openxmlformats.org/officeDocument/2006/relationships/slideLayout" Target="../slideLayouts/slideLayout277.xml"/><Relationship Id="rId2" Type="http://schemas.openxmlformats.org/officeDocument/2006/relationships/slideLayout" Target="../slideLayouts/slideLayout272.xml"/><Relationship Id="rId1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6.xml"/><Relationship Id="rId5" Type="http://schemas.openxmlformats.org/officeDocument/2006/relationships/slideLayout" Target="../slideLayouts/slideLayout275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274.xml"/><Relationship Id="rId9" Type="http://schemas.openxmlformats.org/officeDocument/2006/relationships/image" Target="../media/image1.png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theme" Target="../theme/theme18.xml"/><Relationship Id="rId2" Type="http://schemas.openxmlformats.org/officeDocument/2006/relationships/slideLayout" Target="../slideLayouts/slideLayout279.xml"/><Relationship Id="rId1" Type="http://schemas.openxmlformats.org/officeDocument/2006/relationships/slideLayout" Target="../slideLayouts/slideLayout278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7.xml"/><Relationship Id="rId13" Type="http://schemas.openxmlformats.org/officeDocument/2006/relationships/slideLayout" Target="../slideLayouts/slideLayout292.xml"/><Relationship Id="rId18" Type="http://schemas.openxmlformats.org/officeDocument/2006/relationships/slideLayout" Target="../slideLayouts/slideLayout297.xml"/><Relationship Id="rId26" Type="http://schemas.openxmlformats.org/officeDocument/2006/relationships/slideLayout" Target="../slideLayouts/slideLayout305.xml"/><Relationship Id="rId39" Type="http://schemas.openxmlformats.org/officeDocument/2006/relationships/slideLayout" Target="../slideLayouts/slideLayout318.xml"/><Relationship Id="rId3" Type="http://schemas.openxmlformats.org/officeDocument/2006/relationships/slideLayout" Target="../slideLayouts/slideLayout282.xml"/><Relationship Id="rId21" Type="http://schemas.openxmlformats.org/officeDocument/2006/relationships/slideLayout" Target="../slideLayouts/slideLayout300.xml"/><Relationship Id="rId34" Type="http://schemas.openxmlformats.org/officeDocument/2006/relationships/slideLayout" Target="../slideLayouts/slideLayout313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286.xml"/><Relationship Id="rId12" Type="http://schemas.openxmlformats.org/officeDocument/2006/relationships/slideLayout" Target="../slideLayouts/slideLayout291.xml"/><Relationship Id="rId17" Type="http://schemas.openxmlformats.org/officeDocument/2006/relationships/slideLayout" Target="../slideLayouts/slideLayout296.xml"/><Relationship Id="rId25" Type="http://schemas.openxmlformats.org/officeDocument/2006/relationships/slideLayout" Target="../slideLayouts/slideLayout304.xml"/><Relationship Id="rId33" Type="http://schemas.openxmlformats.org/officeDocument/2006/relationships/slideLayout" Target="../slideLayouts/slideLayout312.xml"/><Relationship Id="rId38" Type="http://schemas.openxmlformats.org/officeDocument/2006/relationships/slideLayout" Target="../slideLayouts/slideLayout317.xml"/><Relationship Id="rId2" Type="http://schemas.openxmlformats.org/officeDocument/2006/relationships/slideLayout" Target="../slideLayouts/slideLayout281.xml"/><Relationship Id="rId16" Type="http://schemas.openxmlformats.org/officeDocument/2006/relationships/slideLayout" Target="../slideLayouts/slideLayout295.xml"/><Relationship Id="rId20" Type="http://schemas.openxmlformats.org/officeDocument/2006/relationships/slideLayout" Target="../slideLayouts/slideLayout299.xml"/><Relationship Id="rId29" Type="http://schemas.openxmlformats.org/officeDocument/2006/relationships/slideLayout" Target="../slideLayouts/slideLayout308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280.xml"/><Relationship Id="rId6" Type="http://schemas.openxmlformats.org/officeDocument/2006/relationships/slideLayout" Target="../slideLayouts/slideLayout285.xml"/><Relationship Id="rId11" Type="http://schemas.openxmlformats.org/officeDocument/2006/relationships/slideLayout" Target="../slideLayouts/slideLayout290.xml"/><Relationship Id="rId24" Type="http://schemas.openxmlformats.org/officeDocument/2006/relationships/slideLayout" Target="../slideLayouts/slideLayout303.xml"/><Relationship Id="rId32" Type="http://schemas.openxmlformats.org/officeDocument/2006/relationships/slideLayout" Target="../slideLayouts/slideLayout311.xml"/><Relationship Id="rId37" Type="http://schemas.openxmlformats.org/officeDocument/2006/relationships/slideLayout" Target="../slideLayouts/slideLayout316.xml"/><Relationship Id="rId40" Type="http://schemas.openxmlformats.org/officeDocument/2006/relationships/theme" Target="../theme/theme19.xml"/><Relationship Id="rId5" Type="http://schemas.openxmlformats.org/officeDocument/2006/relationships/slideLayout" Target="../slideLayouts/slideLayout284.xml"/><Relationship Id="rId15" Type="http://schemas.openxmlformats.org/officeDocument/2006/relationships/slideLayout" Target="../slideLayouts/slideLayout294.xml"/><Relationship Id="rId23" Type="http://schemas.openxmlformats.org/officeDocument/2006/relationships/slideLayout" Target="../slideLayouts/slideLayout302.xml"/><Relationship Id="rId28" Type="http://schemas.openxmlformats.org/officeDocument/2006/relationships/slideLayout" Target="../slideLayouts/slideLayout307.xml"/><Relationship Id="rId36" Type="http://schemas.openxmlformats.org/officeDocument/2006/relationships/slideLayout" Target="../slideLayouts/slideLayout315.xml"/><Relationship Id="rId10" Type="http://schemas.openxmlformats.org/officeDocument/2006/relationships/slideLayout" Target="../slideLayouts/slideLayout289.xml"/><Relationship Id="rId19" Type="http://schemas.openxmlformats.org/officeDocument/2006/relationships/slideLayout" Target="../slideLayouts/slideLayout298.xml"/><Relationship Id="rId31" Type="http://schemas.openxmlformats.org/officeDocument/2006/relationships/slideLayout" Target="../slideLayouts/slideLayout310.xml"/><Relationship Id="rId4" Type="http://schemas.openxmlformats.org/officeDocument/2006/relationships/slideLayout" Target="../slideLayouts/slideLayout283.xml"/><Relationship Id="rId9" Type="http://schemas.openxmlformats.org/officeDocument/2006/relationships/slideLayout" Target="../slideLayouts/slideLayout288.xml"/><Relationship Id="rId14" Type="http://schemas.openxmlformats.org/officeDocument/2006/relationships/slideLayout" Target="../slideLayouts/slideLayout293.xml"/><Relationship Id="rId22" Type="http://schemas.openxmlformats.org/officeDocument/2006/relationships/slideLayout" Target="../slideLayouts/slideLayout301.xml"/><Relationship Id="rId27" Type="http://schemas.openxmlformats.org/officeDocument/2006/relationships/slideLayout" Target="../slideLayouts/slideLayout306.xml"/><Relationship Id="rId30" Type="http://schemas.openxmlformats.org/officeDocument/2006/relationships/slideLayout" Target="../slideLayouts/slideLayout309.xml"/><Relationship Id="rId35" Type="http://schemas.openxmlformats.org/officeDocument/2006/relationships/slideLayout" Target="../slideLayouts/slideLayout3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13" Type="http://schemas.openxmlformats.org/officeDocument/2006/relationships/slideLayout" Target="../slideLayouts/slideLayout52.xml"/><Relationship Id="rId18" Type="http://schemas.openxmlformats.org/officeDocument/2006/relationships/slideLayout" Target="../slideLayouts/slideLayout57.xml"/><Relationship Id="rId26" Type="http://schemas.openxmlformats.org/officeDocument/2006/relationships/slideLayout" Target="../slideLayouts/slideLayout65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42.xml"/><Relationship Id="rId21" Type="http://schemas.openxmlformats.org/officeDocument/2006/relationships/slideLayout" Target="../slideLayouts/slideLayout60.xml"/><Relationship Id="rId34" Type="http://schemas.openxmlformats.org/officeDocument/2006/relationships/slideLayout" Target="../slideLayouts/slideLayout73.xml"/><Relationship Id="rId7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51.xml"/><Relationship Id="rId17" Type="http://schemas.openxmlformats.org/officeDocument/2006/relationships/slideLayout" Target="../slideLayouts/slideLayout56.xml"/><Relationship Id="rId25" Type="http://schemas.openxmlformats.org/officeDocument/2006/relationships/slideLayout" Target="../slideLayouts/slideLayout64.xml"/><Relationship Id="rId33" Type="http://schemas.openxmlformats.org/officeDocument/2006/relationships/slideLayout" Target="../slideLayouts/slideLayout72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41.xml"/><Relationship Id="rId16" Type="http://schemas.openxmlformats.org/officeDocument/2006/relationships/slideLayout" Target="../slideLayouts/slideLayout55.xml"/><Relationship Id="rId20" Type="http://schemas.openxmlformats.org/officeDocument/2006/relationships/slideLayout" Target="../slideLayouts/slideLayout59.xml"/><Relationship Id="rId29" Type="http://schemas.openxmlformats.org/officeDocument/2006/relationships/slideLayout" Target="../slideLayouts/slideLayout68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11" Type="http://schemas.openxmlformats.org/officeDocument/2006/relationships/slideLayout" Target="../slideLayouts/slideLayout50.xml"/><Relationship Id="rId24" Type="http://schemas.openxmlformats.org/officeDocument/2006/relationships/slideLayout" Target="../slideLayouts/slideLayout63.xml"/><Relationship Id="rId32" Type="http://schemas.openxmlformats.org/officeDocument/2006/relationships/slideLayout" Target="../slideLayouts/slideLayout71.xml"/><Relationship Id="rId37" Type="http://schemas.openxmlformats.org/officeDocument/2006/relationships/theme" Target="../theme/theme2.xml"/><Relationship Id="rId5" Type="http://schemas.openxmlformats.org/officeDocument/2006/relationships/slideLayout" Target="../slideLayouts/slideLayout44.xml"/><Relationship Id="rId15" Type="http://schemas.openxmlformats.org/officeDocument/2006/relationships/slideLayout" Target="../slideLayouts/slideLayout54.xml"/><Relationship Id="rId23" Type="http://schemas.openxmlformats.org/officeDocument/2006/relationships/slideLayout" Target="../slideLayouts/slideLayout62.xml"/><Relationship Id="rId28" Type="http://schemas.openxmlformats.org/officeDocument/2006/relationships/slideLayout" Target="../slideLayouts/slideLayout67.xml"/><Relationship Id="rId36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49.xml"/><Relationship Id="rId19" Type="http://schemas.openxmlformats.org/officeDocument/2006/relationships/slideLayout" Target="../slideLayouts/slideLayout58.xml"/><Relationship Id="rId31" Type="http://schemas.openxmlformats.org/officeDocument/2006/relationships/slideLayout" Target="../slideLayouts/slideLayout70.xml"/><Relationship Id="rId4" Type="http://schemas.openxmlformats.org/officeDocument/2006/relationships/slideLayout" Target="../slideLayouts/slideLayout43.xml"/><Relationship Id="rId9" Type="http://schemas.openxmlformats.org/officeDocument/2006/relationships/slideLayout" Target="../slideLayouts/slideLayout48.xml"/><Relationship Id="rId14" Type="http://schemas.openxmlformats.org/officeDocument/2006/relationships/slideLayout" Target="../slideLayouts/slideLayout53.xml"/><Relationship Id="rId22" Type="http://schemas.openxmlformats.org/officeDocument/2006/relationships/slideLayout" Target="../slideLayouts/slideLayout61.xml"/><Relationship Id="rId27" Type="http://schemas.openxmlformats.org/officeDocument/2006/relationships/slideLayout" Target="../slideLayouts/slideLayout66.xml"/><Relationship Id="rId30" Type="http://schemas.openxmlformats.org/officeDocument/2006/relationships/slideLayout" Target="../slideLayouts/slideLayout69.xml"/><Relationship Id="rId35" Type="http://schemas.openxmlformats.org/officeDocument/2006/relationships/slideLayout" Target="../slideLayouts/slideLayout74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6.xml"/><Relationship Id="rId13" Type="http://schemas.openxmlformats.org/officeDocument/2006/relationships/slideLayout" Target="../slideLayouts/slideLayout331.xml"/><Relationship Id="rId18" Type="http://schemas.openxmlformats.org/officeDocument/2006/relationships/slideLayout" Target="../slideLayouts/slideLayout336.xml"/><Relationship Id="rId26" Type="http://schemas.openxmlformats.org/officeDocument/2006/relationships/slideLayout" Target="../slideLayouts/slideLayout344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321.xml"/><Relationship Id="rId21" Type="http://schemas.openxmlformats.org/officeDocument/2006/relationships/slideLayout" Target="../slideLayouts/slideLayout339.xml"/><Relationship Id="rId34" Type="http://schemas.openxmlformats.org/officeDocument/2006/relationships/slideLayout" Target="../slideLayouts/slideLayout352.xml"/><Relationship Id="rId7" Type="http://schemas.openxmlformats.org/officeDocument/2006/relationships/slideLayout" Target="../slideLayouts/slideLayout325.xml"/><Relationship Id="rId12" Type="http://schemas.openxmlformats.org/officeDocument/2006/relationships/slideLayout" Target="../slideLayouts/slideLayout330.xml"/><Relationship Id="rId17" Type="http://schemas.openxmlformats.org/officeDocument/2006/relationships/slideLayout" Target="../slideLayouts/slideLayout335.xml"/><Relationship Id="rId25" Type="http://schemas.openxmlformats.org/officeDocument/2006/relationships/slideLayout" Target="../slideLayouts/slideLayout343.xml"/><Relationship Id="rId33" Type="http://schemas.openxmlformats.org/officeDocument/2006/relationships/slideLayout" Target="../slideLayouts/slideLayout351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320.xml"/><Relationship Id="rId16" Type="http://schemas.openxmlformats.org/officeDocument/2006/relationships/slideLayout" Target="../slideLayouts/slideLayout334.xml"/><Relationship Id="rId20" Type="http://schemas.openxmlformats.org/officeDocument/2006/relationships/slideLayout" Target="../slideLayouts/slideLayout338.xml"/><Relationship Id="rId29" Type="http://schemas.openxmlformats.org/officeDocument/2006/relationships/slideLayout" Target="../slideLayouts/slideLayout347.xml"/><Relationship Id="rId1" Type="http://schemas.openxmlformats.org/officeDocument/2006/relationships/slideLayout" Target="../slideLayouts/slideLayout319.xml"/><Relationship Id="rId6" Type="http://schemas.openxmlformats.org/officeDocument/2006/relationships/slideLayout" Target="../slideLayouts/slideLayout324.xml"/><Relationship Id="rId11" Type="http://schemas.openxmlformats.org/officeDocument/2006/relationships/slideLayout" Target="../slideLayouts/slideLayout329.xml"/><Relationship Id="rId24" Type="http://schemas.openxmlformats.org/officeDocument/2006/relationships/slideLayout" Target="../slideLayouts/slideLayout342.xml"/><Relationship Id="rId32" Type="http://schemas.openxmlformats.org/officeDocument/2006/relationships/slideLayout" Target="../slideLayouts/slideLayout350.xml"/><Relationship Id="rId37" Type="http://schemas.openxmlformats.org/officeDocument/2006/relationships/theme" Target="../theme/theme20.xml"/><Relationship Id="rId5" Type="http://schemas.openxmlformats.org/officeDocument/2006/relationships/slideLayout" Target="../slideLayouts/slideLayout323.xml"/><Relationship Id="rId15" Type="http://schemas.openxmlformats.org/officeDocument/2006/relationships/slideLayout" Target="../slideLayouts/slideLayout333.xml"/><Relationship Id="rId23" Type="http://schemas.openxmlformats.org/officeDocument/2006/relationships/slideLayout" Target="../slideLayouts/slideLayout341.xml"/><Relationship Id="rId28" Type="http://schemas.openxmlformats.org/officeDocument/2006/relationships/slideLayout" Target="../slideLayouts/slideLayout346.xml"/><Relationship Id="rId36" Type="http://schemas.openxmlformats.org/officeDocument/2006/relationships/slideLayout" Target="../slideLayouts/slideLayout354.xml"/><Relationship Id="rId10" Type="http://schemas.openxmlformats.org/officeDocument/2006/relationships/slideLayout" Target="../slideLayouts/slideLayout328.xml"/><Relationship Id="rId19" Type="http://schemas.openxmlformats.org/officeDocument/2006/relationships/slideLayout" Target="../slideLayouts/slideLayout337.xml"/><Relationship Id="rId31" Type="http://schemas.openxmlformats.org/officeDocument/2006/relationships/slideLayout" Target="../slideLayouts/slideLayout349.xml"/><Relationship Id="rId4" Type="http://schemas.openxmlformats.org/officeDocument/2006/relationships/slideLayout" Target="../slideLayouts/slideLayout322.xml"/><Relationship Id="rId9" Type="http://schemas.openxmlformats.org/officeDocument/2006/relationships/slideLayout" Target="../slideLayouts/slideLayout327.xml"/><Relationship Id="rId14" Type="http://schemas.openxmlformats.org/officeDocument/2006/relationships/slideLayout" Target="../slideLayouts/slideLayout332.xml"/><Relationship Id="rId22" Type="http://schemas.openxmlformats.org/officeDocument/2006/relationships/slideLayout" Target="../slideLayouts/slideLayout340.xml"/><Relationship Id="rId27" Type="http://schemas.openxmlformats.org/officeDocument/2006/relationships/slideLayout" Target="../slideLayouts/slideLayout345.xml"/><Relationship Id="rId30" Type="http://schemas.openxmlformats.org/officeDocument/2006/relationships/slideLayout" Target="../slideLayouts/slideLayout348.xml"/><Relationship Id="rId35" Type="http://schemas.openxmlformats.org/officeDocument/2006/relationships/slideLayout" Target="../slideLayouts/slideLayout353.xml"/></Relationships>
</file>

<file path=ppt/slideMasters/_rels/slideMaster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7.xml"/><Relationship Id="rId2" Type="http://schemas.openxmlformats.org/officeDocument/2006/relationships/slideLayout" Target="../slideLayouts/slideLayout356.xml"/><Relationship Id="rId1" Type="http://schemas.openxmlformats.org/officeDocument/2006/relationships/slideLayout" Target="../slideLayouts/slideLayout355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21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60.xml"/><Relationship Id="rId7" Type="http://schemas.openxmlformats.org/officeDocument/2006/relationships/theme" Target="../theme/theme22.xml"/><Relationship Id="rId2" Type="http://schemas.openxmlformats.org/officeDocument/2006/relationships/slideLayout" Target="../slideLayouts/slideLayout359.xml"/><Relationship Id="rId1" Type="http://schemas.openxmlformats.org/officeDocument/2006/relationships/slideLayout" Target="../slideLayouts/slideLayout358.xml"/><Relationship Id="rId6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62.xml"/><Relationship Id="rId4" Type="http://schemas.openxmlformats.org/officeDocument/2006/relationships/slideLayout" Target="../slideLayouts/slideLayout361.xml"/><Relationship Id="rId9" Type="http://schemas.openxmlformats.org/officeDocument/2006/relationships/image" Target="../media/image2.jpg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theme" Target="../theme/theme23.xml"/><Relationship Id="rId3" Type="http://schemas.openxmlformats.org/officeDocument/2006/relationships/slideLayout" Target="../slideLayouts/slideLayout366.xml"/><Relationship Id="rId7" Type="http://schemas.openxmlformats.org/officeDocument/2006/relationships/slideLayout" Target="../slideLayouts/slideLayout370.xml"/><Relationship Id="rId2" Type="http://schemas.openxmlformats.org/officeDocument/2006/relationships/slideLayout" Target="../slideLayouts/slideLayout365.xml"/><Relationship Id="rId1" Type="http://schemas.openxmlformats.org/officeDocument/2006/relationships/slideLayout" Target="../slideLayouts/slideLayout364.xml"/><Relationship Id="rId6" Type="http://schemas.openxmlformats.org/officeDocument/2006/relationships/slideLayout" Target="../slideLayouts/slideLayout369.xml"/><Relationship Id="rId5" Type="http://schemas.openxmlformats.org/officeDocument/2006/relationships/slideLayout" Target="../slideLayouts/slideLayout368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367.xml"/><Relationship Id="rId9" Type="http://schemas.openxmlformats.org/officeDocument/2006/relationships/image" Target="../media/image1.png"/></Relationships>
</file>

<file path=ppt/slideMasters/_rels/slideMaster24.xml.rels><?xml version="1.0" encoding="UTF-8" standalone="yes"?>
<Relationships xmlns="http://schemas.openxmlformats.org/package/2006/relationships"><Relationship Id="rId3" Type="http://schemas.openxmlformats.org/officeDocument/2006/relationships/theme" Target="../theme/theme24.xml"/><Relationship Id="rId2" Type="http://schemas.openxmlformats.org/officeDocument/2006/relationships/slideLayout" Target="../slideLayouts/slideLayout372.xml"/><Relationship Id="rId1" Type="http://schemas.openxmlformats.org/officeDocument/2006/relationships/slideLayout" Target="../slideLayouts/slideLayout371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0.xml"/><Relationship Id="rId13" Type="http://schemas.openxmlformats.org/officeDocument/2006/relationships/slideLayout" Target="../slideLayouts/slideLayout385.xml"/><Relationship Id="rId18" Type="http://schemas.openxmlformats.org/officeDocument/2006/relationships/slideLayout" Target="../slideLayouts/slideLayout390.xml"/><Relationship Id="rId26" Type="http://schemas.openxmlformats.org/officeDocument/2006/relationships/slideLayout" Target="../slideLayouts/slideLayout398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375.xml"/><Relationship Id="rId21" Type="http://schemas.openxmlformats.org/officeDocument/2006/relationships/slideLayout" Target="../slideLayouts/slideLayout393.xml"/><Relationship Id="rId34" Type="http://schemas.openxmlformats.org/officeDocument/2006/relationships/slideLayout" Target="../slideLayouts/slideLayout406.xml"/><Relationship Id="rId7" Type="http://schemas.openxmlformats.org/officeDocument/2006/relationships/slideLayout" Target="../slideLayouts/slideLayout379.xml"/><Relationship Id="rId12" Type="http://schemas.openxmlformats.org/officeDocument/2006/relationships/slideLayout" Target="../slideLayouts/slideLayout384.xml"/><Relationship Id="rId17" Type="http://schemas.openxmlformats.org/officeDocument/2006/relationships/slideLayout" Target="../slideLayouts/slideLayout389.xml"/><Relationship Id="rId25" Type="http://schemas.openxmlformats.org/officeDocument/2006/relationships/slideLayout" Target="../slideLayouts/slideLayout397.xml"/><Relationship Id="rId33" Type="http://schemas.openxmlformats.org/officeDocument/2006/relationships/slideLayout" Target="../slideLayouts/slideLayout40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374.xml"/><Relationship Id="rId16" Type="http://schemas.openxmlformats.org/officeDocument/2006/relationships/slideLayout" Target="../slideLayouts/slideLayout388.xml"/><Relationship Id="rId20" Type="http://schemas.openxmlformats.org/officeDocument/2006/relationships/slideLayout" Target="../slideLayouts/slideLayout392.xml"/><Relationship Id="rId29" Type="http://schemas.openxmlformats.org/officeDocument/2006/relationships/slideLayout" Target="../slideLayouts/slideLayout401.xml"/><Relationship Id="rId1" Type="http://schemas.openxmlformats.org/officeDocument/2006/relationships/slideLayout" Target="../slideLayouts/slideLayout373.xml"/><Relationship Id="rId6" Type="http://schemas.openxmlformats.org/officeDocument/2006/relationships/slideLayout" Target="../slideLayouts/slideLayout378.xml"/><Relationship Id="rId11" Type="http://schemas.openxmlformats.org/officeDocument/2006/relationships/slideLayout" Target="../slideLayouts/slideLayout383.xml"/><Relationship Id="rId24" Type="http://schemas.openxmlformats.org/officeDocument/2006/relationships/slideLayout" Target="../slideLayouts/slideLayout396.xml"/><Relationship Id="rId32" Type="http://schemas.openxmlformats.org/officeDocument/2006/relationships/slideLayout" Target="../slideLayouts/slideLayout404.xml"/><Relationship Id="rId37" Type="http://schemas.openxmlformats.org/officeDocument/2006/relationships/theme" Target="../theme/theme25.xml"/><Relationship Id="rId5" Type="http://schemas.openxmlformats.org/officeDocument/2006/relationships/slideLayout" Target="../slideLayouts/slideLayout377.xml"/><Relationship Id="rId15" Type="http://schemas.openxmlformats.org/officeDocument/2006/relationships/slideLayout" Target="../slideLayouts/slideLayout387.xml"/><Relationship Id="rId23" Type="http://schemas.openxmlformats.org/officeDocument/2006/relationships/slideLayout" Target="../slideLayouts/slideLayout395.xml"/><Relationship Id="rId28" Type="http://schemas.openxmlformats.org/officeDocument/2006/relationships/slideLayout" Target="../slideLayouts/slideLayout400.xml"/><Relationship Id="rId36" Type="http://schemas.openxmlformats.org/officeDocument/2006/relationships/slideLayout" Target="../slideLayouts/slideLayout408.xml"/><Relationship Id="rId10" Type="http://schemas.openxmlformats.org/officeDocument/2006/relationships/slideLayout" Target="../slideLayouts/slideLayout382.xml"/><Relationship Id="rId19" Type="http://schemas.openxmlformats.org/officeDocument/2006/relationships/slideLayout" Target="../slideLayouts/slideLayout391.xml"/><Relationship Id="rId31" Type="http://schemas.openxmlformats.org/officeDocument/2006/relationships/slideLayout" Target="../slideLayouts/slideLayout403.xml"/><Relationship Id="rId4" Type="http://schemas.openxmlformats.org/officeDocument/2006/relationships/slideLayout" Target="../slideLayouts/slideLayout376.xml"/><Relationship Id="rId9" Type="http://schemas.openxmlformats.org/officeDocument/2006/relationships/slideLayout" Target="../slideLayouts/slideLayout381.xml"/><Relationship Id="rId14" Type="http://schemas.openxmlformats.org/officeDocument/2006/relationships/slideLayout" Target="../slideLayouts/slideLayout386.xml"/><Relationship Id="rId22" Type="http://schemas.openxmlformats.org/officeDocument/2006/relationships/slideLayout" Target="../slideLayouts/slideLayout394.xml"/><Relationship Id="rId27" Type="http://schemas.openxmlformats.org/officeDocument/2006/relationships/slideLayout" Target="../slideLayouts/slideLayout399.xml"/><Relationship Id="rId30" Type="http://schemas.openxmlformats.org/officeDocument/2006/relationships/slideLayout" Target="../slideLayouts/slideLayout402.xml"/><Relationship Id="rId35" Type="http://schemas.openxmlformats.org/officeDocument/2006/relationships/slideLayout" Target="../slideLayouts/slideLayout407.xml"/></Relationships>
</file>

<file path=ppt/slideMasters/_rels/slideMaster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1.xml"/><Relationship Id="rId2" Type="http://schemas.openxmlformats.org/officeDocument/2006/relationships/slideLayout" Target="../slideLayouts/slideLayout410.xml"/><Relationship Id="rId1" Type="http://schemas.openxmlformats.org/officeDocument/2006/relationships/slideLayout" Target="../slideLayouts/slideLayout409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26.xml"/></Relationships>
</file>

<file path=ppt/slideMasters/_rels/slideMaster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414.xml"/><Relationship Id="rId7" Type="http://schemas.openxmlformats.org/officeDocument/2006/relationships/theme" Target="../theme/theme27.xml"/><Relationship Id="rId2" Type="http://schemas.openxmlformats.org/officeDocument/2006/relationships/slideLayout" Target="../slideLayouts/slideLayout413.xml"/><Relationship Id="rId1" Type="http://schemas.openxmlformats.org/officeDocument/2006/relationships/slideLayout" Target="../slideLayouts/slideLayout412.xml"/><Relationship Id="rId6" Type="http://schemas.openxmlformats.org/officeDocument/2006/relationships/slideLayout" Target="../slideLayouts/slideLayout417.xml"/><Relationship Id="rId5" Type="http://schemas.openxmlformats.org/officeDocument/2006/relationships/slideLayout" Target="../slideLayouts/slideLayout416.xml"/><Relationship Id="rId4" Type="http://schemas.openxmlformats.org/officeDocument/2006/relationships/slideLayout" Target="../slideLayouts/slideLayout415.xml"/><Relationship Id="rId9" Type="http://schemas.openxmlformats.org/officeDocument/2006/relationships/image" Target="../media/image2.jpg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theme" Target="../theme/theme28.xml"/><Relationship Id="rId3" Type="http://schemas.openxmlformats.org/officeDocument/2006/relationships/slideLayout" Target="../slideLayouts/slideLayout420.xml"/><Relationship Id="rId7" Type="http://schemas.openxmlformats.org/officeDocument/2006/relationships/slideLayout" Target="../slideLayouts/slideLayout424.xml"/><Relationship Id="rId2" Type="http://schemas.openxmlformats.org/officeDocument/2006/relationships/slideLayout" Target="../slideLayouts/slideLayout419.xml"/><Relationship Id="rId1" Type="http://schemas.openxmlformats.org/officeDocument/2006/relationships/slideLayout" Target="../slideLayouts/slideLayout418.xml"/><Relationship Id="rId6" Type="http://schemas.openxmlformats.org/officeDocument/2006/relationships/slideLayout" Target="../slideLayouts/slideLayout423.xml"/><Relationship Id="rId5" Type="http://schemas.openxmlformats.org/officeDocument/2006/relationships/slideLayout" Target="../slideLayouts/slideLayout422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421.xml"/><Relationship Id="rId9" Type="http://schemas.openxmlformats.org/officeDocument/2006/relationships/image" Target="../media/image1.png"/></Relationships>
</file>

<file path=ppt/slideMasters/_rels/slideMaster29.xml.rels><?xml version="1.0" encoding="UTF-8" standalone="yes"?>
<Relationships xmlns="http://schemas.openxmlformats.org/package/2006/relationships"><Relationship Id="rId3" Type="http://schemas.openxmlformats.org/officeDocument/2006/relationships/theme" Target="../theme/theme29.xml"/><Relationship Id="rId2" Type="http://schemas.openxmlformats.org/officeDocument/2006/relationships/slideLayout" Target="../slideLayouts/slideLayout426.xml"/><Relationship Id="rId1" Type="http://schemas.openxmlformats.org/officeDocument/2006/relationships/slideLayout" Target="../slideLayouts/slideLayout425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8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3.xml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4.xml"/><Relationship Id="rId13" Type="http://schemas.openxmlformats.org/officeDocument/2006/relationships/slideLayout" Target="../slideLayouts/slideLayout439.xml"/><Relationship Id="rId18" Type="http://schemas.openxmlformats.org/officeDocument/2006/relationships/slideLayout" Target="../slideLayouts/slideLayout444.xml"/><Relationship Id="rId26" Type="http://schemas.openxmlformats.org/officeDocument/2006/relationships/slideLayout" Target="../slideLayouts/slideLayout452.xml"/><Relationship Id="rId39" Type="http://schemas.openxmlformats.org/officeDocument/2006/relationships/slideLayout" Target="../slideLayouts/slideLayout465.xml"/><Relationship Id="rId3" Type="http://schemas.openxmlformats.org/officeDocument/2006/relationships/slideLayout" Target="../slideLayouts/slideLayout429.xml"/><Relationship Id="rId21" Type="http://schemas.openxmlformats.org/officeDocument/2006/relationships/slideLayout" Target="../slideLayouts/slideLayout447.xml"/><Relationship Id="rId34" Type="http://schemas.openxmlformats.org/officeDocument/2006/relationships/slideLayout" Target="../slideLayouts/slideLayout460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433.xml"/><Relationship Id="rId12" Type="http://schemas.openxmlformats.org/officeDocument/2006/relationships/slideLayout" Target="../slideLayouts/slideLayout438.xml"/><Relationship Id="rId17" Type="http://schemas.openxmlformats.org/officeDocument/2006/relationships/slideLayout" Target="../slideLayouts/slideLayout443.xml"/><Relationship Id="rId25" Type="http://schemas.openxmlformats.org/officeDocument/2006/relationships/slideLayout" Target="../slideLayouts/slideLayout451.xml"/><Relationship Id="rId33" Type="http://schemas.openxmlformats.org/officeDocument/2006/relationships/slideLayout" Target="../slideLayouts/slideLayout459.xml"/><Relationship Id="rId38" Type="http://schemas.openxmlformats.org/officeDocument/2006/relationships/slideLayout" Target="../slideLayouts/slideLayout464.xml"/><Relationship Id="rId2" Type="http://schemas.openxmlformats.org/officeDocument/2006/relationships/slideLayout" Target="../slideLayouts/slideLayout428.xml"/><Relationship Id="rId16" Type="http://schemas.openxmlformats.org/officeDocument/2006/relationships/slideLayout" Target="../slideLayouts/slideLayout442.xml"/><Relationship Id="rId20" Type="http://schemas.openxmlformats.org/officeDocument/2006/relationships/slideLayout" Target="../slideLayouts/slideLayout446.xml"/><Relationship Id="rId29" Type="http://schemas.openxmlformats.org/officeDocument/2006/relationships/slideLayout" Target="../slideLayouts/slideLayout455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427.xml"/><Relationship Id="rId6" Type="http://schemas.openxmlformats.org/officeDocument/2006/relationships/slideLayout" Target="../slideLayouts/slideLayout432.xml"/><Relationship Id="rId11" Type="http://schemas.openxmlformats.org/officeDocument/2006/relationships/slideLayout" Target="../slideLayouts/slideLayout437.xml"/><Relationship Id="rId24" Type="http://schemas.openxmlformats.org/officeDocument/2006/relationships/slideLayout" Target="../slideLayouts/slideLayout450.xml"/><Relationship Id="rId32" Type="http://schemas.openxmlformats.org/officeDocument/2006/relationships/slideLayout" Target="../slideLayouts/slideLayout458.xml"/><Relationship Id="rId37" Type="http://schemas.openxmlformats.org/officeDocument/2006/relationships/slideLayout" Target="../slideLayouts/slideLayout463.xml"/><Relationship Id="rId40" Type="http://schemas.openxmlformats.org/officeDocument/2006/relationships/theme" Target="../theme/theme30.xml"/><Relationship Id="rId5" Type="http://schemas.openxmlformats.org/officeDocument/2006/relationships/slideLayout" Target="../slideLayouts/slideLayout431.xml"/><Relationship Id="rId15" Type="http://schemas.openxmlformats.org/officeDocument/2006/relationships/slideLayout" Target="../slideLayouts/slideLayout441.xml"/><Relationship Id="rId23" Type="http://schemas.openxmlformats.org/officeDocument/2006/relationships/slideLayout" Target="../slideLayouts/slideLayout449.xml"/><Relationship Id="rId28" Type="http://schemas.openxmlformats.org/officeDocument/2006/relationships/slideLayout" Target="../slideLayouts/slideLayout454.xml"/><Relationship Id="rId36" Type="http://schemas.openxmlformats.org/officeDocument/2006/relationships/slideLayout" Target="../slideLayouts/slideLayout462.xml"/><Relationship Id="rId10" Type="http://schemas.openxmlformats.org/officeDocument/2006/relationships/slideLayout" Target="../slideLayouts/slideLayout436.xml"/><Relationship Id="rId19" Type="http://schemas.openxmlformats.org/officeDocument/2006/relationships/slideLayout" Target="../slideLayouts/slideLayout445.xml"/><Relationship Id="rId31" Type="http://schemas.openxmlformats.org/officeDocument/2006/relationships/slideLayout" Target="../slideLayouts/slideLayout457.xml"/><Relationship Id="rId4" Type="http://schemas.openxmlformats.org/officeDocument/2006/relationships/slideLayout" Target="../slideLayouts/slideLayout430.xml"/><Relationship Id="rId9" Type="http://schemas.openxmlformats.org/officeDocument/2006/relationships/slideLayout" Target="../slideLayouts/slideLayout435.xml"/><Relationship Id="rId14" Type="http://schemas.openxmlformats.org/officeDocument/2006/relationships/slideLayout" Target="../slideLayouts/slideLayout440.xml"/><Relationship Id="rId22" Type="http://schemas.openxmlformats.org/officeDocument/2006/relationships/slideLayout" Target="../slideLayouts/slideLayout448.xml"/><Relationship Id="rId27" Type="http://schemas.openxmlformats.org/officeDocument/2006/relationships/slideLayout" Target="../slideLayouts/slideLayout453.xml"/><Relationship Id="rId30" Type="http://schemas.openxmlformats.org/officeDocument/2006/relationships/slideLayout" Target="../slideLayouts/slideLayout456.xml"/><Relationship Id="rId35" Type="http://schemas.openxmlformats.org/officeDocument/2006/relationships/slideLayout" Target="../slideLayouts/slideLayout461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3.xml"/><Relationship Id="rId13" Type="http://schemas.openxmlformats.org/officeDocument/2006/relationships/slideLayout" Target="../slideLayouts/slideLayout478.xml"/><Relationship Id="rId18" Type="http://schemas.openxmlformats.org/officeDocument/2006/relationships/slideLayout" Target="../slideLayouts/slideLayout483.xml"/><Relationship Id="rId26" Type="http://schemas.openxmlformats.org/officeDocument/2006/relationships/slideLayout" Target="../slideLayouts/slideLayout491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468.xml"/><Relationship Id="rId21" Type="http://schemas.openxmlformats.org/officeDocument/2006/relationships/slideLayout" Target="../slideLayouts/slideLayout486.xml"/><Relationship Id="rId34" Type="http://schemas.openxmlformats.org/officeDocument/2006/relationships/slideLayout" Target="../slideLayouts/slideLayout499.xml"/><Relationship Id="rId7" Type="http://schemas.openxmlformats.org/officeDocument/2006/relationships/slideLayout" Target="../slideLayouts/slideLayout472.xml"/><Relationship Id="rId12" Type="http://schemas.openxmlformats.org/officeDocument/2006/relationships/slideLayout" Target="../slideLayouts/slideLayout477.xml"/><Relationship Id="rId17" Type="http://schemas.openxmlformats.org/officeDocument/2006/relationships/slideLayout" Target="../slideLayouts/slideLayout482.xml"/><Relationship Id="rId25" Type="http://schemas.openxmlformats.org/officeDocument/2006/relationships/slideLayout" Target="../slideLayouts/slideLayout490.xml"/><Relationship Id="rId33" Type="http://schemas.openxmlformats.org/officeDocument/2006/relationships/slideLayout" Target="../slideLayouts/slideLayout498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467.xml"/><Relationship Id="rId16" Type="http://schemas.openxmlformats.org/officeDocument/2006/relationships/slideLayout" Target="../slideLayouts/slideLayout481.xml"/><Relationship Id="rId20" Type="http://schemas.openxmlformats.org/officeDocument/2006/relationships/slideLayout" Target="../slideLayouts/slideLayout485.xml"/><Relationship Id="rId29" Type="http://schemas.openxmlformats.org/officeDocument/2006/relationships/slideLayout" Target="../slideLayouts/slideLayout494.xml"/><Relationship Id="rId1" Type="http://schemas.openxmlformats.org/officeDocument/2006/relationships/slideLayout" Target="../slideLayouts/slideLayout466.xml"/><Relationship Id="rId6" Type="http://schemas.openxmlformats.org/officeDocument/2006/relationships/slideLayout" Target="../slideLayouts/slideLayout471.xml"/><Relationship Id="rId11" Type="http://schemas.openxmlformats.org/officeDocument/2006/relationships/slideLayout" Target="../slideLayouts/slideLayout476.xml"/><Relationship Id="rId24" Type="http://schemas.openxmlformats.org/officeDocument/2006/relationships/slideLayout" Target="../slideLayouts/slideLayout489.xml"/><Relationship Id="rId32" Type="http://schemas.openxmlformats.org/officeDocument/2006/relationships/slideLayout" Target="../slideLayouts/slideLayout497.xml"/><Relationship Id="rId37" Type="http://schemas.openxmlformats.org/officeDocument/2006/relationships/theme" Target="../theme/theme31.xml"/><Relationship Id="rId5" Type="http://schemas.openxmlformats.org/officeDocument/2006/relationships/slideLayout" Target="../slideLayouts/slideLayout470.xml"/><Relationship Id="rId15" Type="http://schemas.openxmlformats.org/officeDocument/2006/relationships/slideLayout" Target="../slideLayouts/slideLayout480.xml"/><Relationship Id="rId23" Type="http://schemas.openxmlformats.org/officeDocument/2006/relationships/slideLayout" Target="../slideLayouts/slideLayout488.xml"/><Relationship Id="rId28" Type="http://schemas.openxmlformats.org/officeDocument/2006/relationships/slideLayout" Target="../slideLayouts/slideLayout493.xml"/><Relationship Id="rId36" Type="http://schemas.openxmlformats.org/officeDocument/2006/relationships/slideLayout" Target="../slideLayouts/slideLayout501.xml"/><Relationship Id="rId10" Type="http://schemas.openxmlformats.org/officeDocument/2006/relationships/slideLayout" Target="../slideLayouts/slideLayout475.xml"/><Relationship Id="rId19" Type="http://schemas.openxmlformats.org/officeDocument/2006/relationships/slideLayout" Target="../slideLayouts/slideLayout484.xml"/><Relationship Id="rId31" Type="http://schemas.openxmlformats.org/officeDocument/2006/relationships/slideLayout" Target="../slideLayouts/slideLayout496.xml"/><Relationship Id="rId4" Type="http://schemas.openxmlformats.org/officeDocument/2006/relationships/slideLayout" Target="../slideLayouts/slideLayout469.xml"/><Relationship Id="rId9" Type="http://schemas.openxmlformats.org/officeDocument/2006/relationships/slideLayout" Target="../slideLayouts/slideLayout474.xml"/><Relationship Id="rId14" Type="http://schemas.openxmlformats.org/officeDocument/2006/relationships/slideLayout" Target="../slideLayouts/slideLayout479.xml"/><Relationship Id="rId22" Type="http://schemas.openxmlformats.org/officeDocument/2006/relationships/slideLayout" Target="../slideLayouts/slideLayout487.xml"/><Relationship Id="rId27" Type="http://schemas.openxmlformats.org/officeDocument/2006/relationships/slideLayout" Target="../slideLayouts/slideLayout492.xml"/><Relationship Id="rId30" Type="http://schemas.openxmlformats.org/officeDocument/2006/relationships/slideLayout" Target="../slideLayouts/slideLayout495.xml"/><Relationship Id="rId35" Type="http://schemas.openxmlformats.org/officeDocument/2006/relationships/slideLayout" Target="../slideLayouts/slideLayout500.xml"/></Relationships>
</file>

<file path=ppt/slideMasters/_rels/slideMaster3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4.xml"/><Relationship Id="rId2" Type="http://schemas.openxmlformats.org/officeDocument/2006/relationships/slideLayout" Target="../slideLayouts/slideLayout503.xml"/><Relationship Id="rId1" Type="http://schemas.openxmlformats.org/officeDocument/2006/relationships/slideLayout" Target="../slideLayouts/slideLayout502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32.xml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507.xml"/><Relationship Id="rId7" Type="http://schemas.openxmlformats.org/officeDocument/2006/relationships/theme" Target="../theme/theme33.xml"/><Relationship Id="rId2" Type="http://schemas.openxmlformats.org/officeDocument/2006/relationships/slideLayout" Target="../slideLayouts/slideLayout506.xml"/><Relationship Id="rId1" Type="http://schemas.openxmlformats.org/officeDocument/2006/relationships/slideLayout" Target="../slideLayouts/slideLayout505.xml"/><Relationship Id="rId6" Type="http://schemas.openxmlformats.org/officeDocument/2006/relationships/slideLayout" Target="../slideLayouts/slideLayout510.xml"/><Relationship Id="rId5" Type="http://schemas.openxmlformats.org/officeDocument/2006/relationships/slideLayout" Target="../slideLayouts/slideLayout509.xml"/><Relationship Id="rId4" Type="http://schemas.openxmlformats.org/officeDocument/2006/relationships/slideLayout" Target="../slideLayouts/slideLayout508.xml"/><Relationship Id="rId9" Type="http://schemas.openxmlformats.org/officeDocument/2006/relationships/image" Target="../media/image2.jpg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theme" Target="../theme/theme34.xml"/><Relationship Id="rId3" Type="http://schemas.openxmlformats.org/officeDocument/2006/relationships/slideLayout" Target="../slideLayouts/slideLayout513.xml"/><Relationship Id="rId7" Type="http://schemas.openxmlformats.org/officeDocument/2006/relationships/slideLayout" Target="../slideLayouts/slideLayout517.xml"/><Relationship Id="rId2" Type="http://schemas.openxmlformats.org/officeDocument/2006/relationships/slideLayout" Target="../slideLayouts/slideLayout512.xml"/><Relationship Id="rId1" Type="http://schemas.openxmlformats.org/officeDocument/2006/relationships/slideLayout" Target="../slideLayouts/slideLayout511.xml"/><Relationship Id="rId6" Type="http://schemas.openxmlformats.org/officeDocument/2006/relationships/slideLayout" Target="../slideLayouts/slideLayout516.xml"/><Relationship Id="rId5" Type="http://schemas.openxmlformats.org/officeDocument/2006/relationships/slideLayout" Target="../slideLayouts/slideLayout515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514.xml"/><Relationship Id="rId9" Type="http://schemas.openxmlformats.org/officeDocument/2006/relationships/image" Target="../media/image1.png"/></Relationships>
</file>

<file path=ppt/slideMasters/_rels/slideMaster35.xml.rels><?xml version="1.0" encoding="UTF-8" standalone="yes"?>
<Relationships xmlns="http://schemas.openxmlformats.org/package/2006/relationships"><Relationship Id="rId3" Type="http://schemas.openxmlformats.org/officeDocument/2006/relationships/theme" Target="../theme/theme35.xml"/><Relationship Id="rId2" Type="http://schemas.openxmlformats.org/officeDocument/2006/relationships/slideLayout" Target="../slideLayouts/slideLayout519.xml"/><Relationship Id="rId1" Type="http://schemas.openxmlformats.org/officeDocument/2006/relationships/slideLayout" Target="../slideLayouts/slideLayout518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7.xml"/><Relationship Id="rId13" Type="http://schemas.openxmlformats.org/officeDocument/2006/relationships/slideLayout" Target="../slideLayouts/slideLayout532.xml"/><Relationship Id="rId18" Type="http://schemas.openxmlformats.org/officeDocument/2006/relationships/slideLayout" Target="../slideLayouts/slideLayout537.xml"/><Relationship Id="rId26" Type="http://schemas.openxmlformats.org/officeDocument/2006/relationships/slideLayout" Target="../slideLayouts/slideLayout545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522.xml"/><Relationship Id="rId21" Type="http://schemas.openxmlformats.org/officeDocument/2006/relationships/slideLayout" Target="../slideLayouts/slideLayout540.xml"/><Relationship Id="rId34" Type="http://schemas.openxmlformats.org/officeDocument/2006/relationships/slideLayout" Target="../slideLayouts/slideLayout553.xml"/><Relationship Id="rId7" Type="http://schemas.openxmlformats.org/officeDocument/2006/relationships/slideLayout" Target="../slideLayouts/slideLayout526.xml"/><Relationship Id="rId12" Type="http://schemas.openxmlformats.org/officeDocument/2006/relationships/slideLayout" Target="../slideLayouts/slideLayout531.xml"/><Relationship Id="rId17" Type="http://schemas.openxmlformats.org/officeDocument/2006/relationships/slideLayout" Target="../slideLayouts/slideLayout536.xml"/><Relationship Id="rId25" Type="http://schemas.openxmlformats.org/officeDocument/2006/relationships/slideLayout" Target="../slideLayouts/slideLayout544.xml"/><Relationship Id="rId33" Type="http://schemas.openxmlformats.org/officeDocument/2006/relationships/slideLayout" Target="../slideLayouts/slideLayout552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521.xml"/><Relationship Id="rId16" Type="http://schemas.openxmlformats.org/officeDocument/2006/relationships/slideLayout" Target="../slideLayouts/slideLayout535.xml"/><Relationship Id="rId20" Type="http://schemas.openxmlformats.org/officeDocument/2006/relationships/slideLayout" Target="../slideLayouts/slideLayout539.xml"/><Relationship Id="rId29" Type="http://schemas.openxmlformats.org/officeDocument/2006/relationships/slideLayout" Target="../slideLayouts/slideLayout548.xml"/><Relationship Id="rId1" Type="http://schemas.openxmlformats.org/officeDocument/2006/relationships/slideLayout" Target="../slideLayouts/slideLayout520.xml"/><Relationship Id="rId6" Type="http://schemas.openxmlformats.org/officeDocument/2006/relationships/slideLayout" Target="../slideLayouts/slideLayout525.xml"/><Relationship Id="rId11" Type="http://schemas.openxmlformats.org/officeDocument/2006/relationships/slideLayout" Target="../slideLayouts/slideLayout530.xml"/><Relationship Id="rId24" Type="http://schemas.openxmlformats.org/officeDocument/2006/relationships/slideLayout" Target="../slideLayouts/slideLayout543.xml"/><Relationship Id="rId32" Type="http://schemas.openxmlformats.org/officeDocument/2006/relationships/slideLayout" Target="../slideLayouts/slideLayout551.xml"/><Relationship Id="rId37" Type="http://schemas.openxmlformats.org/officeDocument/2006/relationships/theme" Target="../theme/theme36.xml"/><Relationship Id="rId5" Type="http://schemas.openxmlformats.org/officeDocument/2006/relationships/slideLayout" Target="../slideLayouts/slideLayout524.xml"/><Relationship Id="rId15" Type="http://schemas.openxmlformats.org/officeDocument/2006/relationships/slideLayout" Target="../slideLayouts/slideLayout534.xml"/><Relationship Id="rId23" Type="http://schemas.openxmlformats.org/officeDocument/2006/relationships/slideLayout" Target="../slideLayouts/slideLayout542.xml"/><Relationship Id="rId28" Type="http://schemas.openxmlformats.org/officeDocument/2006/relationships/slideLayout" Target="../slideLayouts/slideLayout547.xml"/><Relationship Id="rId36" Type="http://schemas.openxmlformats.org/officeDocument/2006/relationships/slideLayout" Target="../slideLayouts/slideLayout555.xml"/><Relationship Id="rId10" Type="http://schemas.openxmlformats.org/officeDocument/2006/relationships/slideLayout" Target="../slideLayouts/slideLayout529.xml"/><Relationship Id="rId19" Type="http://schemas.openxmlformats.org/officeDocument/2006/relationships/slideLayout" Target="../slideLayouts/slideLayout538.xml"/><Relationship Id="rId31" Type="http://schemas.openxmlformats.org/officeDocument/2006/relationships/slideLayout" Target="../slideLayouts/slideLayout550.xml"/><Relationship Id="rId4" Type="http://schemas.openxmlformats.org/officeDocument/2006/relationships/slideLayout" Target="../slideLayouts/slideLayout523.xml"/><Relationship Id="rId9" Type="http://schemas.openxmlformats.org/officeDocument/2006/relationships/slideLayout" Target="../slideLayouts/slideLayout528.xml"/><Relationship Id="rId14" Type="http://schemas.openxmlformats.org/officeDocument/2006/relationships/slideLayout" Target="../slideLayouts/slideLayout533.xml"/><Relationship Id="rId22" Type="http://schemas.openxmlformats.org/officeDocument/2006/relationships/slideLayout" Target="../slideLayouts/slideLayout541.xml"/><Relationship Id="rId27" Type="http://schemas.openxmlformats.org/officeDocument/2006/relationships/slideLayout" Target="../slideLayouts/slideLayout546.xml"/><Relationship Id="rId30" Type="http://schemas.openxmlformats.org/officeDocument/2006/relationships/slideLayout" Target="../slideLayouts/slideLayout549.xml"/><Relationship Id="rId35" Type="http://schemas.openxmlformats.org/officeDocument/2006/relationships/slideLayout" Target="../slideLayouts/slideLayout554.xml"/></Relationships>
</file>

<file path=ppt/slideMasters/_rels/slideMaster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58.xml"/><Relationship Id="rId2" Type="http://schemas.openxmlformats.org/officeDocument/2006/relationships/slideLayout" Target="../slideLayouts/slideLayout557.xml"/><Relationship Id="rId1" Type="http://schemas.openxmlformats.org/officeDocument/2006/relationships/slideLayout" Target="../slideLayouts/slideLayout556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37.xml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561.xml"/><Relationship Id="rId7" Type="http://schemas.openxmlformats.org/officeDocument/2006/relationships/theme" Target="../theme/theme38.xml"/><Relationship Id="rId2" Type="http://schemas.openxmlformats.org/officeDocument/2006/relationships/slideLayout" Target="../slideLayouts/slideLayout560.xml"/><Relationship Id="rId1" Type="http://schemas.openxmlformats.org/officeDocument/2006/relationships/slideLayout" Target="../slideLayouts/slideLayout559.xml"/><Relationship Id="rId6" Type="http://schemas.openxmlformats.org/officeDocument/2006/relationships/slideLayout" Target="../slideLayouts/slideLayout564.xml"/><Relationship Id="rId5" Type="http://schemas.openxmlformats.org/officeDocument/2006/relationships/slideLayout" Target="../slideLayouts/slideLayout563.xml"/><Relationship Id="rId4" Type="http://schemas.openxmlformats.org/officeDocument/2006/relationships/slideLayout" Target="../slideLayouts/slideLayout562.xml"/><Relationship Id="rId9" Type="http://schemas.openxmlformats.org/officeDocument/2006/relationships/image" Target="../media/image2.jpg"/></Relationships>
</file>

<file path=ppt/slideMasters/_rels/slideMaster39.xml.rels><?xml version="1.0" encoding="UTF-8" standalone="yes"?>
<Relationships xmlns="http://schemas.openxmlformats.org/package/2006/relationships"><Relationship Id="rId8" Type="http://schemas.openxmlformats.org/officeDocument/2006/relationships/theme" Target="../theme/theme39.xml"/><Relationship Id="rId3" Type="http://schemas.openxmlformats.org/officeDocument/2006/relationships/slideLayout" Target="../slideLayouts/slideLayout567.xml"/><Relationship Id="rId7" Type="http://schemas.openxmlformats.org/officeDocument/2006/relationships/slideLayout" Target="../slideLayouts/slideLayout571.xml"/><Relationship Id="rId2" Type="http://schemas.openxmlformats.org/officeDocument/2006/relationships/slideLayout" Target="../slideLayouts/slideLayout566.xml"/><Relationship Id="rId1" Type="http://schemas.openxmlformats.org/officeDocument/2006/relationships/slideLayout" Target="../slideLayouts/slideLayout565.xml"/><Relationship Id="rId6" Type="http://schemas.openxmlformats.org/officeDocument/2006/relationships/slideLayout" Target="../slideLayouts/slideLayout570.xml"/><Relationship Id="rId5" Type="http://schemas.openxmlformats.org/officeDocument/2006/relationships/slideLayout" Target="../slideLayouts/slideLayout569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568.xml"/><Relationship Id="rId9" Type="http://schemas.openxmlformats.org/officeDocument/2006/relationships/image" Target="../media/image1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81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80.xml"/><Relationship Id="rId1" Type="http://schemas.openxmlformats.org/officeDocument/2006/relationships/slideLayout" Target="../slideLayouts/slideLayout79.xml"/><Relationship Id="rId6" Type="http://schemas.openxmlformats.org/officeDocument/2006/relationships/slideLayout" Target="../slideLayouts/slideLayout84.xml"/><Relationship Id="rId5" Type="http://schemas.openxmlformats.org/officeDocument/2006/relationships/slideLayout" Target="../slideLayouts/slideLayout83.xml"/><Relationship Id="rId4" Type="http://schemas.openxmlformats.org/officeDocument/2006/relationships/slideLayout" Target="../slideLayouts/slideLayout82.xml"/><Relationship Id="rId9" Type="http://schemas.openxmlformats.org/officeDocument/2006/relationships/image" Target="../media/image2.jpg"/></Relationships>
</file>

<file path=ppt/slideMasters/_rels/slideMaster40.xml.rels><?xml version="1.0" encoding="UTF-8" standalone="yes"?>
<Relationships xmlns="http://schemas.openxmlformats.org/package/2006/relationships"><Relationship Id="rId3" Type="http://schemas.openxmlformats.org/officeDocument/2006/relationships/theme" Target="../theme/theme40.xml"/><Relationship Id="rId2" Type="http://schemas.openxmlformats.org/officeDocument/2006/relationships/slideLayout" Target="../slideLayouts/slideLayout573.xml"/><Relationship Id="rId1" Type="http://schemas.openxmlformats.org/officeDocument/2006/relationships/slideLayout" Target="../slideLayouts/slideLayout572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4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1.xml"/><Relationship Id="rId13" Type="http://schemas.openxmlformats.org/officeDocument/2006/relationships/slideLayout" Target="../slideLayouts/slideLayout586.xml"/><Relationship Id="rId18" Type="http://schemas.openxmlformats.org/officeDocument/2006/relationships/slideLayout" Target="../slideLayouts/slideLayout591.xml"/><Relationship Id="rId26" Type="http://schemas.openxmlformats.org/officeDocument/2006/relationships/slideLayout" Target="../slideLayouts/slideLayout599.xml"/><Relationship Id="rId39" Type="http://schemas.openxmlformats.org/officeDocument/2006/relationships/slideLayout" Target="../slideLayouts/slideLayout612.xml"/><Relationship Id="rId3" Type="http://schemas.openxmlformats.org/officeDocument/2006/relationships/slideLayout" Target="../slideLayouts/slideLayout576.xml"/><Relationship Id="rId21" Type="http://schemas.openxmlformats.org/officeDocument/2006/relationships/slideLayout" Target="../slideLayouts/slideLayout594.xml"/><Relationship Id="rId34" Type="http://schemas.openxmlformats.org/officeDocument/2006/relationships/slideLayout" Target="../slideLayouts/slideLayout607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580.xml"/><Relationship Id="rId12" Type="http://schemas.openxmlformats.org/officeDocument/2006/relationships/slideLayout" Target="../slideLayouts/slideLayout585.xml"/><Relationship Id="rId17" Type="http://schemas.openxmlformats.org/officeDocument/2006/relationships/slideLayout" Target="../slideLayouts/slideLayout590.xml"/><Relationship Id="rId25" Type="http://schemas.openxmlformats.org/officeDocument/2006/relationships/slideLayout" Target="../slideLayouts/slideLayout598.xml"/><Relationship Id="rId33" Type="http://schemas.openxmlformats.org/officeDocument/2006/relationships/slideLayout" Target="../slideLayouts/slideLayout606.xml"/><Relationship Id="rId38" Type="http://schemas.openxmlformats.org/officeDocument/2006/relationships/slideLayout" Target="../slideLayouts/slideLayout611.xml"/><Relationship Id="rId2" Type="http://schemas.openxmlformats.org/officeDocument/2006/relationships/slideLayout" Target="../slideLayouts/slideLayout575.xml"/><Relationship Id="rId16" Type="http://schemas.openxmlformats.org/officeDocument/2006/relationships/slideLayout" Target="../slideLayouts/slideLayout589.xml"/><Relationship Id="rId20" Type="http://schemas.openxmlformats.org/officeDocument/2006/relationships/slideLayout" Target="../slideLayouts/slideLayout593.xml"/><Relationship Id="rId29" Type="http://schemas.openxmlformats.org/officeDocument/2006/relationships/slideLayout" Target="../slideLayouts/slideLayout602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574.xml"/><Relationship Id="rId6" Type="http://schemas.openxmlformats.org/officeDocument/2006/relationships/slideLayout" Target="../slideLayouts/slideLayout579.xml"/><Relationship Id="rId11" Type="http://schemas.openxmlformats.org/officeDocument/2006/relationships/slideLayout" Target="../slideLayouts/slideLayout584.xml"/><Relationship Id="rId24" Type="http://schemas.openxmlformats.org/officeDocument/2006/relationships/slideLayout" Target="../slideLayouts/slideLayout597.xml"/><Relationship Id="rId32" Type="http://schemas.openxmlformats.org/officeDocument/2006/relationships/slideLayout" Target="../slideLayouts/slideLayout605.xml"/><Relationship Id="rId37" Type="http://schemas.openxmlformats.org/officeDocument/2006/relationships/slideLayout" Target="../slideLayouts/slideLayout610.xml"/><Relationship Id="rId40" Type="http://schemas.openxmlformats.org/officeDocument/2006/relationships/theme" Target="../theme/theme41.xml"/><Relationship Id="rId5" Type="http://schemas.openxmlformats.org/officeDocument/2006/relationships/slideLayout" Target="../slideLayouts/slideLayout578.xml"/><Relationship Id="rId15" Type="http://schemas.openxmlformats.org/officeDocument/2006/relationships/slideLayout" Target="../slideLayouts/slideLayout588.xml"/><Relationship Id="rId23" Type="http://schemas.openxmlformats.org/officeDocument/2006/relationships/slideLayout" Target="../slideLayouts/slideLayout596.xml"/><Relationship Id="rId28" Type="http://schemas.openxmlformats.org/officeDocument/2006/relationships/slideLayout" Target="../slideLayouts/slideLayout601.xml"/><Relationship Id="rId36" Type="http://schemas.openxmlformats.org/officeDocument/2006/relationships/slideLayout" Target="../slideLayouts/slideLayout609.xml"/><Relationship Id="rId10" Type="http://schemas.openxmlformats.org/officeDocument/2006/relationships/slideLayout" Target="../slideLayouts/slideLayout583.xml"/><Relationship Id="rId19" Type="http://schemas.openxmlformats.org/officeDocument/2006/relationships/slideLayout" Target="../slideLayouts/slideLayout592.xml"/><Relationship Id="rId31" Type="http://schemas.openxmlformats.org/officeDocument/2006/relationships/slideLayout" Target="../slideLayouts/slideLayout604.xml"/><Relationship Id="rId4" Type="http://schemas.openxmlformats.org/officeDocument/2006/relationships/slideLayout" Target="../slideLayouts/slideLayout577.xml"/><Relationship Id="rId9" Type="http://schemas.openxmlformats.org/officeDocument/2006/relationships/slideLayout" Target="../slideLayouts/slideLayout582.xml"/><Relationship Id="rId14" Type="http://schemas.openxmlformats.org/officeDocument/2006/relationships/slideLayout" Target="../slideLayouts/slideLayout587.xml"/><Relationship Id="rId22" Type="http://schemas.openxmlformats.org/officeDocument/2006/relationships/slideLayout" Target="../slideLayouts/slideLayout595.xml"/><Relationship Id="rId27" Type="http://schemas.openxmlformats.org/officeDocument/2006/relationships/slideLayout" Target="../slideLayouts/slideLayout600.xml"/><Relationship Id="rId30" Type="http://schemas.openxmlformats.org/officeDocument/2006/relationships/slideLayout" Target="../slideLayouts/slideLayout603.xml"/><Relationship Id="rId35" Type="http://schemas.openxmlformats.org/officeDocument/2006/relationships/slideLayout" Target="../slideLayouts/slideLayout608.xml"/></Relationships>
</file>

<file path=ppt/slideMasters/_rels/slideMaster4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0.xml"/><Relationship Id="rId13" Type="http://schemas.openxmlformats.org/officeDocument/2006/relationships/slideLayout" Target="../slideLayouts/slideLayout625.xml"/><Relationship Id="rId18" Type="http://schemas.openxmlformats.org/officeDocument/2006/relationships/slideLayout" Target="../slideLayouts/slideLayout630.xml"/><Relationship Id="rId26" Type="http://schemas.openxmlformats.org/officeDocument/2006/relationships/slideLayout" Target="../slideLayouts/slideLayout638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615.xml"/><Relationship Id="rId21" Type="http://schemas.openxmlformats.org/officeDocument/2006/relationships/slideLayout" Target="../slideLayouts/slideLayout633.xml"/><Relationship Id="rId34" Type="http://schemas.openxmlformats.org/officeDocument/2006/relationships/slideLayout" Target="../slideLayouts/slideLayout646.xml"/><Relationship Id="rId7" Type="http://schemas.openxmlformats.org/officeDocument/2006/relationships/slideLayout" Target="../slideLayouts/slideLayout619.xml"/><Relationship Id="rId12" Type="http://schemas.openxmlformats.org/officeDocument/2006/relationships/slideLayout" Target="../slideLayouts/slideLayout624.xml"/><Relationship Id="rId17" Type="http://schemas.openxmlformats.org/officeDocument/2006/relationships/slideLayout" Target="../slideLayouts/slideLayout629.xml"/><Relationship Id="rId25" Type="http://schemas.openxmlformats.org/officeDocument/2006/relationships/slideLayout" Target="../slideLayouts/slideLayout637.xml"/><Relationship Id="rId33" Type="http://schemas.openxmlformats.org/officeDocument/2006/relationships/slideLayout" Target="../slideLayouts/slideLayout64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614.xml"/><Relationship Id="rId16" Type="http://schemas.openxmlformats.org/officeDocument/2006/relationships/slideLayout" Target="../slideLayouts/slideLayout628.xml"/><Relationship Id="rId20" Type="http://schemas.openxmlformats.org/officeDocument/2006/relationships/slideLayout" Target="../slideLayouts/slideLayout632.xml"/><Relationship Id="rId29" Type="http://schemas.openxmlformats.org/officeDocument/2006/relationships/slideLayout" Target="../slideLayouts/slideLayout641.xml"/><Relationship Id="rId1" Type="http://schemas.openxmlformats.org/officeDocument/2006/relationships/slideLayout" Target="../slideLayouts/slideLayout613.xml"/><Relationship Id="rId6" Type="http://schemas.openxmlformats.org/officeDocument/2006/relationships/slideLayout" Target="../slideLayouts/slideLayout618.xml"/><Relationship Id="rId11" Type="http://schemas.openxmlformats.org/officeDocument/2006/relationships/slideLayout" Target="../slideLayouts/slideLayout623.xml"/><Relationship Id="rId24" Type="http://schemas.openxmlformats.org/officeDocument/2006/relationships/slideLayout" Target="../slideLayouts/slideLayout636.xml"/><Relationship Id="rId32" Type="http://schemas.openxmlformats.org/officeDocument/2006/relationships/slideLayout" Target="../slideLayouts/slideLayout644.xml"/><Relationship Id="rId37" Type="http://schemas.openxmlformats.org/officeDocument/2006/relationships/theme" Target="../theme/theme42.xml"/><Relationship Id="rId5" Type="http://schemas.openxmlformats.org/officeDocument/2006/relationships/slideLayout" Target="../slideLayouts/slideLayout617.xml"/><Relationship Id="rId15" Type="http://schemas.openxmlformats.org/officeDocument/2006/relationships/slideLayout" Target="../slideLayouts/slideLayout627.xml"/><Relationship Id="rId23" Type="http://schemas.openxmlformats.org/officeDocument/2006/relationships/slideLayout" Target="../slideLayouts/slideLayout635.xml"/><Relationship Id="rId28" Type="http://schemas.openxmlformats.org/officeDocument/2006/relationships/slideLayout" Target="../slideLayouts/slideLayout640.xml"/><Relationship Id="rId36" Type="http://schemas.openxmlformats.org/officeDocument/2006/relationships/slideLayout" Target="../slideLayouts/slideLayout648.xml"/><Relationship Id="rId10" Type="http://schemas.openxmlformats.org/officeDocument/2006/relationships/slideLayout" Target="../slideLayouts/slideLayout622.xml"/><Relationship Id="rId19" Type="http://schemas.openxmlformats.org/officeDocument/2006/relationships/slideLayout" Target="../slideLayouts/slideLayout631.xml"/><Relationship Id="rId31" Type="http://schemas.openxmlformats.org/officeDocument/2006/relationships/slideLayout" Target="../slideLayouts/slideLayout643.xml"/><Relationship Id="rId4" Type="http://schemas.openxmlformats.org/officeDocument/2006/relationships/slideLayout" Target="../slideLayouts/slideLayout616.xml"/><Relationship Id="rId9" Type="http://schemas.openxmlformats.org/officeDocument/2006/relationships/slideLayout" Target="../slideLayouts/slideLayout621.xml"/><Relationship Id="rId14" Type="http://schemas.openxmlformats.org/officeDocument/2006/relationships/slideLayout" Target="../slideLayouts/slideLayout626.xml"/><Relationship Id="rId22" Type="http://schemas.openxmlformats.org/officeDocument/2006/relationships/slideLayout" Target="../slideLayouts/slideLayout634.xml"/><Relationship Id="rId27" Type="http://schemas.openxmlformats.org/officeDocument/2006/relationships/slideLayout" Target="../slideLayouts/slideLayout639.xml"/><Relationship Id="rId30" Type="http://schemas.openxmlformats.org/officeDocument/2006/relationships/slideLayout" Target="../slideLayouts/slideLayout642.xml"/><Relationship Id="rId35" Type="http://schemas.openxmlformats.org/officeDocument/2006/relationships/slideLayout" Target="../slideLayouts/slideLayout647.xml"/></Relationships>
</file>

<file path=ppt/slideMasters/_rels/slideMaster4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1.xml"/><Relationship Id="rId2" Type="http://schemas.openxmlformats.org/officeDocument/2006/relationships/slideLayout" Target="../slideLayouts/slideLayout650.xml"/><Relationship Id="rId1" Type="http://schemas.openxmlformats.org/officeDocument/2006/relationships/slideLayout" Target="../slideLayouts/slideLayout649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43.xml"/></Relationships>
</file>

<file path=ppt/slideMasters/_rels/slideMaster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654.xml"/><Relationship Id="rId7" Type="http://schemas.openxmlformats.org/officeDocument/2006/relationships/theme" Target="../theme/theme44.xml"/><Relationship Id="rId2" Type="http://schemas.openxmlformats.org/officeDocument/2006/relationships/slideLayout" Target="../slideLayouts/slideLayout653.xml"/><Relationship Id="rId1" Type="http://schemas.openxmlformats.org/officeDocument/2006/relationships/slideLayout" Target="../slideLayouts/slideLayout652.xml"/><Relationship Id="rId6" Type="http://schemas.openxmlformats.org/officeDocument/2006/relationships/slideLayout" Target="../slideLayouts/slideLayout657.xml"/><Relationship Id="rId5" Type="http://schemas.openxmlformats.org/officeDocument/2006/relationships/slideLayout" Target="../slideLayouts/slideLayout656.xml"/><Relationship Id="rId4" Type="http://schemas.openxmlformats.org/officeDocument/2006/relationships/slideLayout" Target="../slideLayouts/slideLayout655.xml"/><Relationship Id="rId9" Type="http://schemas.openxmlformats.org/officeDocument/2006/relationships/image" Target="../media/image2.jpg"/></Relationships>
</file>

<file path=ppt/slideMasters/_rels/slideMaster45.xml.rels><?xml version="1.0" encoding="UTF-8" standalone="yes"?>
<Relationships xmlns="http://schemas.openxmlformats.org/package/2006/relationships"><Relationship Id="rId8" Type="http://schemas.openxmlformats.org/officeDocument/2006/relationships/theme" Target="../theme/theme45.xml"/><Relationship Id="rId3" Type="http://schemas.openxmlformats.org/officeDocument/2006/relationships/slideLayout" Target="../slideLayouts/slideLayout660.xml"/><Relationship Id="rId7" Type="http://schemas.openxmlformats.org/officeDocument/2006/relationships/slideLayout" Target="../slideLayouts/slideLayout664.xml"/><Relationship Id="rId2" Type="http://schemas.openxmlformats.org/officeDocument/2006/relationships/slideLayout" Target="../slideLayouts/slideLayout659.xml"/><Relationship Id="rId1" Type="http://schemas.openxmlformats.org/officeDocument/2006/relationships/slideLayout" Target="../slideLayouts/slideLayout658.xml"/><Relationship Id="rId6" Type="http://schemas.openxmlformats.org/officeDocument/2006/relationships/slideLayout" Target="../slideLayouts/slideLayout663.xml"/><Relationship Id="rId5" Type="http://schemas.openxmlformats.org/officeDocument/2006/relationships/slideLayout" Target="../slideLayouts/slideLayout662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661.xml"/><Relationship Id="rId9" Type="http://schemas.openxmlformats.org/officeDocument/2006/relationships/image" Target="../media/image1.png"/></Relationships>
</file>

<file path=ppt/slideMasters/_rels/slideMaster46.xml.rels><?xml version="1.0" encoding="UTF-8" standalone="yes"?>
<Relationships xmlns="http://schemas.openxmlformats.org/package/2006/relationships"><Relationship Id="rId3" Type="http://schemas.openxmlformats.org/officeDocument/2006/relationships/theme" Target="../theme/theme46.xml"/><Relationship Id="rId2" Type="http://schemas.openxmlformats.org/officeDocument/2006/relationships/slideLayout" Target="../slideLayouts/slideLayout666.xml"/><Relationship Id="rId1" Type="http://schemas.openxmlformats.org/officeDocument/2006/relationships/slideLayout" Target="../slideLayouts/slideLayout665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heme" Target="../theme/theme5.xml"/><Relationship Id="rId3" Type="http://schemas.openxmlformats.org/officeDocument/2006/relationships/slideLayout" Target="../slideLayouts/slideLayout87.xml"/><Relationship Id="rId7" Type="http://schemas.openxmlformats.org/officeDocument/2006/relationships/slideLayout" Target="../slideLayouts/slideLayout91.xml"/><Relationship Id="rId2" Type="http://schemas.openxmlformats.org/officeDocument/2006/relationships/slideLayout" Target="../slideLayouts/slideLayout86.xml"/><Relationship Id="rId1" Type="http://schemas.openxmlformats.org/officeDocument/2006/relationships/slideLayout" Target="../slideLayouts/slideLayout85.xml"/><Relationship Id="rId6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9.xml"/><Relationship Id="rId10" Type="http://schemas.openxmlformats.org/officeDocument/2006/relationships/image" Target="../media/image2.jpg"/><Relationship Id="rId4" Type="http://schemas.openxmlformats.org/officeDocument/2006/relationships/slideLayout" Target="../slideLayouts/slideLayout88.xml"/><Relationship Id="rId9" Type="http://schemas.openxmlformats.org/officeDocument/2006/relationships/image" Target="../media/image1.png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theme" Target="../theme/theme6.xml"/><Relationship Id="rId2" Type="http://schemas.openxmlformats.org/officeDocument/2006/relationships/slideLayout" Target="../slideLayouts/slideLayout93.xml"/><Relationship Id="rId1" Type="http://schemas.openxmlformats.org/officeDocument/2006/relationships/slideLayout" Target="../slideLayouts/slideLayout92.xml"/><Relationship Id="rId5" Type="http://schemas.openxmlformats.org/officeDocument/2006/relationships/image" Target="../media/image2.jpg"/><Relationship Id="rId4" Type="http://schemas.openxmlformats.org/officeDocument/2006/relationships/image" Target="../media/image1.png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.xml"/><Relationship Id="rId13" Type="http://schemas.openxmlformats.org/officeDocument/2006/relationships/slideLayout" Target="../slideLayouts/slideLayout106.xml"/><Relationship Id="rId18" Type="http://schemas.openxmlformats.org/officeDocument/2006/relationships/slideLayout" Target="../slideLayouts/slideLayout111.xml"/><Relationship Id="rId26" Type="http://schemas.openxmlformats.org/officeDocument/2006/relationships/slideLayout" Target="../slideLayouts/slideLayout119.xml"/><Relationship Id="rId39" Type="http://schemas.openxmlformats.org/officeDocument/2006/relationships/slideLayout" Target="../slideLayouts/slideLayout132.xml"/><Relationship Id="rId3" Type="http://schemas.openxmlformats.org/officeDocument/2006/relationships/slideLayout" Target="../slideLayouts/slideLayout96.xml"/><Relationship Id="rId21" Type="http://schemas.openxmlformats.org/officeDocument/2006/relationships/slideLayout" Target="../slideLayouts/slideLayout114.xml"/><Relationship Id="rId34" Type="http://schemas.openxmlformats.org/officeDocument/2006/relationships/slideLayout" Target="../slideLayouts/slideLayout127.xml"/><Relationship Id="rId42" Type="http://schemas.openxmlformats.org/officeDocument/2006/relationships/image" Target="../media/image2.jpg"/><Relationship Id="rId7" Type="http://schemas.openxmlformats.org/officeDocument/2006/relationships/slideLayout" Target="../slideLayouts/slideLayout100.xml"/><Relationship Id="rId12" Type="http://schemas.openxmlformats.org/officeDocument/2006/relationships/slideLayout" Target="../slideLayouts/slideLayout105.xml"/><Relationship Id="rId17" Type="http://schemas.openxmlformats.org/officeDocument/2006/relationships/slideLayout" Target="../slideLayouts/slideLayout110.xml"/><Relationship Id="rId25" Type="http://schemas.openxmlformats.org/officeDocument/2006/relationships/slideLayout" Target="../slideLayouts/slideLayout118.xml"/><Relationship Id="rId33" Type="http://schemas.openxmlformats.org/officeDocument/2006/relationships/slideLayout" Target="../slideLayouts/slideLayout126.xml"/><Relationship Id="rId38" Type="http://schemas.openxmlformats.org/officeDocument/2006/relationships/slideLayout" Target="../slideLayouts/slideLayout131.xml"/><Relationship Id="rId2" Type="http://schemas.openxmlformats.org/officeDocument/2006/relationships/slideLayout" Target="../slideLayouts/slideLayout95.xml"/><Relationship Id="rId16" Type="http://schemas.openxmlformats.org/officeDocument/2006/relationships/slideLayout" Target="../slideLayouts/slideLayout109.xml"/><Relationship Id="rId20" Type="http://schemas.openxmlformats.org/officeDocument/2006/relationships/slideLayout" Target="../slideLayouts/slideLayout113.xml"/><Relationship Id="rId29" Type="http://schemas.openxmlformats.org/officeDocument/2006/relationships/slideLayout" Target="../slideLayouts/slideLayout122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1" Type="http://schemas.openxmlformats.org/officeDocument/2006/relationships/slideLayout" Target="../slideLayouts/slideLayout104.xml"/><Relationship Id="rId24" Type="http://schemas.openxmlformats.org/officeDocument/2006/relationships/slideLayout" Target="../slideLayouts/slideLayout117.xml"/><Relationship Id="rId32" Type="http://schemas.openxmlformats.org/officeDocument/2006/relationships/slideLayout" Target="../slideLayouts/slideLayout125.xml"/><Relationship Id="rId37" Type="http://schemas.openxmlformats.org/officeDocument/2006/relationships/slideLayout" Target="../slideLayouts/slideLayout130.xml"/><Relationship Id="rId40" Type="http://schemas.openxmlformats.org/officeDocument/2006/relationships/theme" Target="../theme/theme7.xml"/><Relationship Id="rId5" Type="http://schemas.openxmlformats.org/officeDocument/2006/relationships/slideLayout" Target="../slideLayouts/slideLayout98.xml"/><Relationship Id="rId15" Type="http://schemas.openxmlformats.org/officeDocument/2006/relationships/slideLayout" Target="../slideLayouts/slideLayout108.xml"/><Relationship Id="rId23" Type="http://schemas.openxmlformats.org/officeDocument/2006/relationships/slideLayout" Target="../slideLayouts/slideLayout116.xml"/><Relationship Id="rId28" Type="http://schemas.openxmlformats.org/officeDocument/2006/relationships/slideLayout" Target="../slideLayouts/slideLayout121.xml"/><Relationship Id="rId36" Type="http://schemas.openxmlformats.org/officeDocument/2006/relationships/slideLayout" Target="../slideLayouts/slideLayout129.xml"/><Relationship Id="rId10" Type="http://schemas.openxmlformats.org/officeDocument/2006/relationships/slideLayout" Target="../slideLayouts/slideLayout103.xml"/><Relationship Id="rId19" Type="http://schemas.openxmlformats.org/officeDocument/2006/relationships/slideLayout" Target="../slideLayouts/slideLayout112.xml"/><Relationship Id="rId31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Relationship Id="rId14" Type="http://schemas.openxmlformats.org/officeDocument/2006/relationships/slideLayout" Target="../slideLayouts/slideLayout107.xml"/><Relationship Id="rId22" Type="http://schemas.openxmlformats.org/officeDocument/2006/relationships/slideLayout" Target="../slideLayouts/slideLayout115.xml"/><Relationship Id="rId27" Type="http://schemas.openxmlformats.org/officeDocument/2006/relationships/slideLayout" Target="../slideLayouts/slideLayout120.xml"/><Relationship Id="rId30" Type="http://schemas.openxmlformats.org/officeDocument/2006/relationships/slideLayout" Target="../slideLayouts/slideLayout123.xml"/><Relationship Id="rId35" Type="http://schemas.openxmlformats.org/officeDocument/2006/relationships/slideLayout" Target="../slideLayouts/slideLayout128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.xml"/><Relationship Id="rId13" Type="http://schemas.openxmlformats.org/officeDocument/2006/relationships/slideLayout" Target="../slideLayouts/slideLayout145.xml"/><Relationship Id="rId18" Type="http://schemas.openxmlformats.org/officeDocument/2006/relationships/slideLayout" Target="../slideLayouts/slideLayout150.xml"/><Relationship Id="rId26" Type="http://schemas.openxmlformats.org/officeDocument/2006/relationships/slideLayout" Target="../slideLayouts/slideLayout158.xml"/><Relationship Id="rId39" Type="http://schemas.openxmlformats.org/officeDocument/2006/relationships/image" Target="../media/image2.jpg"/><Relationship Id="rId3" Type="http://schemas.openxmlformats.org/officeDocument/2006/relationships/slideLayout" Target="../slideLayouts/slideLayout135.xml"/><Relationship Id="rId21" Type="http://schemas.openxmlformats.org/officeDocument/2006/relationships/slideLayout" Target="../slideLayouts/slideLayout153.xml"/><Relationship Id="rId34" Type="http://schemas.openxmlformats.org/officeDocument/2006/relationships/slideLayout" Target="../slideLayouts/slideLayout166.xml"/><Relationship Id="rId7" Type="http://schemas.openxmlformats.org/officeDocument/2006/relationships/slideLayout" Target="../slideLayouts/slideLayout139.xml"/><Relationship Id="rId12" Type="http://schemas.openxmlformats.org/officeDocument/2006/relationships/slideLayout" Target="../slideLayouts/slideLayout144.xml"/><Relationship Id="rId17" Type="http://schemas.openxmlformats.org/officeDocument/2006/relationships/slideLayout" Target="../slideLayouts/slideLayout149.xml"/><Relationship Id="rId25" Type="http://schemas.openxmlformats.org/officeDocument/2006/relationships/slideLayout" Target="../slideLayouts/slideLayout157.xml"/><Relationship Id="rId33" Type="http://schemas.openxmlformats.org/officeDocument/2006/relationships/slideLayout" Target="../slideLayouts/slideLayout16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34.xml"/><Relationship Id="rId16" Type="http://schemas.openxmlformats.org/officeDocument/2006/relationships/slideLayout" Target="../slideLayouts/slideLayout148.xml"/><Relationship Id="rId20" Type="http://schemas.openxmlformats.org/officeDocument/2006/relationships/slideLayout" Target="../slideLayouts/slideLayout152.xml"/><Relationship Id="rId29" Type="http://schemas.openxmlformats.org/officeDocument/2006/relationships/slideLayout" Target="../slideLayouts/slideLayout161.xml"/><Relationship Id="rId1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8.xml"/><Relationship Id="rId11" Type="http://schemas.openxmlformats.org/officeDocument/2006/relationships/slideLayout" Target="../slideLayouts/slideLayout143.xml"/><Relationship Id="rId24" Type="http://schemas.openxmlformats.org/officeDocument/2006/relationships/slideLayout" Target="../slideLayouts/slideLayout156.xml"/><Relationship Id="rId32" Type="http://schemas.openxmlformats.org/officeDocument/2006/relationships/slideLayout" Target="../slideLayouts/slideLayout164.xml"/><Relationship Id="rId37" Type="http://schemas.openxmlformats.org/officeDocument/2006/relationships/theme" Target="../theme/theme8.xml"/><Relationship Id="rId5" Type="http://schemas.openxmlformats.org/officeDocument/2006/relationships/slideLayout" Target="../slideLayouts/slideLayout137.xml"/><Relationship Id="rId15" Type="http://schemas.openxmlformats.org/officeDocument/2006/relationships/slideLayout" Target="../slideLayouts/slideLayout147.xml"/><Relationship Id="rId23" Type="http://schemas.openxmlformats.org/officeDocument/2006/relationships/slideLayout" Target="../slideLayouts/slideLayout155.xml"/><Relationship Id="rId28" Type="http://schemas.openxmlformats.org/officeDocument/2006/relationships/slideLayout" Target="../slideLayouts/slideLayout160.xml"/><Relationship Id="rId36" Type="http://schemas.openxmlformats.org/officeDocument/2006/relationships/slideLayout" Target="../slideLayouts/slideLayout168.xml"/><Relationship Id="rId10" Type="http://schemas.openxmlformats.org/officeDocument/2006/relationships/slideLayout" Target="../slideLayouts/slideLayout142.xml"/><Relationship Id="rId19" Type="http://schemas.openxmlformats.org/officeDocument/2006/relationships/slideLayout" Target="../slideLayouts/slideLayout151.xml"/><Relationship Id="rId31" Type="http://schemas.openxmlformats.org/officeDocument/2006/relationships/slideLayout" Target="../slideLayouts/slideLayout163.xml"/><Relationship Id="rId4" Type="http://schemas.openxmlformats.org/officeDocument/2006/relationships/slideLayout" Target="../slideLayouts/slideLayout136.xml"/><Relationship Id="rId9" Type="http://schemas.openxmlformats.org/officeDocument/2006/relationships/slideLayout" Target="../slideLayouts/slideLayout141.xml"/><Relationship Id="rId14" Type="http://schemas.openxmlformats.org/officeDocument/2006/relationships/slideLayout" Target="../slideLayouts/slideLayout146.xml"/><Relationship Id="rId22" Type="http://schemas.openxmlformats.org/officeDocument/2006/relationships/slideLayout" Target="../slideLayouts/slideLayout154.xml"/><Relationship Id="rId27" Type="http://schemas.openxmlformats.org/officeDocument/2006/relationships/slideLayout" Target="../slideLayouts/slideLayout159.xml"/><Relationship Id="rId30" Type="http://schemas.openxmlformats.org/officeDocument/2006/relationships/slideLayout" Target="../slideLayouts/slideLayout162.xml"/><Relationship Id="rId35" Type="http://schemas.openxmlformats.org/officeDocument/2006/relationships/slideLayout" Target="../slideLayouts/slideLayout167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71.xml"/><Relationship Id="rId2" Type="http://schemas.openxmlformats.org/officeDocument/2006/relationships/slideLayout" Target="../slideLayouts/slideLayout170.xml"/><Relationship Id="rId1" Type="http://schemas.openxmlformats.org/officeDocument/2006/relationships/slideLayout" Target="../slideLayouts/slideLayout169.xml"/><Relationship Id="rId6" Type="http://schemas.openxmlformats.org/officeDocument/2006/relationships/image" Target="../media/image2.jpg"/><Relationship Id="rId5" Type="http://schemas.openxmlformats.org/officeDocument/2006/relationships/image" Target="../media/image1.png"/><Relationship Id="rId4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6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4" y="1247863"/>
            <a:ext cx="8326537" cy="4761393"/>
          </a:xfrm>
          <a:prstGeom prst="rect">
            <a:avLst/>
          </a:prstGeom>
        </p:spPr>
        <p:txBody>
          <a:bodyPr vert="horz" lIns="91426" tIns="45712" rIns="91426" bIns="4571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0" y="6356352"/>
            <a:ext cx="5771741" cy="365125"/>
          </a:xfrm>
          <a:prstGeom prst="rect">
            <a:avLst/>
          </a:prstGeom>
        </p:spPr>
        <p:txBody>
          <a:bodyPr vert="horz" lIns="91426" tIns="45712" rIns="91426" bIns="4571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9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4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5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1" y="430099"/>
            <a:ext cx="379721" cy="365125"/>
          </a:xfrm>
          <a:prstGeom prst="rect">
            <a:avLst/>
          </a:prstGeom>
        </p:spPr>
        <p:txBody>
          <a:bodyPr vert="horz" lIns="91426" tIns="45712" rIns="91426" bIns="4571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  <p:sldLayoutId id="2147483694" r:id="rId34"/>
    <p:sldLayoutId id="2147483695" r:id="rId35"/>
    <p:sldLayoutId id="2147483696" r:id="rId36"/>
    <p:sldLayoutId id="2147483697" r:id="rId37"/>
    <p:sldLayoutId id="2147483698" r:id="rId38"/>
    <p:sldLayoutId id="2147483699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2" grpId="0"/>
      <p:bldP spid="2" grpId="1"/>
      <p:bldP spid="2" grpId="2"/>
      <p:bldP spid="5" grpId="0"/>
      <p:bldP spid="7" grpId="0" animBg="1"/>
      <p:bldP spid="7" grpId="1" animBg="1"/>
      <p:bldP spid="6" grpId="0"/>
    </p:bldLst>
  </p:timing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4"/>
            <a:ext cx="449139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1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1" r:id="rId1"/>
    <p:sldLayoutId id="2147483842" r:id="rId2"/>
    <p:sldLayoutId id="2147483843" r:id="rId3"/>
    <p:sldLayoutId id="2147483844" r:id="rId4"/>
    <p:sldLayoutId id="2147483845" r:id="rId5"/>
    <p:sldLayoutId id="2147483846" r:id="rId6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8" r:id="rId1"/>
    <p:sldLayoutId id="2147483849" r:id="rId2"/>
    <p:sldLayoutId id="2147483850" r:id="rId3"/>
    <p:sldLayoutId id="2147483851" r:id="rId4"/>
    <p:sldLayoutId id="2147483852" r:id="rId5"/>
    <p:sldLayoutId id="2147483853" r:id="rId6"/>
    <p:sldLayoutId id="2147483854" r:id="rId7"/>
  </p:sldLayoutIdLst>
  <p:timing>
    <p:tnLst>
      <p:par>
        <p:cTn id="1" dur="indefinite" restart="never" nodeType="tmRoot"/>
      </p:par>
    </p:tnLst>
    <p:bldLst>
      <p:bldP spid="8" grpId="0" animBg="1"/>
    </p:bldLst>
  </p:timing>
  <p:hf hdr="0" dt="0"/>
  <p:txStyles>
    <p:titleStyle>
      <a:lvl1pPr algn="ctr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3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6" r:id="rId1"/>
    <p:sldLayoutId id="2147483857" r:id="rId2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6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4" y="1247863"/>
            <a:ext cx="8326537" cy="4761393"/>
          </a:xfrm>
          <a:prstGeom prst="rect">
            <a:avLst/>
          </a:prstGeom>
        </p:spPr>
        <p:txBody>
          <a:bodyPr vert="horz" lIns="91426" tIns="45712" rIns="91426" bIns="4571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0" y="6356352"/>
            <a:ext cx="5771741" cy="365125"/>
          </a:xfrm>
          <a:prstGeom prst="rect">
            <a:avLst/>
          </a:prstGeom>
        </p:spPr>
        <p:txBody>
          <a:bodyPr vert="horz" lIns="91426" tIns="45712" rIns="91426" bIns="4571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9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3" tIns="25597" rIns="51193" bIns="25597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4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5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1" y="430099"/>
            <a:ext cx="379721" cy="365125"/>
          </a:xfrm>
          <a:prstGeom prst="rect">
            <a:avLst/>
          </a:prstGeom>
        </p:spPr>
        <p:txBody>
          <a:bodyPr vert="horz" lIns="91426" tIns="45712" rIns="91426" bIns="45712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9" r:id="rId1"/>
    <p:sldLayoutId id="2147483860" r:id="rId2"/>
    <p:sldLayoutId id="2147483861" r:id="rId3"/>
    <p:sldLayoutId id="2147483862" r:id="rId4"/>
    <p:sldLayoutId id="2147483863" r:id="rId5"/>
    <p:sldLayoutId id="2147483864" r:id="rId6"/>
    <p:sldLayoutId id="2147483865" r:id="rId7"/>
    <p:sldLayoutId id="2147483866" r:id="rId8"/>
    <p:sldLayoutId id="2147483867" r:id="rId9"/>
    <p:sldLayoutId id="2147483868" r:id="rId10"/>
    <p:sldLayoutId id="2147483869" r:id="rId11"/>
    <p:sldLayoutId id="2147483870" r:id="rId12"/>
    <p:sldLayoutId id="2147483871" r:id="rId13"/>
    <p:sldLayoutId id="2147483872" r:id="rId14"/>
    <p:sldLayoutId id="2147483873" r:id="rId15"/>
    <p:sldLayoutId id="2147483874" r:id="rId16"/>
    <p:sldLayoutId id="2147483875" r:id="rId17"/>
    <p:sldLayoutId id="2147483876" r:id="rId18"/>
    <p:sldLayoutId id="2147483877" r:id="rId19"/>
    <p:sldLayoutId id="2147483878" r:id="rId20"/>
    <p:sldLayoutId id="2147483879" r:id="rId21"/>
    <p:sldLayoutId id="2147483880" r:id="rId22"/>
    <p:sldLayoutId id="2147483881" r:id="rId23"/>
    <p:sldLayoutId id="2147483882" r:id="rId24"/>
    <p:sldLayoutId id="2147483883" r:id="rId25"/>
    <p:sldLayoutId id="2147483884" r:id="rId26"/>
    <p:sldLayoutId id="2147483885" r:id="rId27"/>
    <p:sldLayoutId id="2147483886" r:id="rId28"/>
    <p:sldLayoutId id="2147483887" r:id="rId29"/>
    <p:sldLayoutId id="2147483888" r:id="rId30"/>
    <p:sldLayoutId id="2147483889" r:id="rId31"/>
    <p:sldLayoutId id="2147483890" r:id="rId32"/>
    <p:sldLayoutId id="2147483891" r:id="rId33"/>
    <p:sldLayoutId id="2147483892" r:id="rId34"/>
    <p:sldLayoutId id="2147483893" r:id="rId35"/>
    <p:sldLayoutId id="2147483894" r:id="rId36"/>
    <p:sldLayoutId id="2147483895" r:id="rId37"/>
    <p:sldLayoutId id="2147483896" r:id="rId38"/>
    <p:sldLayoutId id="2147483897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2" grpId="0"/>
      <p:bldP spid="2" grpId="1"/>
      <p:bldP spid="2" grpId="2"/>
      <p:bldP spid="5" grpId="0"/>
      <p:bldP spid="7" grpId="0" animBg="1"/>
      <p:bldP spid="7" grpId="1" animBg="1"/>
      <p:bldP spid="6" grpId="0"/>
    </p:bldLst>
  </p:timing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9" r:id="rId1"/>
    <p:sldLayoutId id="2147483900" r:id="rId2"/>
    <p:sldLayoutId id="2147483901" r:id="rId3"/>
    <p:sldLayoutId id="2147483902" r:id="rId4"/>
    <p:sldLayoutId id="2147483903" r:id="rId5"/>
    <p:sldLayoutId id="2147483904" r:id="rId6"/>
    <p:sldLayoutId id="2147483905" r:id="rId7"/>
    <p:sldLayoutId id="2147483906" r:id="rId8"/>
    <p:sldLayoutId id="2147483907" r:id="rId9"/>
    <p:sldLayoutId id="2147483908" r:id="rId10"/>
    <p:sldLayoutId id="2147483909" r:id="rId11"/>
    <p:sldLayoutId id="2147483910" r:id="rId12"/>
    <p:sldLayoutId id="2147483911" r:id="rId13"/>
    <p:sldLayoutId id="2147483912" r:id="rId14"/>
    <p:sldLayoutId id="2147483913" r:id="rId15"/>
    <p:sldLayoutId id="2147483914" r:id="rId16"/>
    <p:sldLayoutId id="2147483915" r:id="rId17"/>
    <p:sldLayoutId id="2147483916" r:id="rId18"/>
    <p:sldLayoutId id="2147483917" r:id="rId19"/>
    <p:sldLayoutId id="2147483918" r:id="rId20"/>
    <p:sldLayoutId id="2147483919" r:id="rId21"/>
    <p:sldLayoutId id="2147483920" r:id="rId22"/>
    <p:sldLayoutId id="2147483921" r:id="rId23"/>
    <p:sldLayoutId id="2147483922" r:id="rId24"/>
    <p:sldLayoutId id="2147483923" r:id="rId25"/>
    <p:sldLayoutId id="2147483924" r:id="rId26"/>
    <p:sldLayoutId id="2147483925" r:id="rId27"/>
    <p:sldLayoutId id="2147483926" r:id="rId28"/>
    <p:sldLayoutId id="2147483927" r:id="rId29"/>
    <p:sldLayoutId id="2147483928" r:id="rId30"/>
    <p:sldLayoutId id="2147483929" r:id="rId31"/>
    <p:sldLayoutId id="2147483930" r:id="rId32"/>
    <p:sldLayoutId id="2147483931" r:id="rId33"/>
    <p:sldLayoutId id="2147483932" r:id="rId34"/>
    <p:sldLayoutId id="2147483933" r:id="rId35"/>
    <p:sldLayoutId id="2147483934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4"/>
            <a:ext cx="806826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1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6" r:id="rId1"/>
    <p:sldLayoutId id="2147483937" r:id="rId2"/>
    <p:sldLayoutId id="2147483938" r:id="rId3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5"/>
            <a:ext cx="4491392" cy="912101"/>
          </a:xfrm>
          <a:prstGeom prst="rect">
            <a:avLst/>
          </a:prstGeom>
        </p:spPr>
        <p:txBody>
          <a:bodyPr vert="horz" lIns="80602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2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0" r:id="rId1"/>
    <p:sldLayoutId id="2147483941" r:id="rId2"/>
    <p:sldLayoutId id="2147483942" r:id="rId3"/>
    <p:sldLayoutId id="2147483943" r:id="rId4"/>
    <p:sldLayoutId id="2147483944" r:id="rId5"/>
    <p:sldLayoutId id="2147483945" r:id="rId6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7" r:id="rId1"/>
    <p:sldLayoutId id="2147483948" r:id="rId2"/>
    <p:sldLayoutId id="2147483949" r:id="rId3"/>
    <p:sldLayoutId id="2147483950" r:id="rId4"/>
    <p:sldLayoutId id="2147483951" r:id="rId5"/>
    <p:sldLayoutId id="2147483952" r:id="rId6"/>
    <p:sldLayoutId id="2147483953" r:id="rId7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5" grpId="0"/>
    </p:bld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9" y="1247868"/>
            <a:ext cx="8326537" cy="4761393"/>
          </a:xfrm>
          <a:prstGeom prst="rect">
            <a:avLst/>
          </a:prstGeom>
        </p:spPr>
        <p:txBody>
          <a:bodyPr vert="horz" lIns="91391" tIns="45695" rIns="91391" bIns="45695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4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5" r:id="rId1"/>
    <p:sldLayoutId id="2147483956" r:id="rId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  <p:bldP spid="6" grpId="0"/>
    </p:bldLst>
  </p:timing>
  <p:hf hdr="0" dt="0"/>
  <p:txStyles>
    <p:titleStyle>
      <a:lvl1pPr algn="ctr" defTabSz="913924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2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62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28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24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20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170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6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0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76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73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69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5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3" y="1247862"/>
            <a:ext cx="8326537" cy="4761393"/>
          </a:xfrm>
          <a:prstGeom prst="rect">
            <a:avLst/>
          </a:prstGeom>
        </p:spPr>
        <p:txBody>
          <a:bodyPr vert="horz" lIns="91433" tIns="45716" rIns="91433" bIns="4571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29" y="6356351"/>
            <a:ext cx="577174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8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3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4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0" y="430098"/>
            <a:ext cx="37972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8" r:id="rId1"/>
    <p:sldLayoutId id="2147483959" r:id="rId2"/>
    <p:sldLayoutId id="2147483960" r:id="rId3"/>
    <p:sldLayoutId id="2147483961" r:id="rId4"/>
    <p:sldLayoutId id="2147483962" r:id="rId5"/>
    <p:sldLayoutId id="2147483963" r:id="rId6"/>
    <p:sldLayoutId id="2147483964" r:id="rId7"/>
    <p:sldLayoutId id="2147483965" r:id="rId8"/>
    <p:sldLayoutId id="2147483966" r:id="rId9"/>
    <p:sldLayoutId id="2147483967" r:id="rId10"/>
    <p:sldLayoutId id="2147483968" r:id="rId11"/>
    <p:sldLayoutId id="2147483969" r:id="rId12"/>
    <p:sldLayoutId id="2147483970" r:id="rId13"/>
    <p:sldLayoutId id="2147483971" r:id="rId14"/>
    <p:sldLayoutId id="2147483972" r:id="rId15"/>
    <p:sldLayoutId id="2147483973" r:id="rId16"/>
    <p:sldLayoutId id="2147483974" r:id="rId17"/>
    <p:sldLayoutId id="2147483975" r:id="rId18"/>
    <p:sldLayoutId id="2147483976" r:id="rId19"/>
    <p:sldLayoutId id="2147483977" r:id="rId20"/>
    <p:sldLayoutId id="2147483978" r:id="rId21"/>
    <p:sldLayoutId id="2147483979" r:id="rId22"/>
    <p:sldLayoutId id="2147483980" r:id="rId23"/>
    <p:sldLayoutId id="2147483981" r:id="rId24"/>
    <p:sldLayoutId id="2147483982" r:id="rId25"/>
    <p:sldLayoutId id="2147483983" r:id="rId26"/>
    <p:sldLayoutId id="2147483984" r:id="rId27"/>
    <p:sldLayoutId id="2147483985" r:id="rId28"/>
    <p:sldLayoutId id="2147483986" r:id="rId29"/>
    <p:sldLayoutId id="2147483987" r:id="rId30"/>
    <p:sldLayoutId id="2147483988" r:id="rId31"/>
    <p:sldLayoutId id="2147483989" r:id="rId32"/>
    <p:sldLayoutId id="2147483990" r:id="rId33"/>
    <p:sldLayoutId id="2147483991" r:id="rId34"/>
    <p:sldLayoutId id="2147483992" r:id="rId35"/>
    <p:sldLayoutId id="2147483993" r:id="rId36"/>
    <p:sldLayoutId id="2147483994" r:id="rId37"/>
    <p:sldLayoutId id="2147483995" r:id="rId38"/>
    <p:sldLayoutId id="2147483996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6" presetClass="entr" presetSubtype="37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5" grpId="0"/>
      <p:bldP spid="6" grpId="0"/>
    </p:bldLst>
  </p:timing>
  <p:txStyles>
    <p:titleStyle>
      <a:lvl1pPr algn="ctr" defTabSz="914332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33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66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9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6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29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5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1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  <p:sldLayoutId id="2147483712" r:id="rId12"/>
    <p:sldLayoutId id="2147483713" r:id="rId13"/>
    <p:sldLayoutId id="2147483714" r:id="rId14"/>
    <p:sldLayoutId id="2147483715" r:id="rId15"/>
    <p:sldLayoutId id="2147483716" r:id="rId16"/>
    <p:sldLayoutId id="2147483717" r:id="rId17"/>
    <p:sldLayoutId id="2147483718" r:id="rId18"/>
    <p:sldLayoutId id="2147483719" r:id="rId19"/>
    <p:sldLayoutId id="2147483720" r:id="rId20"/>
    <p:sldLayoutId id="2147483721" r:id="rId21"/>
    <p:sldLayoutId id="2147483722" r:id="rId22"/>
    <p:sldLayoutId id="2147483723" r:id="rId23"/>
    <p:sldLayoutId id="2147483724" r:id="rId24"/>
    <p:sldLayoutId id="2147483725" r:id="rId25"/>
    <p:sldLayoutId id="2147483726" r:id="rId26"/>
    <p:sldLayoutId id="2147483727" r:id="rId27"/>
    <p:sldLayoutId id="2147483728" r:id="rId28"/>
    <p:sldLayoutId id="2147483729" r:id="rId29"/>
    <p:sldLayoutId id="2147483730" r:id="rId30"/>
    <p:sldLayoutId id="2147483731" r:id="rId31"/>
    <p:sldLayoutId id="2147483732" r:id="rId32"/>
    <p:sldLayoutId id="2147483733" r:id="rId33"/>
    <p:sldLayoutId id="2147483734" r:id="rId34"/>
    <p:sldLayoutId id="2147483735" r:id="rId35"/>
    <p:sldLayoutId id="2147483736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8" r:id="rId1"/>
    <p:sldLayoutId id="2147483999" r:id="rId2"/>
    <p:sldLayoutId id="2147484000" r:id="rId3"/>
    <p:sldLayoutId id="2147484001" r:id="rId4"/>
    <p:sldLayoutId id="2147484002" r:id="rId5"/>
    <p:sldLayoutId id="2147484003" r:id="rId6"/>
    <p:sldLayoutId id="2147484004" r:id="rId7"/>
    <p:sldLayoutId id="2147484005" r:id="rId8"/>
    <p:sldLayoutId id="2147484006" r:id="rId9"/>
    <p:sldLayoutId id="2147484007" r:id="rId10"/>
    <p:sldLayoutId id="2147484008" r:id="rId11"/>
    <p:sldLayoutId id="2147484009" r:id="rId12"/>
    <p:sldLayoutId id="2147484010" r:id="rId13"/>
    <p:sldLayoutId id="2147484011" r:id="rId14"/>
    <p:sldLayoutId id="2147484012" r:id="rId15"/>
    <p:sldLayoutId id="2147484013" r:id="rId16"/>
    <p:sldLayoutId id="2147484014" r:id="rId17"/>
    <p:sldLayoutId id="2147484015" r:id="rId18"/>
    <p:sldLayoutId id="2147484016" r:id="rId19"/>
    <p:sldLayoutId id="2147484017" r:id="rId20"/>
    <p:sldLayoutId id="2147484018" r:id="rId21"/>
    <p:sldLayoutId id="2147484019" r:id="rId22"/>
    <p:sldLayoutId id="2147484020" r:id="rId23"/>
    <p:sldLayoutId id="2147484021" r:id="rId24"/>
    <p:sldLayoutId id="2147484022" r:id="rId25"/>
    <p:sldLayoutId id="2147484023" r:id="rId26"/>
    <p:sldLayoutId id="2147484024" r:id="rId27"/>
    <p:sldLayoutId id="2147484025" r:id="rId28"/>
    <p:sldLayoutId id="2147484026" r:id="rId29"/>
    <p:sldLayoutId id="2147484027" r:id="rId30"/>
    <p:sldLayoutId id="2147484028" r:id="rId31"/>
    <p:sldLayoutId id="2147484029" r:id="rId32"/>
    <p:sldLayoutId id="2147484030" r:id="rId33"/>
    <p:sldLayoutId id="2147484031" r:id="rId34"/>
    <p:sldLayoutId id="2147484032" r:id="rId35"/>
    <p:sldLayoutId id="2147484033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3"/>
            <a:ext cx="8068262" cy="912101"/>
          </a:xfrm>
          <a:prstGeom prst="rect">
            <a:avLst/>
          </a:prstGeom>
        </p:spPr>
        <p:txBody>
          <a:bodyPr vert="horz" lIns="80614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5" y="1247864"/>
            <a:ext cx="8326537" cy="4761393"/>
          </a:xfrm>
          <a:prstGeom prst="rect">
            <a:avLst/>
          </a:prstGeom>
        </p:spPr>
        <p:txBody>
          <a:bodyPr vert="horz" lIns="91419" tIns="45709" rIns="91419" bIns="45709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0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35" r:id="rId1"/>
    <p:sldLayoutId id="2147484036" r:id="rId2"/>
    <p:sldLayoutId id="2147484037" r:id="rId3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4"/>
            <a:ext cx="449139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1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39" r:id="rId1"/>
    <p:sldLayoutId id="2147484040" r:id="rId2"/>
    <p:sldLayoutId id="2147484041" r:id="rId3"/>
    <p:sldLayoutId id="2147484042" r:id="rId4"/>
    <p:sldLayoutId id="2147484043" r:id="rId5"/>
    <p:sldLayoutId id="2147484044" r:id="rId6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46" r:id="rId1"/>
    <p:sldLayoutId id="2147484047" r:id="rId2"/>
    <p:sldLayoutId id="2147484048" r:id="rId3"/>
    <p:sldLayoutId id="2147484049" r:id="rId4"/>
    <p:sldLayoutId id="2147484050" r:id="rId5"/>
    <p:sldLayoutId id="2147484051" r:id="rId6"/>
    <p:sldLayoutId id="2147484052" r:id="rId7"/>
  </p:sldLayoutIdLst>
  <p:timing>
    <p:tnLst>
      <p:par>
        <p:cTn id="1" dur="indefinite" restart="never" nodeType="tmRoot"/>
      </p:par>
    </p:tnLst>
    <p:bldLst>
      <p:bldP spid="8" grpId="0" animBg="1"/>
    </p:bldLst>
  </p:timing>
  <p:hf hdr="0" dt="0"/>
  <p:txStyles>
    <p:titleStyle>
      <a:lvl1pPr algn="ctr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3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54" r:id="rId1"/>
    <p:sldLayoutId id="2147484055" r:id="rId2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57" r:id="rId1"/>
    <p:sldLayoutId id="2147484058" r:id="rId2"/>
    <p:sldLayoutId id="2147484059" r:id="rId3"/>
    <p:sldLayoutId id="2147484060" r:id="rId4"/>
    <p:sldLayoutId id="2147484061" r:id="rId5"/>
    <p:sldLayoutId id="2147484062" r:id="rId6"/>
    <p:sldLayoutId id="2147484063" r:id="rId7"/>
    <p:sldLayoutId id="2147484064" r:id="rId8"/>
    <p:sldLayoutId id="2147484065" r:id="rId9"/>
    <p:sldLayoutId id="2147484066" r:id="rId10"/>
    <p:sldLayoutId id="2147484067" r:id="rId11"/>
    <p:sldLayoutId id="2147484068" r:id="rId12"/>
    <p:sldLayoutId id="2147484069" r:id="rId13"/>
    <p:sldLayoutId id="2147484070" r:id="rId14"/>
    <p:sldLayoutId id="2147484071" r:id="rId15"/>
    <p:sldLayoutId id="2147484072" r:id="rId16"/>
    <p:sldLayoutId id="2147484073" r:id="rId17"/>
    <p:sldLayoutId id="2147484074" r:id="rId18"/>
    <p:sldLayoutId id="2147484075" r:id="rId19"/>
    <p:sldLayoutId id="2147484076" r:id="rId20"/>
    <p:sldLayoutId id="2147484077" r:id="rId21"/>
    <p:sldLayoutId id="2147484078" r:id="rId22"/>
    <p:sldLayoutId id="2147484079" r:id="rId23"/>
    <p:sldLayoutId id="2147484080" r:id="rId24"/>
    <p:sldLayoutId id="2147484081" r:id="rId25"/>
    <p:sldLayoutId id="2147484082" r:id="rId26"/>
    <p:sldLayoutId id="2147484083" r:id="rId27"/>
    <p:sldLayoutId id="2147484084" r:id="rId28"/>
    <p:sldLayoutId id="2147484085" r:id="rId29"/>
    <p:sldLayoutId id="2147484086" r:id="rId30"/>
    <p:sldLayoutId id="2147484087" r:id="rId31"/>
    <p:sldLayoutId id="2147484088" r:id="rId32"/>
    <p:sldLayoutId id="2147484089" r:id="rId33"/>
    <p:sldLayoutId id="2147484090" r:id="rId34"/>
    <p:sldLayoutId id="2147484091" r:id="rId35"/>
    <p:sldLayoutId id="2147484092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4"/>
            <a:ext cx="806826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1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4" r:id="rId1"/>
    <p:sldLayoutId id="2147484095" r:id="rId2"/>
    <p:sldLayoutId id="2147484096" r:id="rId3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5"/>
            <a:ext cx="4491392" cy="912101"/>
          </a:xfrm>
          <a:prstGeom prst="rect">
            <a:avLst/>
          </a:prstGeom>
        </p:spPr>
        <p:txBody>
          <a:bodyPr vert="horz" lIns="80602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2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8" r:id="rId1"/>
    <p:sldLayoutId id="2147484099" r:id="rId2"/>
    <p:sldLayoutId id="2147484100" r:id="rId3"/>
    <p:sldLayoutId id="2147484101" r:id="rId4"/>
    <p:sldLayoutId id="2147484102" r:id="rId5"/>
    <p:sldLayoutId id="2147484103" r:id="rId6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5" r:id="rId1"/>
    <p:sldLayoutId id="2147484106" r:id="rId2"/>
    <p:sldLayoutId id="2147484107" r:id="rId3"/>
    <p:sldLayoutId id="2147484108" r:id="rId4"/>
    <p:sldLayoutId id="2147484109" r:id="rId5"/>
    <p:sldLayoutId id="2147484110" r:id="rId6"/>
    <p:sldLayoutId id="2147484111" r:id="rId7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5" grpId="0"/>
    </p:bld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9" y="1247868"/>
            <a:ext cx="8326537" cy="4761393"/>
          </a:xfrm>
          <a:prstGeom prst="rect">
            <a:avLst/>
          </a:prstGeom>
        </p:spPr>
        <p:txBody>
          <a:bodyPr vert="horz" lIns="91391" tIns="45695" rIns="91391" bIns="45695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4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3" r:id="rId1"/>
    <p:sldLayoutId id="2147484114" r:id="rId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  <p:bldP spid="6" grpId="0"/>
    </p:bldLst>
  </p:timing>
  <p:hf hdr="0" dt="0"/>
  <p:txStyles>
    <p:titleStyle>
      <a:lvl1pPr algn="ctr" defTabSz="913924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2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62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28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24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20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170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6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0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76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73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69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4"/>
            <a:ext cx="806826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1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8" r:id="rId1"/>
    <p:sldLayoutId id="2147483739" r:id="rId2"/>
    <p:sldLayoutId id="2147483740" r:id="rId3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5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3" y="1247862"/>
            <a:ext cx="8326537" cy="4761393"/>
          </a:xfrm>
          <a:prstGeom prst="rect">
            <a:avLst/>
          </a:prstGeom>
        </p:spPr>
        <p:txBody>
          <a:bodyPr vert="horz" lIns="91433" tIns="45716" rIns="91433" bIns="4571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29" y="6356351"/>
            <a:ext cx="577174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8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3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4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0" y="430098"/>
            <a:ext cx="37972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6" r:id="rId1"/>
    <p:sldLayoutId id="2147484117" r:id="rId2"/>
    <p:sldLayoutId id="2147484118" r:id="rId3"/>
    <p:sldLayoutId id="2147484119" r:id="rId4"/>
    <p:sldLayoutId id="2147484120" r:id="rId5"/>
    <p:sldLayoutId id="2147484121" r:id="rId6"/>
    <p:sldLayoutId id="2147484122" r:id="rId7"/>
    <p:sldLayoutId id="2147484123" r:id="rId8"/>
    <p:sldLayoutId id="2147484124" r:id="rId9"/>
    <p:sldLayoutId id="2147484125" r:id="rId10"/>
    <p:sldLayoutId id="2147484126" r:id="rId11"/>
    <p:sldLayoutId id="2147484127" r:id="rId12"/>
    <p:sldLayoutId id="2147484128" r:id="rId13"/>
    <p:sldLayoutId id="2147484129" r:id="rId14"/>
    <p:sldLayoutId id="2147484130" r:id="rId15"/>
    <p:sldLayoutId id="2147484131" r:id="rId16"/>
    <p:sldLayoutId id="2147484132" r:id="rId17"/>
    <p:sldLayoutId id="2147484133" r:id="rId18"/>
    <p:sldLayoutId id="2147484134" r:id="rId19"/>
    <p:sldLayoutId id="2147484135" r:id="rId20"/>
    <p:sldLayoutId id="2147484136" r:id="rId21"/>
    <p:sldLayoutId id="2147484137" r:id="rId22"/>
    <p:sldLayoutId id="2147484138" r:id="rId23"/>
    <p:sldLayoutId id="2147484139" r:id="rId24"/>
    <p:sldLayoutId id="2147484140" r:id="rId25"/>
    <p:sldLayoutId id="2147484141" r:id="rId26"/>
    <p:sldLayoutId id="2147484142" r:id="rId27"/>
    <p:sldLayoutId id="2147484143" r:id="rId28"/>
    <p:sldLayoutId id="2147484144" r:id="rId29"/>
    <p:sldLayoutId id="2147484145" r:id="rId30"/>
    <p:sldLayoutId id="2147484146" r:id="rId31"/>
    <p:sldLayoutId id="2147484147" r:id="rId32"/>
    <p:sldLayoutId id="2147484148" r:id="rId33"/>
    <p:sldLayoutId id="2147484149" r:id="rId34"/>
    <p:sldLayoutId id="2147484150" r:id="rId35"/>
    <p:sldLayoutId id="2147484151" r:id="rId36"/>
    <p:sldLayoutId id="2147484152" r:id="rId37"/>
    <p:sldLayoutId id="2147484153" r:id="rId38"/>
    <p:sldLayoutId id="2147484154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6" presetClass="entr" presetSubtype="37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5" grpId="0"/>
      <p:bldP spid="6" grpId="0"/>
    </p:bldLst>
  </p:timing>
  <p:txStyles>
    <p:titleStyle>
      <a:lvl1pPr algn="ctr" defTabSz="914332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33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66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9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6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29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5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1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6" r:id="rId1"/>
    <p:sldLayoutId id="2147484157" r:id="rId2"/>
    <p:sldLayoutId id="2147484158" r:id="rId3"/>
    <p:sldLayoutId id="2147484159" r:id="rId4"/>
    <p:sldLayoutId id="2147484160" r:id="rId5"/>
    <p:sldLayoutId id="2147484161" r:id="rId6"/>
    <p:sldLayoutId id="2147484162" r:id="rId7"/>
    <p:sldLayoutId id="2147484163" r:id="rId8"/>
    <p:sldLayoutId id="2147484164" r:id="rId9"/>
    <p:sldLayoutId id="2147484165" r:id="rId10"/>
    <p:sldLayoutId id="2147484166" r:id="rId11"/>
    <p:sldLayoutId id="2147484167" r:id="rId12"/>
    <p:sldLayoutId id="2147484168" r:id="rId13"/>
    <p:sldLayoutId id="2147484169" r:id="rId14"/>
    <p:sldLayoutId id="2147484170" r:id="rId15"/>
    <p:sldLayoutId id="2147484171" r:id="rId16"/>
    <p:sldLayoutId id="2147484172" r:id="rId17"/>
    <p:sldLayoutId id="2147484173" r:id="rId18"/>
    <p:sldLayoutId id="2147484174" r:id="rId19"/>
    <p:sldLayoutId id="2147484175" r:id="rId20"/>
    <p:sldLayoutId id="2147484176" r:id="rId21"/>
    <p:sldLayoutId id="2147484177" r:id="rId22"/>
    <p:sldLayoutId id="2147484178" r:id="rId23"/>
    <p:sldLayoutId id="2147484179" r:id="rId24"/>
    <p:sldLayoutId id="2147484180" r:id="rId25"/>
    <p:sldLayoutId id="2147484181" r:id="rId26"/>
    <p:sldLayoutId id="2147484182" r:id="rId27"/>
    <p:sldLayoutId id="2147484183" r:id="rId28"/>
    <p:sldLayoutId id="2147484184" r:id="rId29"/>
    <p:sldLayoutId id="2147484185" r:id="rId30"/>
    <p:sldLayoutId id="2147484186" r:id="rId31"/>
    <p:sldLayoutId id="2147484187" r:id="rId32"/>
    <p:sldLayoutId id="2147484188" r:id="rId33"/>
    <p:sldLayoutId id="2147484189" r:id="rId34"/>
    <p:sldLayoutId id="2147484190" r:id="rId35"/>
    <p:sldLayoutId id="2147484191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3"/>
            <a:ext cx="8068262" cy="912101"/>
          </a:xfrm>
          <a:prstGeom prst="rect">
            <a:avLst/>
          </a:prstGeom>
        </p:spPr>
        <p:txBody>
          <a:bodyPr vert="horz" lIns="80614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5" y="1247864"/>
            <a:ext cx="8326537" cy="4761393"/>
          </a:xfrm>
          <a:prstGeom prst="rect">
            <a:avLst/>
          </a:prstGeom>
        </p:spPr>
        <p:txBody>
          <a:bodyPr vert="horz" lIns="91419" tIns="45709" rIns="91419" bIns="45709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0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3" r:id="rId1"/>
    <p:sldLayoutId id="2147484194" r:id="rId2"/>
    <p:sldLayoutId id="2147484195" r:id="rId3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4"/>
            <a:ext cx="449139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1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97" r:id="rId1"/>
    <p:sldLayoutId id="2147484198" r:id="rId2"/>
    <p:sldLayoutId id="2147484199" r:id="rId3"/>
    <p:sldLayoutId id="2147484200" r:id="rId4"/>
    <p:sldLayoutId id="2147484201" r:id="rId5"/>
    <p:sldLayoutId id="2147484202" r:id="rId6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04" r:id="rId1"/>
    <p:sldLayoutId id="2147484205" r:id="rId2"/>
    <p:sldLayoutId id="2147484206" r:id="rId3"/>
    <p:sldLayoutId id="2147484207" r:id="rId4"/>
    <p:sldLayoutId id="2147484208" r:id="rId5"/>
    <p:sldLayoutId id="2147484209" r:id="rId6"/>
    <p:sldLayoutId id="2147484210" r:id="rId7"/>
  </p:sldLayoutIdLst>
  <p:timing>
    <p:tnLst>
      <p:par>
        <p:cTn id="1" dur="indefinite" restart="never" nodeType="tmRoot"/>
      </p:par>
    </p:tnLst>
    <p:bldLst>
      <p:bldP spid="8" grpId="0" animBg="1"/>
    </p:bldLst>
  </p:timing>
  <p:hf hdr="0" dt="0"/>
  <p:txStyles>
    <p:titleStyle>
      <a:lvl1pPr algn="ctr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3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2" r:id="rId1"/>
    <p:sldLayoutId id="2147484213" r:id="rId2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5" r:id="rId1"/>
    <p:sldLayoutId id="2147484216" r:id="rId2"/>
    <p:sldLayoutId id="2147484217" r:id="rId3"/>
    <p:sldLayoutId id="2147484218" r:id="rId4"/>
    <p:sldLayoutId id="2147484219" r:id="rId5"/>
    <p:sldLayoutId id="2147484220" r:id="rId6"/>
    <p:sldLayoutId id="2147484221" r:id="rId7"/>
    <p:sldLayoutId id="2147484222" r:id="rId8"/>
    <p:sldLayoutId id="2147484223" r:id="rId9"/>
    <p:sldLayoutId id="2147484224" r:id="rId10"/>
    <p:sldLayoutId id="2147484225" r:id="rId11"/>
    <p:sldLayoutId id="2147484226" r:id="rId12"/>
    <p:sldLayoutId id="2147484227" r:id="rId13"/>
    <p:sldLayoutId id="2147484228" r:id="rId14"/>
    <p:sldLayoutId id="2147484229" r:id="rId15"/>
    <p:sldLayoutId id="2147484230" r:id="rId16"/>
    <p:sldLayoutId id="2147484231" r:id="rId17"/>
    <p:sldLayoutId id="2147484232" r:id="rId18"/>
    <p:sldLayoutId id="2147484233" r:id="rId19"/>
    <p:sldLayoutId id="2147484234" r:id="rId20"/>
    <p:sldLayoutId id="2147484235" r:id="rId21"/>
    <p:sldLayoutId id="2147484236" r:id="rId22"/>
    <p:sldLayoutId id="2147484237" r:id="rId23"/>
    <p:sldLayoutId id="2147484238" r:id="rId24"/>
    <p:sldLayoutId id="2147484239" r:id="rId25"/>
    <p:sldLayoutId id="2147484240" r:id="rId26"/>
    <p:sldLayoutId id="2147484241" r:id="rId27"/>
    <p:sldLayoutId id="2147484242" r:id="rId28"/>
    <p:sldLayoutId id="2147484243" r:id="rId29"/>
    <p:sldLayoutId id="2147484244" r:id="rId30"/>
    <p:sldLayoutId id="2147484245" r:id="rId31"/>
    <p:sldLayoutId id="2147484246" r:id="rId32"/>
    <p:sldLayoutId id="2147484247" r:id="rId33"/>
    <p:sldLayoutId id="2147484248" r:id="rId34"/>
    <p:sldLayoutId id="2147484249" r:id="rId35"/>
    <p:sldLayoutId id="2147484250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4"/>
            <a:ext cx="806826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1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2" r:id="rId1"/>
    <p:sldLayoutId id="2147484253" r:id="rId2"/>
    <p:sldLayoutId id="2147484254" r:id="rId3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5"/>
            <a:ext cx="4491392" cy="912101"/>
          </a:xfrm>
          <a:prstGeom prst="rect">
            <a:avLst/>
          </a:prstGeom>
        </p:spPr>
        <p:txBody>
          <a:bodyPr vert="horz" lIns="80602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2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6" r:id="rId1"/>
    <p:sldLayoutId id="2147484257" r:id="rId2"/>
    <p:sldLayoutId id="2147484258" r:id="rId3"/>
    <p:sldLayoutId id="2147484259" r:id="rId4"/>
    <p:sldLayoutId id="2147484260" r:id="rId5"/>
    <p:sldLayoutId id="2147484261" r:id="rId6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63" r:id="rId1"/>
    <p:sldLayoutId id="2147484264" r:id="rId2"/>
    <p:sldLayoutId id="2147484265" r:id="rId3"/>
    <p:sldLayoutId id="2147484266" r:id="rId4"/>
    <p:sldLayoutId id="2147484267" r:id="rId5"/>
    <p:sldLayoutId id="2147484268" r:id="rId6"/>
    <p:sldLayoutId id="2147484269" r:id="rId7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5" grpId="0"/>
    </p:bld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5"/>
            <a:ext cx="4491392" cy="912101"/>
          </a:xfrm>
          <a:prstGeom prst="rect">
            <a:avLst/>
          </a:prstGeom>
        </p:spPr>
        <p:txBody>
          <a:bodyPr vert="horz" lIns="80602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2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</p:bldLst>
  </p:timing>
  <p:hf hdr="0" dt="0"/>
  <p:txStyles>
    <p:titleStyle>
      <a:lvl1pPr algn="l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9" y="1247868"/>
            <a:ext cx="8326537" cy="4761393"/>
          </a:xfrm>
          <a:prstGeom prst="rect">
            <a:avLst/>
          </a:prstGeom>
        </p:spPr>
        <p:txBody>
          <a:bodyPr vert="horz" lIns="91391" tIns="45695" rIns="91391" bIns="45695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4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71" r:id="rId1"/>
    <p:sldLayoutId id="2147484272" r:id="rId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  <p:bldP spid="6" grpId="0"/>
    </p:bldLst>
  </p:timing>
  <p:hf hdr="0" dt="0"/>
  <p:txStyles>
    <p:titleStyle>
      <a:lvl1pPr algn="ctr" defTabSz="913924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2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62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28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24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20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170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6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0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76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73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69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5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3" y="1247862"/>
            <a:ext cx="8326537" cy="4761393"/>
          </a:xfrm>
          <a:prstGeom prst="rect">
            <a:avLst/>
          </a:prstGeom>
        </p:spPr>
        <p:txBody>
          <a:bodyPr vert="horz" lIns="91433" tIns="45716" rIns="91433" bIns="4571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29" y="6356351"/>
            <a:ext cx="577174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8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3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4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0" y="430098"/>
            <a:ext cx="37972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74" r:id="rId1"/>
    <p:sldLayoutId id="2147484275" r:id="rId2"/>
    <p:sldLayoutId id="2147484276" r:id="rId3"/>
    <p:sldLayoutId id="2147484277" r:id="rId4"/>
    <p:sldLayoutId id="2147484278" r:id="rId5"/>
    <p:sldLayoutId id="2147484279" r:id="rId6"/>
    <p:sldLayoutId id="2147484280" r:id="rId7"/>
    <p:sldLayoutId id="2147484281" r:id="rId8"/>
    <p:sldLayoutId id="2147484282" r:id="rId9"/>
    <p:sldLayoutId id="2147484283" r:id="rId10"/>
    <p:sldLayoutId id="2147484284" r:id="rId11"/>
    <p:sldLayoutId id="2147484285" r:id="rId12"/>
    <p:sldLayoutId id="2147484286" r:id="rId13"/>
    <p:sldLayoutId id="2147484287" r:id="rId14"/>
    <p:sldLayoutId id="2147484288" r:id="rId15"/>
    <p:sldLayoutId id="2147484289" r:id="rId16"/>
    <p:sldLayoutId id="2147484290" r:id="rId17"/>
    <p:sldLayoutId id="2147484291" r:id="rId18"/>
    <p:sldLayoutId id="2147484292" r:id="rId19"/>
    <p:sldLayoutId id="2147484293" r:id="rId20"/>
    <p:sldLayoutId id="2147484294" r:id="rId21"/>
    <p:sldLayoutId id="2147484295" r:id="rId22"/>
    <p:sldLayoutId id="2147484296" r:id="rId23"/>
    <p:sldLayoutId id="2147484297" r:id="rId24"/>
    <p:sldLayoutId id="2147484298" r:id="rId25"/>
    <p:sldLayoutId id="2147484299" r:id="rId26"/>
    <p:sldLayoutId id="2147484300" r:id="rId27"/>
    <p:sldLayoutId id="2147484301" r:id="rId28"/>
    <p:sldLayoutId id="2147484302" r:id="rId29"/>
    <p:sldLayoutId id="2147484303" r:id="rId30"/>
    <p:sldLayoutId id="2147484304" r:id="rId31"/>
    <p:sldLayoutId id="2147484305" r:id="rId32"/>
    <p:sldLayoutId id="2147484306" r:id="rId33"/>
    <p:sldLayoutId id="2147484307" r:id="rId34"/>
    <p:sldLayoutId id="2147484308" r:id="rId35"/>
    <p:sldLayoutId id="2147484309" r:id="rId36"/>
    <p:sldLayoutId id="2147484310" r:id="rId37"/>
    <p:sldLayoutId id="2147484311" r:id="rId38"/>
    <p:sldLayoutId id="2147484312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6" presetClass="entr" presetSubtype="37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5" grpId="0"/>
      <p:bldP spid="6" grpId="0"/>
    </p:bldLst>
  </p:timing>
  <p:txStyles>
    <p:titleStyle>
      <a:lvl1pPr algn="ctr" defTabSz="914332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33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66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9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6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29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5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1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4" r:id="rId1"/>
    <p:sldLayoutId id="2147484315" r:id="rId2"/>
    <p:sldLayoutId id="2147484316" r:id="rId3"/>
    <p:sldLayoutId id="2147484317" r:id="rId4"/>
    <p:sldLayoutId id="2147484318" r:id="rId5"/>
    <p:sldLayoutId id="2147484319" r:id="rId6"/>
    <p:sldLayoutId id="2147484320" r:id="rId7"/>
    <p:sldLayoutId id="2147484321" r:id="rId8"/>
    <p:sldLayoutId id="2147484322" r:id="rId9"/>
    <p:sldLayoutId id="2147484323" r:id="rId10"/>
    <p:sldLayoutId id="2147484324" r:id="rId11"/>
    <p:sldLayoutId id="2147484325" r:id="rId12"/>
    <p:sldLayoutId id="2147484326" r:id="rId13"/>
    <p:sldLayoutId id="2147484327" r:id="rId14"/>
    <p:sldLayoutId id="2147484328" r:id="rId15"/>
    <p:sldLayoutId id="2147484329" r:id="rId16"/>
    <p:sldLayoutId id="2147484330" r:id="rId17"/>
    <p:sldLayoutId id="2147484331" r:id="rId18"/>
    <p:sldLayoutId id="2147484332" r:id="rId19"/>
    <p:sldLayoutId id="2147484333" r:id="rId20"/>
    <p:sldLayoutId id="2147484334" r:id="rId21"/>
    <p:sldLayoutId id="2147484335" r:id="rId22"/>
    <p:sldLayoutId id="2147484336" r:id="rId23"/>
    <p:sldLayoutId id="2147484337" r:id="rId24"/>
    <p:sldLayoutId id="2147484338" r:id="rId25"/>
    <p:sldLayoutId id="2147484339" r:id="rId26"/>
    <p:sldLayoutId id="2147484340" r:id="rId27"/>
    <p:sldLayoutId id="2147484341" r:id="rId28"/>
    <p:sldLayoutId id="2147484342" r:id="rId29"/>
    <p:sldLayoutId id="2147484343" r:id="rId30"/>
    <p:sldLayoutId id="2147484344" r:id="rId31"/>
    <p:sldLayoutId id="2147484345" r:id="rId32"/>
    <p:sldLayoutId id="2147484346" r:id="rId33"/>
    <p:sldLayoutId id="2147484347" r:id="rId34"/>
    <p:sldLayoutId id="2147484348" r:id="rId35"/>
    <p:sldLayoutId id="2147484349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3"/>
            <a:ext cx="8068262" cy="912101"/>
          </a:xfrm>
          <a:prstGeom prst="rect">
            <a:avLst/>
          </a:prstGeom>
        </p:spPr>
        <p:txBody>
          <a:bodyPr vert="horz" lIns="80614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5" y="1247864"/>
            <a:ext cx="8326537" cy="4761393"/>
          </a:xfrm>
          <a:prstGeom prst="rect">
            <a:avLst/>
          </a:prstGeom>
        </p:spPr>
        <p:txBody>
          <a:bodyPr vert="horz" lIns="91419" tIns="45709" rIns="91419" bIns="45709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0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1" r:id="rId1"/>
    <p:sldLayoutId id="2147484352" r:id="rId2"/>
    <p:sldLayoutId id="2147484353" r:id="rId3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193901" y="168794"/>
            <a:ext cx="4491392" cy="912101"/>
          </a:xfrm>
          <a:prstGeom prst="rect">
            <a:avLst/>
          </a:prstGeom>
        </p:spPr>
        <p:txBody>
          <a:bodyPr vert="horz" lIns="80608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6" y="1247865"/>
            <a:ext cx="8326537" cy="4761393"/>
          </a:xfrm>
          <a:prstGeom prst="rect">
            <a:avLst/>
          </a:prstGeom>
        </p:spPr>
        <p:txBody>
          <a:bodyPr vert="horz" lIns="91412" tIns="45706" rIns="91412" bIns="4570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4276522" y="1013461"/>
            <a:ext cx="1853884" cy="56569"/>
          </a:xfrm>
          <a:prstGeom prst="rect">
            <a:avLst/>
          </a:prstGeom>
          <a:blipFill dpi="0" rotWithShape="1">
            <a:blip r:embed="rId9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5" tIns="25593" rIns="51185" bIns="25593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37630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5" r:id="rId1"/>
    <p:sldLayoutId id="2147484356" r:id="rId2"/>
    <p:sldLayoutId id="2147484357" r:id="rId3"/>
    <p:sldLayoutId id="2147484358" r:id="rId4"/>
    <p:sldLayoutId id="2147484359" r:id="rId5"/>
    <p:sldLayoutId id="2147484360" r:id="rId6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28" rtl="0" eaLnBrk="1" latinLnBrk="0" hangingPunct="1">
        <a:spcBef>
          <a:spcPct val="0"/>
        </a:spcBef>
        <a:buNone/>
        <a:defRPr kumimoji="1" sz="4900" kern="1200">
          <a:blipFill dpi="0" rotWithShape="1">
            <a:blip r:embed="rId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28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64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indent="0" algn="l" defTabSz="914128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85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913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977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040" indent="-228532" algn="l" defTabSz="914128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64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2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90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255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31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381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446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508" algn="l" defTabSz="914128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9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1" tIns="25591" rIns="51181" bIns="25591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7" y="1247866"/>
            <a:ext cx="8326537" cy="4761393"/>
          </a:xfrm>
          <a:prstGeom prst="rect">
            <a:avLst/>
          </a:prstGeom>
        </p:spPr>
        <p:txBody>
          <a:bodyPr vert="horz" lIns="91405" tIns="45702" rIns="91405" bIns="45702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3" y="6356355"/>
            <a:ext cx="5771741" cy="365125"/>
          </a:xfrm>
          <a:prstGeom prst="rect">
            <a:avLst/>
          </a:prstGeom>
        </p:spPr>
        <p:txBody>
          <a:bodyPr vert="horz" lIns="91405" tIns="45702" rIns="91405" bIns="45702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7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2" r:id="rId1"/>
    <p:sldLayoutId id="2147484363" r:id="rId2"/>
    <p:sldLayoutId id="2147484364" r:id="rId3"/>
    <p:sldLayoutId id="2147484365" r:id="rId4"/>
    <p:sldLayoutId id="2147484366" r:id="rId5"/>
    <p:sldLayoutId id="2147484367" r:id="rId6"/>
    <p:sldLayoutId id="2147484368" r:id="rId7"/>
  </p:sldLayoutIdLst>
  <p:timing>
    <p:tnLst>
      <p:par>
        <p:cTn id="1" dur="indefinite" restart="never" nodeType="tmRoot"/>
      </p:par>
    </p:tnLst>
    <p:bldLst>
      <p:bldP spid="8" grpId="0" animBg="1"/>
    </p:bldLst>
  </p:timing>
  <p:hf hdr="0" dt="0"/>
  <p:txStyles>
    <p:titleStyle>
      <a:lvl1pPr algn="ctr" defTabSz="914060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060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3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indent="0" algn="l" defTabSz="914060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663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692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721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750" indent="-228515" algn="l" defTabSz="914060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60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08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19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47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176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08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35" algn="l" defTabSz="91406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3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5" y="430103"/>
            <a:ext cx="37972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0" r:id="rId1"/>
    <p:sldLayoutId id="2147484371" r:id="rId2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9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20"/>
            <a:ext cx="9144000" cy="596685"/>
          </a:xfrm>
          <a:prstGeom prst="rect">
            <a:avLst/>
          </a:prstGeom>
          <a:blipFill dpi="0" rotWithShape="1">
            <a:blip r:embed="rId10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7" tIns="25589" rIns="51177" bIns="2558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8" y="1247867"/>
            <a:ext cx="8326537" cy="4761393"/>
          </a:xfrm>
          <a:prstGeom prst="rect">
            <a:avLst/>
          </a:prstGeom>
        </p:spPr>
        <p:txBody>
          <a:bodyPr vert="horz" lIns="91398" tIns="45698" rIns="91398" bIns="45698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34" y="6356356"/>
            <a:ext cx="5771741" cy="365125"/>
          </a:xfrm>
          <a:prstGeom prst="rect">
            <a:avLst/>
          </a:prstGeom>
        </p:spPr>
        <p:txBody>
          <a:bodyPr vert="horz" lIns="91398" tIns="45698" rIns="91398" bIns="45698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 altLang="ja-JP" smtClean="0"/>
              <a:t>The Power of PowerPoint - thepopp.com</a:t>
            </a:r>
            <a:endParaRPr lang="ja-JP" altLang="en-US" dirty="0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8" y="6332273"/>
            <a:ext cx="9035435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6963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  <p:sldLayoutId id="2147483755" r:id="rId7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8" grpId="1" animBg="1"/>
      <p:bldP spid="5" grpId="0"/>
    </p:bldLst>
  </p:timing>
  <p:hf hdr="0" dt="0"/>
  <p:txStyles>
    <p:titleStyle>
      <a:lvl1pPr algn="ctr" defTabSz="913992" rtl="0" eaLnBrk="1" latinLnBrk="0" hangingPunct="1">
        <a:spcBef>
          <a:spcPct val="0"/>
        </a:spcBef>
        <a:buNone/>
        <a:defRPr kumimoji="1" sz="4900" kern="1200">
          <a:blipFill dpi="0" rotWithShape="1">
            <a:blip r:embed="rId10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9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9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indent="0" algn="l" defTabSz="91399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476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471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465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460" indent="-228498" algn="l" defTabSz="91399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9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9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986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983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977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971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970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962" algn="l" defTabSz="91399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6"/>
            <a:ext cx="8229600" cy="912101"/>
          </a:xfrm>
          <a:prstGeom prst="rect">
            <a:avLst/>
          </a:prstGeom>
        </p:spPr>
        <p:txBody>
          <a:bodyPr vert="horz" lIns="80590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9" y="1247868"/>
            <a:ext cx="8326537" cy="4761393"/>
          </a:xfrm>
          <a:prstGeom prst="rect">
            <a:avLst/>
          </a:prstGeom>
        </p:spPr>
        <p:txBody>
          <a:bodyPr vert="horz" lIns="91391" tIns="45695" rIns="91391" bIns="45695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64"/>
            <a:ext cx="1853884" cy="56569"/>
          </a:xfrm>
          <a:prstGeom prst="rect">
            <a:avLst/>
          </a:prstGeom>
          <a:blipFill dpi="0" rotWithShape="1">
            <a:blip r:embed="rId5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73" tIns="25587" rIns="51173" bIns="25587" rtlCol="0" anchor="ctr"/>
          <a:lstStyle/>
          <a:p>
            <a:pPr algn="ctr"/>
            <a:endParaRPr kumimoji="1" lang="ja-JP" altLang="en-US"/>
          </a:p>
        </p:txBody>
      </p:sp>
      <p:grpSp>
        <p:nvGrpSpPr>
          <p:cNvPr id="10" name="グループ化 9"/>
          <p:cNvGrpSpPr/>
          <p:nvPr/>
        </p:nvGrpSpPr>
        <p:grpSpPr>
          <a:xfrm>
            <a:off x="8387761" y="226116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5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6" y="430104"/>
            <a:ext cx="379721" cy="365125"/>
          </a:xfrm>
          <a:prstGeom prst="rect">
            <a:avLst/>
          </a:prstGeom>
        </p:spPr>
        <p:txBody>
          <a:bodyPr vert="horz" lIns="91391" tIns="45695" rIns="91391" bIns="45695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ADD65F2-3061-4838-8922-F719F7BAC906}" type="slidenum">
              <a:rPr lang="ja-JP" altLang="en-US" smtClean="0"/>
              <a:pPr/>
              <a:t>‹#›</a:t>
            </a:fld>
            <a:endParaRPr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21885963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"/>
                            </p:stCondLst>
                            <p:childTnLst>
                              <p:par>
                                <p:cTn id="22" presetID="2" presetClass="entr" presetSubtype="1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7" grpId="0" animBg="1"/>
      <p:bldP spid="7" grpId="1" animBg="1"/>
      <p:bldP spid="6" grpId="0"/>
    </p:bldLst>
  </p:timing>
  <p:hf hdr="0" dt="0"/>
  <p:txStyles>
    <p:titleStyle>
      <a:lvl1pPr algn="ctr" defTabSz="913924" rtl="0" eaLnBrk="1" latinLnBrk="0" hangingPunct="1">
        <a:spcBef>
          <a:spcPct val="0"/>
        </a:spcBef>
        <a:buNone/>
        <a:defRPr kumimoji="1" sz="4900" kern="1200">
          <a:blipFill dpi="0" rotWithShape="1">
            <a:blip r:embed="rId5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392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6962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indent="0" algn="l" defTabSz="91392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328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024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7209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4170" indent="-228481" algn="l" defTabSz="91392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96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92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884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847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80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1766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8732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5690" algn="l" defTabSz="91392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41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正方形/長方形 7"/>
          <p:cNvSpPr/>
          <p:nvPr/>
        </p:nvSpPr>
        <p:spPr>
          <a:xfrm>
            <a:off x="0" y="6261315"/>
            <a:ext cx="9144000" cy="596685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>
              <a:solidFill>
                <a:schemeClr val="bg1"/>
              </a:solidFill>
            </a:endParaRPr>
          </a:p>
        </p:txBody>
      </p:sp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457200" y="168791"/>
            <a:ext cx="8229600" cy="912101"/>
          </a:xfrm>
          <a:prstGeom prst="rect">
            <a:avLst/>
          </a:prstGeom>
        </p:spPr>
        <p:txBody>
          <a:bodyPr vert="horz" lIns="80626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3" y="1247862"/>
            <a:ext cx="8326537" cy="4761393"/>
          </a:xfrm>
          <a:prstGeom prst="rect">
            <a:avLst/>
          </a:prstGeom>
        </p:spPr>
        <p:txBody>
          <a:bodyPr vert="horz" lIns="91433" tIns="45716" rIns="91433" bIns="45716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5" name="フッター プレースホルダー 4"/>
          <p:cNvSpPr>
            <a:spLocks noGrp="1"/>
          </p:cNvSpPr>
          <p:nvPr>
            <p:ph type="ftr" sz="quarter" idx="3"/>
          </p:nvPr>
        </p:nvSpPr>
        <p:spPr>
          <a:xfrm>
            <a:off x="1686129" y="6356351"/>
            <a:ext cx="577174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正方形/長方形 6"/>
          <p:cNvSpPr/>
          <p:nvPr/>
        </p:nvSpPr>
        <p:spPr>
          <a:xfrm>
            <a:off x="3645058" y="1013458"/>
            <a:ext cx="1853884" cy="56569"/>
          </a:xfrm>
          <a:prstGeom prst="rect">
            <a:avLst/>
          </a:prstGeom>
          <a:blipFill dpi="0" rotWithShape="1">
            <a:blip r:embed="rId42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97" tIns="25599" rIns="51197" bIns="25599"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9" name="直線コネクタ 8"/>
          <p:cNvCxnSpPr/>
          <p:nvPr/>
        </p:nvCxnSpPr>
        <p:spPr>
          <a:xfrm>
            <a:off x="36283" y="6332273"/>
            <a:ext cx="9107717" cy="0"/>
          </a:xfrm>
          <a:prstGeom prst="line">
            <a:avLst/>
          </a:prstGeom>
          <a:ln w="28575">
            <a:solidFill>
              <a:schemeClr val="bg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グループ化 9"/>
          <p:cNvGrpSpPr/>
          <p:nvPr/>
        </p:nvGrpSpPr>
        <p:grpSpPr>
          <a:xfrm>
            <a:off x="8387761" y="226114"/>
            <a:ext cx="575232" cy="767109"/>
            <a:chOff x="7418859" y="2569953"/>
            <a:chExt cx="934639" cy="934639"/>
          </a:xfrm>
        </p:grpSpPr>
        <p:sp>
          <p:nvSpPr>
            <p:cNvPr id="11" name="涙形 10"/>
            <p:cNvSpPr/>
            <p:nvPr/>
          </p:nvSpPr>
          <p:spPr>
            <a:xfrm>
              <a:off x="7418859" y="2569953"/>
              <a:ext cx="934639" cy="934639"/>
            </a:xfrm>
            <a:prstGeom prst="teardrop">
              <a:avLst/>
            </a:prstGeom>
            <a:blipFill>
              <a:blip r:embed="rId42"/>
              <a:stretch>
                <a:fillRect/>
              </a:stretch>
            </a:blipFill>
            <a:ln>
              <a:noFill/>
            </a:ln>
            <a:effectLst>
              <a:softEdge rad="3175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涙形 11"/>
            <p:cNvSpPr/>
            <p:nvPr/>
          </p:nvSpPr>
          <p:spPr>
            <a:xfrm>
              <a:off x="7527805" y="2678899"/>
              <a:ext cx="716746" cy="716746"/>
            </a:xfrm>
            <a:prstGeom prst="teardrop">
              <a:avLst/>
            </a:prstGeom>
            <a:noFill/>
            <a:ln>
              <a:solidFill>
                <a:schemeClr val="bg1"/>
              </a:solidFill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  <p:sp>
        <p:nvSpPr>
          <p:cNvPr id="6" name="スライド番号プレースホルダー 5"/>
          <p:cNvSpPr>
            <a:spLocks noGrp="1"/>
          </p:cNvSpPr>
          <p:nvPr>
            <p:ph type="sldNum" sz="quarter" idx="4"/>
          </p:nvPr>
        </p:nvSpPr>
        <p:spPr>
          <a:xfrm>
            <a:off x="8492340" y="430098"/>
            <a:ext cx="379721" cy="365125"/>
          </a:xfrm>
          <a:prstGeom prst="rect">
            <a:avLst/>
          </a:prstGeom>
        </p:spPr>
        <p:txBody>
          <a:bodyPr vert="horz" lIns="91433" tIns="45716" rIns="91433" bIns="45716" rtlCol="0" anchor="ctr"/>
          <a:lstStyle>
            <a:lvl1pPr algn="ctr">
              <a:defRPr sz="2200">
                <a:solidFill>
                  <a:schemeClr val="bg1"/>
                </a:solidFill>
                <a:effectLst>
                  <a:innerShdw blurRad="63500" dist="50800" dir="18900000">
                    <a:prstClr val="black">
                      <a:alpha val="50000"/>
                    </a:prstClr>
                  </a:innerShdw>
                </a:effectLst>
                <a:latin typeface="+mj-lt"/>
              </a:defRPr>
            </a:lvl1pPr>
          </a:lstStyle>
          <a:p>
            <a:fld id="{F14B460B-C29A-4AB2-88F1-5B47AA5E56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6444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  <p:sldLayoutId id="2147483767" r:id="rId8"/>
    <p:sldLayoutId id="2147483768" r:id="rId9"/>
    <p:sldLayoutId id="2147483769" r:id="rId10"/>
    <p:sldLayoutId id="2147483770" r:id="rId11"/>
    <p:sldLayoutId id="2147483771" r:id="rId12"/>
    <p:sldLayoutId id="2147483772" r:id="rId13"/>
    <p:sldLayoutId id="2147483773" r:id="rId14"/>
    <p:sldLayoutId id="2147483774" r:id="rId15"/>
    <p:sldLayoutId id="2147483775" r:id="rId16"/>
    <p:sldLayoutId id="2147483776" r:id="rId17"/>
    <p:sldLayoutId id="2147483777" r:id="rId18"/>
    <p:sldLayoutId id="2147483778" r:id="rId19"/>
    <p:sldLayoutId id="2147483779" r:id="rId20"/>
    <p:sldLayoutId id="2147483780" r:id="rId21"/>
    <p:sldLayoutId id="2147483781" r:id="rId22"/>
    <p:sldLayoutId id="2147483782" r:id="rId23"/>
    <p:sldLayoutId id="2147483783" r:id="rId24"/>
    <p:sldLayoutId id="2147483784" r:id="rId25"/>
    <p:sldLayoutId id="2147483785" r:id="rId26"/>
    <p:sldLayoutId id="2147483786" r:id="rId27"/>
    <p:sldLayoutId id="2147483787" r:id="rId28"/>
    <p:sldLayoutId id="2147483788" r:id="rId29"/>
    <p:sldLayoutId id="2147483789" r:id="rId30"/>
    <p:sldLayoutId id="2147483790" r:id="rId31"/>
    <p:sldLayoutId id="2147483791" r:id="rId32"/>
    <p:sldLayoutId id="2147483792" r:id="rId33"/>
    <p:sldLayoutId id="2147483793" r:id="rId34"/>
    <p:sldLayoutId id="2147483794" r:id="rId35"/>
    <p:sldLayoutId id="2147483795" r:id="rId36"/>
    <p:sldLayoutId id="2147483796" r:id="rId37"/>
    <p:sldLayoutId id="2147483797" r:id="rId38"/>
    <p:sldLayoutId id="2147483798" r:id="rId39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16" presetClass="entr" presetSubtype="37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2" grpId="2"/>
      <p:bldP spid="5" grpId="0"/>
      <p:bldP spid="6" grpId="0"/>
    </p:bldLst>
  </p:timing>
  <p:txStyles>
    <p:titleStyle>
      <a:lvl1pPr algn="ctr" defTabSz="914332" rtl="0" eaLnBrk="1" latinLnBrk="0" hangingPunct="1">
        <a:spcBef>
          <a:spcPct val="0"/>
        </a:spcBef>
        <a:buNone/>
        <a:defRPr kumimoji="1" sz="4900" kern="1200">
          <a:blipFill dpi="0" rotWithShape="1">
            <a:blip r:embed="rId42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332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66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indent="0" algn="l" defTabSz="914332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9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3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6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29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5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1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38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0" r:id="rId1"/>
    <p:sldLayoutId id="2147483801" r:id="rId2"/>
    <p:sldLayoutId id="2147483802" r:id="rId3"/>
    <p:sldLayoutId id="2147483803" r:id="rId4"/>
    <p:sldLayoutId id="2147483804" r:id="rId5"/>
    <p:sldLayoutId id="2147483805" r:id="rId6"/>
    <p:sldLayoutId id="2147483806" r:id="rId7"/>
    <p:sldLayoutId id="2147483807" r:id="rId8"/>
    <p:sldLayoutId id="2147483808" r:id="rId9"/>
    <p:sldLayoutId id="2147483809" r:id="rId10"/>
    <p:sldLayoutId id="2147483810" r:id="rId11"/>
    <p:sldLayoutId id="2147483811" r:id="rId12"/>
    <p:sldLayoutId id="2147483812" r:id="rId13"/>
    <p:sldLayoutId id="2147483813" r:id="rId14"/>
    <p:sldLayoutId id="2147483814" r:id="rId15"/>
    <p:sldLayoutId id="2147483815" r:id="rId16"/>
    <p:sldLayoutId id="2147483816" r:id="rId17"/>
    <p:sldLayoutId id="2147483817" r:id="rId18"/>
    <p:sldLayoutId id="2147483818" r:id="rId19"/>
    <p:sldLayoutId id="2147483819" r:id="rId20"/>
    <p:sldLayoutId id="2147483820" r:id="rId21"/>
    <p:sldLayoutId id="2147483821" r:id="rId22"/>
    <p:sldLayoutId id="2147483822" r:id="rId23"/>
    <p:sldLayoutId id="2147483823" r:id="rId24"/>
    <p:sldLayoutId id="2147483824" r:id="rId25"/>
    <p:sldLayoutId id="2147483825" r:id="rId26"/>
    <p:sldLayoutId id="2147483826" r:id="rId27"/>
    <p:sldLayoutId id="2147483827" r:id="rId28"/>
    <p:sldLayoutId id="2147483828" r:id="rId29"/>
    <p:sldLayoutId id="2147483829" r:id="rId30"/>
    <p:sldLayoutId id="2147483830" r:id="rId31"/>
    <p:sldLayoutId id="2147483831" r:id="rId32"/>
    <p:sldLayoutId id="2147483832" r:id="rId33"/>
    <p:sldLayoutId id="2147483833" r:id="rId34"/>
    <p:sldLayoutId id="2147483834" r:id="rId35"/>
    <p:sldLayoutId id="2147483835" r:id="rId36"/>
  </p:sldLayoutIdLst>
  <p:timing>
    <p:tnLst>
      <p:par>
        <p:cTn id="1" dur="indefinite" restart="never" nodeType="tmRoot"/>
      </p:par>
    </p:tnLst>
  </p:timing>
  <p:hf hdr="0" dt="0"/>
  <p:txStyles>
    <p:titleStyle>
      <a:lvl1pPr algn="ctr" defTabSz="914264" rtl="0" eaLnBrk="1" latinLnBrk="0" hangingPunct="1">
        <a:spcBef>
          <a:spcPct val="0"/>
        </a:spcBef>
        <a:buNone/>
        <a:defRPr kumimoji="1" sz="4900" kern="1200">
          <a:blipFill dpi="0" rotWithShape="1">
            <a:blip r:embed="rId39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264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132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indent="0" algn="l" defTabSz="914264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224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357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488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620" indent="-228566" algn="l" defTabSz="914264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32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6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9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52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658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791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923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054" algn="l" defTabSz="914264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5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/>
          <p:cNvSpPr>
            <a:spLocks noGrp="1"/>
          </p:cNvSpPr>
          <p:nvPr>
            <p:ph type="title"/>
          </p:nvPr>
        </p:nvSpPr>
        <p:spPr>
          <a:xfrm>
            <a:off x="225213" y="168793"/>
            <a:ext cx="8068262" cy="912101"/>
          </a:xfrm>
          <a:prstGeom prst="rect">
            <a:avLst/>
          </a:prstGeom>
        </p:spPr>
        <p:txBody>
          <a:bodyPr vert="horz" lIns="80614" tIns="0" rIns="0" bIns="0" rtlCol="0" anchor="b">
            <a:noAutofit/>
          </a:bodyPr>
          <a:lstStyle/>
          <a:p>
            <a:r>
              <a:rPr kumimoji="1" lang="en-US" altLang="ja-JP" dirty="0" smtClean="0"/>
              <a:t>MASTER TITLE</a:t>
            </a:r>
            <a:endParaRPr kumimoji="1" lang="ja-JP" altLang="en-US" dirty="0"/>
          </a:p>
        </p:txBody>
      </p:sp>
      <p:sp>
        <p:nvSpPr>
          <p:cNvPr id="3" name="テキスト プレースホルダー 2"/>
          <p:cNvSpPr>
            <a:spLocks noGrp="1"/>
          </p:cNvSpPr>
          <p:nvPr>
            <p:ph type="body" idx="1"/>
          </p:nvPr>
        </p:nvSpPr>
        <p:spPr>
          <a:xfrm>
            <a:off x="360265" y="1247864"/>
            <a:ext cx="8326537" cy="4761393"/>
          </a:xfrm>
          <a:prstGeom prst="rect">
            <a:avLst/>
          </a:prstGeom>
        </p:spPr>
        <p:txBody>
          <a:bodyPr vert="horz" lIns="91419" tIns="45709" rIns="91419" bIns="45709" rtlCol="0">
            <a:normAutofit/>
          </a:bodyPr>
          <a:lstStyle/>
          <a:p>
            <a:pPr lvl="0"/>
            <a:r>
              <a:rPr kumimoji="1" lang="en-US" altLang="ja-JP" dirty="0" smtClean="0"/>
              <a:t>Master Text</a:t>
            </a:r>
            <a:endParaRPr kumimoji="1" lang="ja-JP" altLang="en-US" dirty="0" smtClean="0"/>
          </a:p>
        </p:txBody>
      </p:sp>
      <p:sp>
        <p:nvSpPr>
          <p:cNvPr id="7" name="正方形/長方形 6"/>
          <p:cNvSpPr/>
          <p:nvPr/>
        </p:nvSpPr>
        <p:spPr>
          <a:xfrm>
            <a:off x="314809" y="1013460"/>
            <a:ext cx="1853884" cy="56569"/>
          </a:xfrm>
          <a:prstGeom prst="rect">
            <a:avLst/>
          </a:prstGeom>
          <a:blipFill dpi="0" rotWithShape="1">
            <a:blip r:embed="rId6"/>
            <a:srcRect/>
            <a:tile tx="0" ty="0" sx="100000" sy="100000" flip="none" algn="tl"/>
          </a:blipFill>
          <a:ln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189" tIns="25595" rIns="51189" bIns="25595" rtlCol="0" anchor="ctr"/>
          <a:lstStyle/>
          <a:p>
            <a:pPr algn="l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1746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7" r:id="rId1"/>
    <p:sldLayoutId id="2147483838" r:id="rId2"/>
    <p:sldLayoutId id="2147483839" r:id="rId3"/>
  </p:sldLayoutIdLst>
  <p:timing>
    <p:tnLst>
      <p:par>
        <p:cTn id="1" dur="indefinite" restart="never" nodeType="tmRoot"/>
      </p:par>
    </p:tnLst>
  </p:timing>
  <p:hf hdr="0" dt="0"/>
  <p:txStyles>
    <p:titleStyle>
      <a:lvl1pPr algn="l" defTabSz="914196" rtl="0" eaLnBrk="1" latinLnBrk="0" hangingPunct="1">
        <a:spcBef>
          <a:spcPct val="0"/>
        </a:spcBef>
        <a:buNone/>
        <a:defRPr kumimoji="1" sz="4900" kern="1200">
          <a:blipFill dpi="0" rotWithShape="1">
            <a:blip r:embed="rId6"/>
            <a:srcRect/>
            <a:tile tx="0" ty="0" sx="100000" sy="100000" flip="none" algn="tl"/>
          </a:blipFill>
          <a:effectLst>
            <a:innerShdw blurRad="63500" dist="50800" dir="18900000">
              <a:prstClr val="black">
                <a:alpha val="50000"/>
              </a:prstClr>
            </a:innerShdw>
          </a:effectLst>
          <a:latin typeface="Bebas Neue Bold" panose="020B0606020202050201" pitchFamily="34" charset="0"/>
          <a:ea typeface="+mj-ea"/>
          <a:cs typeface="+mj-cs"/>
        </a:defRPr>
      </a:lvl1pPr>
    </p:titleStyle>
    <p:bodyStyle>
      <a:lvl1pPr marL="0" indent="0" algn="l" defTabSz="914196" rtl="0" eaLnBrk="1" latinLnBrk="0" hangingPunct="1">
        <a:lnSpc>
          <a:spcPct val="120000"/>
        </a:lnSpc>
        <a:spcBef>
          <a:spcPts val="672"/>
        </a:spcBef>
        <a:buFontTx/>
        <a:buNone/>
        <a:defRPr kumimoji="1" sz="1600" kern="1200" baseline="0">
          <a:solidFill>
            <a:schemeClr val="tx2"/>
          </a:solidFill>
          <a:latin typeface="+mn-lt"/>
          <a:ea typeface="+mn-ea"/>
          <a:cs typeface="+mn-cs"/>
        </a:defRPr>
      </a:lvl1pPr>
      <a:lvl2pPr marL="457098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indent="0" algn="l" defTabSz="914196" rtl="0" eaLnBrk="1" latinLnBrk="0" hangingPunct="1">
        <a:spcBef>
          <a:spcPct val="20000"/>
        </a:spcBef>
        <a:buFontTx/>
        <a:buNone/>
        <a:defRPr kumimoji="1"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037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135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232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330" indent="-228549" algn="l" defTabSz="914196" rtl="0" eaLnBrk="1" latinLnBrk="0" hangingPunct="1">
        <a:spcBef>
          <a:spcPct val="200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9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19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2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392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488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586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684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781" algn="l" defTabSz="914196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err="1" smtClean="0"/>
              <a:t>Aktivitas</a:t>
            </a:r>
            <a:r>
              <a:rPr lang="en-US" dirty="0" smtClean="0"/>
              <a:t> </a:t>
            </a:r>
            <a:r>
              <a:rPr lang="en-US" dirty="0" err="1" smtClean="0"/>
              <a:t>Gerak</a:t>
            </a:r>
            <a:r>
              <a:rPr lang="en-US" dirty="0" smtClean="0"/>
              <a:t> </a:t>
            </a:r>
            <a:r>
              <a:rPr lang="en-US" dirty="0" err="1" smtClean="0"/>
              <a:t>Berirama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en-US" sz="2400" dirty="0" err="1" smtClean="0"/>
              <a:t>Kelas</a:t>
            </a:r>
            <a:r>
              <a:rPr lang="en-US" sz="2400" dirty="0"/>
              <a:t> </a:t>
            </a:r>
            <a:r>
              <a:rPr lang="en-US" sz="2400" dirty="0" smtClean="0"/>
              <a:t>XI </a:t>
            </a:r>
          </a:p>
          <a:p>
            <a:r>
              <a:rPr lang="en-US" sz="2400" dirty="0" smtClean="0"/>
              <a:t>Semester </a:t>
            </a:r>
            <a:r>
              <a:rPr lang="en-US" sz="2400" dirty="0" err="1" smtClean="0"/>
              <a:t>genap</a:t>
            </a:r>
            <a:r>
              <a:rPr lang="en-US" sz="2400" dirty="0" smtClean="0"/>
              <a:t> </a:t>
            </a:r>
          </a:p>
          <a:p>
            <a:r>
              <a:rPr lang="en-US" sz="2400" dirty="0" err="1" smtClean="0"/>
              <a:t>Tahun</a:t>
            </a:r>
            <a:r>
              <a:rPr lang="en-US" sz="2400" dirty="0" smtClean="0"/>
              <a:t> </a:t>
            </a:r>
            <a:r>
              <a:rPr lang="en-US" sz="2400" dirty="0" err="1" smtClean="0"/>
              <a:t>Pelajaran</a:t>
            </a:r>
            <a:r>
              <a:rPr lang="en-US" sz="2400" dirty="0" smtClean="0"/>
              <a:t> 2020/2021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3733800" y="304800"/>
            <a:ext cx="1752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 smtClean="0"/>
              <a:t>PJOK</a:t>
            </a:r>
            <a:endParaRPr lang="en-US" sz="4400" dirty="0"/>
          </a:p>
        </p:txBody>
      </p:sp>
    </p:spTree>
    <p:extLst>
      <p:ext uri="{BB962C8B-B14F-4D97-AF65-F5344CB8AC3E}">
        <p14:creationId xmlns:p14="http://schemas.microsoft.com/office/powerpoint/2010/main" val="3390352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7. </a:t>
            </a:r>
            <a:r>
              <a:rPr lang="en-US" sz="4400" dirty="0" err="1" smtClean="0"/>
              <a:t>Keindahan</a:t>
            </a:r>
            <a:r>
              <a:rPr lang="en-US" sz="4400" dirty="0" smtClean="0"/>
              <a:t>     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fontScale="70000" lnSpcReduction="20000"/>
          </a:bodyPr>
          <a:lstStyle/>
          <a:p>
            <a:pPr algn="just"/>
            <a:r>
              <a:rPr lang="en-US" sz="2400" dirty="0" err="1" smtClean="0"/>
              <a:t>Unsur</a:t>
            </a:r>
            <a:r>
              <a:rPr lang="en-US" sz="2400" dirty="0" smtClean="0"/>
              <a:t> </a:t>
            </a:r>
            <a:r>
              <a:rPr lang="en-US" sz="2400" dirty="0" err="1" smtClean="0"/>
              <a:t>keindahan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menjadi</a:t>
            </a:r>
            <a:r>
              <a:rPr lang="en-US" sz="2400" dirty="0" smtClean="0"/>
              <a:t> </a:t>
            </a:r>
            <a:r>
              <a:rPr lang="en-US" sz="2400" dirty="0" err="1" smtClean="0"/>
              <a:t>poin</a:t>
            </a:r>
            <a:r>
              <a:rPr lang="en-US" sz="2400" dirty="0" smtClean="0"/>
              <a:t> paling </a:t>
            </a:r>
            <a:r>
              <a:rPr lang="en-US" sz="2400" dirty="0" err="1" smtClean="0"/>
              <a:t>penting</a:t>
            </a:r>
            <a:r>
              <a:rPr lang="en-US" sz="2400" dirty="0" smtClean="0"/>
              <a:t> yang </a:t>
            </a:r>
            <a:r>
              <a:rPr lang="en-US" sz="2400" dirty="0" err="1" smtClean="0"/>
              <a:t>harus</a:t>
            </a:r>
            <a:r>
              <a:rPr lang="en-US" sz="2400" dirty="0" smtClean="0"/>
              <a:t> </a:t>
            </a:r>
            <a:r>
              <a:rPr lang="en-US" sz="2400" dirty="0" err="1" smtClean="0"/>
              <a:t>diperhatikan</a:t>
            </a:r>
            <a:r>
              <a:rPr lang="en-US" sz="2400" dirty="0" smtClean="0"/>
              <a:t> .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terlahir</a:t>
            </a:r>
            <a:r>
              <a:rPr lang="en-US" sz="2400" dirty="0" smtClean="0"/>
              <a:t> </a:t>
            </a:r>
            <a:r>
              <a:rPr lang="en-US" sz="2400" dirty="0" err="1" smtClean="0"/>
              <a:t>dari</a:t>
            </a:r>
            <a:r>
              <a:rPr lang="en-US" sz="2400" dirty="0" smtClean="0"/>
              <a:t> </a:t>
            </a:r>
            <a:r>
              <a:rPr lang="en-US" sz="2400" dirty="0" err="1" smtClean="0"/>
              <a:t>seni</a:t>
            </a:r>
            <a:r>
              <a:rPr lang="en-US" sz="2400" dirty="0" smtClean="0"/>
              <a:t> </a:t>
            </a:r>
            <a:r>
              <a:rPr lang="en-US" sz="2400" dirty="0" err="1" smtClean="0"/>
              <a:t>pertunjukan</a:t>
            </a:r>
            <a:r>
              <a:rPr lang="en-US" sz="2400" dirty="0" smtClean="0"/>
              <a:t> .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demikian</a:t>
            </a:r>
            <a:r>
              <a:rPr lang="en-US" sz="2400" dirty="0" smtClean="0"/>
              <a:t> , </a:t>
            </a:r>
            <a:r>
              <a:rPr lang="en-US" sz="2400" dirty="0" err="1" smtClean="0"/>
              <a:t>keindahan</a:t>
            </a:r>
            <a:r>
              <a:rPr lang="en-US" sz="2400" dirty="0" smtClean="0"/>
              <a:t> </a:t>
            </a:r>
            <a:r>
              <a:rPr lang="en-US" sz="2400" dirty="0" err="1" smtClean="0"/>
              <a:t>menjadi</a:t>
            </a:r>
            <a:r>
              <a:rPr lang="en-US" sz="2400" dirty="0" smtClean="0"/>
              <a:t> </a:t>
            </a:r>
            <a:r>
              <a:rPr lang="en-US" sz="2400" dirty="0" err="1" smtClean="0"/>
              <a:t>elemen</a:t>
            </a:r>
            <a:r>
              <a:rPr lang="en-US" sz="2400" dirty="0" smtClean="0"/>
              <a:t> </a:t>
            </a:r>
            <a:r>
              <a:rPr lang="en-US" sz="2400" dirty="0" err="1" smtClean="0"/>
              <a:t>utama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ritmik</a:t>
            </a:r>
            <a:r>
              <a:rPr lang="en-US" sz="2400" dirty="0" smtClean="0"/>
              <a:t> . Ada </a:t>
            </a:r>
            <a:r>
              <a:rPr lang="en-US" sz="2400" dirty="0" err="1" smtClean="0"/>
              <a:t>tiga</a:t>
            </a:r>
            <a:r>
              <a:rPr lang="en-US" sz="2400" dirty="0" smtClean="0"/>
              <a:t> </a:t>
            </a:r>
            <a:r>
              <a:rPr lang="en-US" sz="2400" dirty="0" err="1" smtClean="0"/>
              <a:t>penekanan</a:t>
            </a:r>
            <a:r>
              <a:rPr lang="en-US" sz="2400" dirty="0" smtClean="0"/>
              <a:t> yang </a:t>
            </a:r>
            <a:r>
              <a:rPr lang="en-US" sz="2400" dirty="0" err="1" smtClean="0"/>
              <a:t>harus</a:t>
            </a:r>
            <a:r>
              <a:rPr lang="en-US" sz="2400" dirty="0" smtClean="0"/>
              <a:t> </a:t>
            </a:r>
            <a:r>
              <a:rPr lang="en-US" sz="2400" dirty="0" err="1" smtClean="0"/>
              <a:t>diberikan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 , </a:t>
            </a:r>
            <a:r>
              <a:rPr lang="en-US" sz="2400" dirty="0" err="1" smtClean="0"/>
              <a:t>kelentukan</a:t>
            </a:r>
            <a:r>
              <a:rPr lang="en-US" sz="2400" dirty="0" smtClean="0"/>
              <a:t> </a:t>
            </a:r>
            <a:r>
              <a:rPr lang="en-US" sz="2400" dirty="0" err="1" smtClean="0"/>
              <a:t>tubuh</a:t>
            </a:r>
            <a:r>
              <a:rPr lang="en-US" sz="2400" dirty="0" smtClean="0"/>
              <a:t> ( </a:t>
            </a:r>
            <a:r>
              <a:rPr lang="en-US" sz="2400" dirty="0" err="1" smtClean="0"/>
              <a:t>fleksibilitas</a:t>
            </a:r>
            <a:r>
              <a:rPr lang="en-US" sz="2400" dirty="0" smtClean="0"/>
              <a:t> ) ,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kontinuitas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1943575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0"/>
            <a:ext cx="7772400" cy="1470025"/>
          </a:xfrm>
        </p:spPr>
        <p:txBody>
          <a:bodyPr anchor="ctr"/>
          <a:lstStyle/>
          <a:p>
            <a:r>
              <a:rPr lang="en-US" dirty="0" smtClean="0"/>
              <a:t>IRAMA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362200"/>
            <a:ext cx="7162800" cy="3276600"/>
          </a:xfrm>
        </p:spPr>
        <p:txBody>
          <a:bodyPr>
            <a:normAutofit/>
          </a:bodyPr>
          <a:lstStyle/>
          <a:p>
            <a:pPr algn="just"/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</a:t>
            </a:r>
            <a:r>
              <a:rPr lang="en-US" sz="2400" dirty="0" err="1" smtClean="0"/>
              <a:t>musik</a:t>
            </a:r>
            <a:r>
              <a:rPr lang="en-US" sz="2400" dirty="0" smtClean="0"/>
              <a:t> </a:t>
            </a:r>
            <a:r>
              <a:rPr lang="en-US" sz="2400" dirty="0" err="1" smtClean="0"/>
              <a:t>merupakan</a:t>
            </a:r>
            <a:r>
              <a:rPr lang="en-US" sz="2400" dirty="0" smtClean="0"/>
              <a:t> </a:t>
            </a:r>
            <a:r>
              <a:rPr lang="en-US" sz="2400" dirty="0" err="1" smtClean="0"/>
              <a:t>unsur</a:t>
            </a:r>
            <a:r>
              <a:rPr lang="en-US" sz="2400" dirty="0" smtClean="0"/>
              <a:t> </a:t>
            </a:r>
            <a:r>
              <a:rPr lang="en-US" sz="2400" dirty="0" err="1" smtClean="0"/>
              <a:t>penting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.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mengalun</a:t>
            </a:r>
            <a:r>
              <a:rPr lang="en-US" sz="2400" dirty="0" smtClean="0"/>
              <a:t> </a:t>
            </a:r>
            <a:r>
              <a:rPr lang="en-US" sz="2400" dirty="0" err="1" smtClean="0"/>
              <a:t>mengiringi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disesuaikan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. </a:t>
            </a:r>
            <a:r>
              <a:rPr lang="en-US" sz="2400" dirty="0" err="1" smtClean="0"/>
              <a:t>Apabila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gerakannya</a:t>
            </a:r>
            <a:r>
              <a:rPr lang="en-US" sz="2400" dirty="0" smtClean="0"/>
              <a:t> </a:t>
            </a:r>
            <a:r>
              <a:rPr lang="en-US" sz="2400" dirty="0" err="1" smtClean="0"/>
              <a:t>cepat</a:t>
            </a:r>
            <a:r>
              <a:rPr lang="en-US" sz="2400" dirty="0" smtClean="0"/>
              <a:t> , </a:t>
            </a:r>
            <a:r>
              <a:rPr lang="en-US" sz="2400" dirty="0" err="1" smtClean="0"/>
              <a:t>maka</a:t>
            </a:r>
            <a:r>
              <a:rPr lang="en-US" sz="2400" dirty="0" smtClean="0"/>
              <a:t> </a:t>
            </a:r>
            <a:r>
              <a:rPr lang="en-US" sz="2400" dirty="0" err="1" smtClean="0"/>
              <a:t>menggunakan</a:t>
            </a:r>
            <a:r>
              <a:rPr lang="en-US" sz="2400" dirty="0" smtClean="0"/>
              <a:t> </a:t>
            </a:r>
            <a:r>
              <a:rPr lang="en-US" sz="2400" dirty="0" err="1" smtClean="0"/>
              <a:t>musik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cepat</a:t>
            </a:r>
            <a:r>
              <a:rPr lang="en-US" sz="2400" dirty="0" smtClean="0"/>
              <a:t>. </a:t>
            </a:r>
            <a:r>
              <a:rPr lang="en-US" sz="2400" dirty="0" err="1" smtClean="0"/>
              <a:t>Demikian</a:t>
            </a:r>
            <a:r>
              <a:rPr lang="en-US" sz="2400" dirty="0" smtClean="0"/>
              <a:t> </a:t>
            </a:r>
            <a:r>
              <a:rPr lang="en-US" sz="2400" dirty="0" err="1" smtClean="0"/>
              <a:t>sebalik</a:t>
            </a:r>
            <a:r>
              <a:rPr lang="en-US" sz="2400" dirty="0" smtClean="0"/>
              <a:t> </a:t>
            </a:r>
            <a:r>
              <a:rPr lang="en-US" sz="2400" dirty="0" err="1" smtClean="0"/>
              <a:t>nya</a:t>
            </a:r>
            <a:r>
              <a:rPr lang="en-US" sz="2400" dirty="0" smtClean="0"/>
              <a:t> </a:t>
            </a:r>
            <a:r>
              <a:rPr lang="en-US" sz="2400" dirty="0" err="1" smtClean="0"/>
              <a:t>bila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lambat</a:t>
            </a:r>
            <a:r>
              <a:rPr lang="en-US" sz="2400" dirty="0" smtClean="0"/>
              <a:t>, </a:t>
            </a:r>
            <a:r>
              <a:rPr lang="en-US" sz="2400" dirty="0" err="1" smtClean="0"/>
              <a:t>maka</a:t>
            </a:r>
            <a:r>
              <a:rPr lang="en-US" sz="2400" dirty="0" smtClean="0"/>
              <a:t> </a:t>
            </a:r>
            <a:r>
              <a:rPr lang="en-US" sz="2400" dirty="0" err="1" smtClean="0"/>
              <a:t>menggunakan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yang </a:t>
            </a:r>
            <a:r>
              <a:rPr lang="en-US" sz="2400" dirty="0" err="1" smtClean="0"/>
              <a:t>lambat</a:t>
            </a:r>
            <a:r>
              <a:rPr lang="en-US" sz="2400" dirty="0" smtClean="0"/>
              <a:t> 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5268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09600" y="-76200"/>
            <a:ext cx="7772400" cy="1470025"/>
          </a:xfrm>
        </p:spPr>
        <p:txBody>
          <a:bodyPr anchor="ctr"/>
          <a:lstStyle/>
          <a:p>
            <a:r>
              <a:rPr lang="en-US" sz="3600" dirty="0" err="1" smtClean="0"/>
              <a:t>Kontinuitas</a:t>
            </a:r>
            <a:r>
              <a:rPr lang="en-US" sz="3600" dirty="0" smtClean="0"/>
              <a:t> </a:t>
            </a:r>
            <a:r>
              <a:rPr lang="en-US" sz="3600" dirty="0" err="1" smtClean="0"/>
              <a:t>gerakan</a:t>
            </a:r>
            <a:r>
              <a:rPr lang="en-US" sz="3600" dirty="0" smtClean="0"/>
              <a:t> </a:t>
            </a:r>
            <a:endParaRPr lang="en-US" sz="36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62000" y="1295400"/>
            <a:ext cx="7628057" cy="1905000"/>
          </a:xfrm>
        </p:spPr>
        <p:txBody>
          <a:bodyPr>
            <a:normAutofit fontScale="77500" lnSpcReduction="20000"/>
          </a:bodyPr>
          <a:lstStyle/>
          <a:p>
            <a:pPr algn="just"/>
            <a:r>
              <a:rPr lang="en-US" sz="2400" dirty="0" err="1" smtClean="0"/>
              <a:t>Kontinuitas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berupa</a:t>
            </a:r>
            <a:r>
              <a:rPr lang="en-US" sz="2400" dirty="0" smtClean="0"/>
              <a:t> </a:t>
            </a:r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yang </a:t>
            </a:r>
            <a:r>
              <a:rPr lang="en-US" sz="2400" dirty="0" err="1" smtClean="0"/>
              <a:t>tidak</a:t>
            </a:r>
            <a:r>
              <a:rPr lang="en-US" sz="2400" dirty="0" smtClean="0"/>
              <a:t> </a:t>
            </a:r>
            <a:r>
              <a:rPr lang="en-US" sz="2400" dirty="0" err="1" smtClean="0"/>
              <a:t>terputus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bergerak</a:t>
            </a:r>
            <a:r>
              <a:rPr lang="en-US" sz="2400" dirty="0" smtClean="0"/>
              <a:t> </a:t>
            </a:r>
            <a:r>
              <a:rPr lang="en-US" sz="2400" dirty="0" err="1" smtClean="0"/>
              <a:t>secara</a:t>
            </a:r>
            <a:r>
              <a:rPr lang="en-US" sz="2400" dirty="0" smtClean="0"/>
              <a:t> </a:t>
            </a:r>
            <a:r>
              <a:rPr lang="en-US" sz="2400" dirty="0" err="1" smtClean="0"/>
              <a:t>berkelanjutan</a:t>
            </a:r>
            <a:r>
              <a:rPr lang="en-US" sz="2400" dirty="0" smtClean="0"/>
              <a:t>. </a:t>
            </a:r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ini</a:t>
            </a:r>
            <a:r>
              <a:rPr lang="en-US" sz="2400" dirty="0" smtClean="0"/>
              <a:t> </a:t>
            </a:r>
            <a:r>
              <a:rPr lang="en-US" sz="2400" dirty="0" err="1" smtClean="0"/>
              <a:t>diperoleh</a:t>
            </a:r>
            <a:r>
              <a:rPr lang="en-US" sz="2400" dirty="0" smtClean="0"/>
              <a:t> </a:t>
            </a:r>
            <a:r>
              <a:rPr lang="en-US" sz="2400" dirty="0" err="1" smtClean="0"/>
              <a:t>dari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–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yang </a:t>
            </a:r>
            <a:r>
              <a:rPr lang="en-US" sz="2400" dirty="0" err="1" smtClean="0"/>
              <a:t>sudah</a:t>
            </a:r>
            <a:r>
              <a:rPr lang="en-US" sz="2400" dirty="0" smtClean="0"/>
              <a:t> </a:t>
            </a:r>
            <a:r>
              <a:rPr lang="en-US" sz="2400" dirty="0" err="1" smtClean="0"/>
              <a:t>disusun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bentuk</a:t>
            </a:r>
            <a:r>
              <a:rPr lang="en-US" sz="2400" dirty="0" smtClean="0"/>
              <a:t> </a:t>
            </a:r>
            <a:r>
              <a:rPr lang="en-US" sz="2400" dirty="0" err="1" smtClean="0"/>
              <a:t>rangkaian</a:t>
            </a:r>
            <a:r>
              <a:rPr lang="en-US" sz="2400" dirty="0" smtClean="0"/>
              <a:t> yang </a:t>
            </a:r>
            <a:r>
              <a:rPr lang="en-US" sz="2400" dirty="0" err="1" smtClean="0"/>
              <a:t>siap</a:t>
            </a:r>
            <a:r>
              <a:rPr lang="en-US" sz="2400" dirty="0" smtClean="0"/>
              <a:t> </a:t>
            </a:r>
            <a:r>
              <a:rPr lang="en-US" sz="2400" dirty="0" err="1" smtClean="0"/>
              <a:t>dipertunjukan</a:t>
            </a:r>
            <a:r>
              <a:rPr lang="en-US" sz="2400" dirty="0" smtClean="0"/>
              <a:t> . </a:t>
            </a:r>
            <a:r>
              <a:rPr lang="en-US" sz="2400" dirty="0" err="1" smtClean="0"/>
              <a:t>Untuk</a:t>
            </a:r>
            <a:r>
              <a:rPr lang="en-US" sz="2400" dirty="0" smtClean="0"/>
              <a:t> </a:t>
            </a:r>
            <a:r>
              <a:rPr lang="en-US" sz="2400" dirty="0" err="1" smtClean="0"/>
              <a:t>dapat</a:t>
            </a:r>
            <a:r>
              <a:rPr lang="en-US" sz="2400" dirty="0" smtClean="0"/>
              <a:t> </a:t>
            </a:r>
            <a:r>
              <a:rPr lang="en-US" sz="2400" dirty="0" err="1" smtClean="0"/>
              <a:t>melakukan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baik</a:t>
            </a:r>
            <a:r>
              <a:rPr lang="en-US" sz="2400" dirty="0" smtClean="0"/>
              <a:t> , </a:t>
            </a:r>
            <a:r>
              <a:rPr lang="en-US" sz="2400" dirty="0" err="1" smtClean="0"/>
              <a:t>maka</a:t>
            </a:r>
            <a:r>
              <a:rPr lang="en-US" sz="2400" dirty="0" smtClean="0"/>
              <a:t> </a:t>
            </a:r>
            <a:r>
              <a:rPr lang="en-US" sz="2400" dirty="0" err="1" smtClean="0"/>
              <a:t>harus</a:t>
            </a:r>
            <a:r>
              <a:rPr lang="en-US" sz="2400" dirty="0" smtClean="0"/>
              <a:t> </a:t>
            </a:r>
            <a:r>
              <a:rPr lang="en-US" sz="2400" dirty="0" err="1" smtClean="0"/>
              <a:t>menguasai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dasar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. Ada </a:t>
            </a:r>
            <a:r>
              <a:rPr lang="en-US" sz="2400" dirty="0" err="1" smtClean="0"/>
              <a:t>tiga</a:t>
            </a:r>
            <a:r>
              <a:rPr lang="en-US" sz="2400" dirty="0" smtClean="0"/>
              <a:t> </a:t>
            </a:r>
            <a:r>
              <a:rPr lang="en-US" sz="2400" dirty="0" err="1" smtClean="0"/>
              <a:t>macam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dasar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818535" y="3618271"/>
            <a:ext cx="49530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+mj-lt"/>
              <a:buAutoNum type="alphaLcPeriod"/>
            </a:pPr>
            <a:r>
              <a:rPr lang="en-US" dirty="0" err="1" smtClean="0"/>
              <a:t>Gerak</a:t>
            </a:r>
            <a:r>
              <a:rPr lang="en-US" dirty="0" smtClean="0"/>
              <a:t> </a:t>
            </a:r>
            <a:r>
              <a:rPr lang="en-US" dirty="0" err="1" smtClean="0"/>
              <a:t>tangan</a:t>
            </a:r>
            <a:r>
              <a:rPr lang="en-US" dirty="0" smtClean="0"/>
              <a:t> </a:t>
            </a:r>
          </a:p>
          <a:p>
            <a:r>
              <a:rPr lang="en-US" dirty="0"/>
              <a:t>	</a:t>
            </a:r>
            <a:r>
              <a:rPr lang="en-US" dirty="0" err="1" smtClean="0"/>
              <a:t>gerak</a:t>
            </a:r>
            <a:r>
              <a:rPr lang="en-US" dirty="0" smtClean="0"/>
              <a:t> </a:t>
            </a:r>
            <a:r>
              <a:rPr lang="en-US" dirty="0" err="1" smtClean="0"/>
              <a:t>tangan</a:t>
            </a:r>
            <a:r>
              <a:rPr lang="en-US" dirty="0" smtClean="0"/>
              <a:t> </a:t>
            </a:r>
            <a:r>
              <a:rPr lang="en-US" dirty="0" err="1" smtClean="0"/>
              <a:t>meliputi</a:t>
            </a:r>
            <a:r>
              <a:rPr lang="en-US" dirty="0" smtClean="0"/>
              <a:t> </a:t>
            </a:r>
            <a:r>
              <a:rPr lang="en-US" dirty="0" err="1" smtClean="0"/>
              <a:t>gerakan</a:t>
            </a:r>
            <a:r>
              <a:rPr lang="en-US" dirty="0" smtClean="0"/>
              <a:t> 	</a:t>
            </a:r>
            <a:r>
              <a:rPr lang="en-US" dirty="0" err="1" smtClean="0"/>
              <a:t>mengayun</a:t>
            </a:r>
            <a:r>
              <a:rPr lang="en-US" dirty="0" smtClean="0"/>
              <a:t> , </a:t>
            </a:r>
            <a:r>
              <a:rPr lang="en-US" dirty="0" err="1" smtClean="0"/>
              <a:t>memutar</a:t>
            </a:r>
            <a:r>
              <a:rPr lang="en-US" dirty="0" smtClean="0"/>
              <a:t> ,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mengeper</a:t>
            </a:r>
            <a:endParaRPr lang="en-US" dirty="0" smtClean="0"/>
          </a:p>
          <a:p>
            <a:pPr marL="342900" indent="-342900">
              <a:buFont typeface="+mj-lt"/>
              <a:buAutoNum type="alphaLcPeriod" startAt="2"/>
            </a:pPr>
            <a:r>
              <a:rPr lang="en-US" dirty="0" err="1" smtClean="0"/>
              <a:t>Gerakan</a:t>
            </a:r>
            <a:r>
              <a:rPr lang="en-US" dirty="0" smtClean="0"/>
              <a:t> </a:t>
            </a:r>
            <a:r>
              <a:rPr lang="en-US" dirty="0" err="1" smtClean="0"/>
              <a:t>badan</a:t>
            </a:r>
            <a:endParaRPr lang="en-US" dirty="0" smtClean="0"/>
          </a:p>
          <a:p>
            <a:r>
              <a:rPr lang="en-US" dirty="0"/>
              <a:t>	</a:t>
            </a:r>
            <a:r>
              <a:rPr lang="en-US" dirty="0" err="1" smtClean="0"/>
              <a:t>meliputi</a:t>
            </a:r>
            <a:r>
              <a:rPr lang="en-US" dirty="0" smtClean="0"/>
              <a:t> </a:t>
            </a:r>
            <a:r>
              <a:rPr lang="en-US" dirty="0" err="1" smtClean="0"/>
              <a:t>meliuk</a:t>
            </a:r>
            <a:r>
              <a:rPr lang="en-US" dirty="0" smtClean="0"/>
              <a:t>, </a:t>
            </a:r>
            <a:r>
              <a:rPr lang="en-US" dirty="0" err="1" smtClean="0"/>
              <a:t>membungkuk</a:t>
            </a:r>
            <a:r>
              <a:rPr lang="en-US" dirty="0" smtClean="0"/>
              <a:t> , 	</a:t>
            </a:r>
            <a:r>
              <a:rPr lang="en-US" dirty="0" err="1" smtClean="0"/>
              <a:t>menengadah</a:t>
            </a:r>
            <a:r>
              <a:rPr lang="en-US" dirty="0" smtClean="0"/>
              <a:t>.</a:t>
            </a:r>
          </a:p>
          <a:p>
            <a:pPr marL="342900" indent="-342900">
              <a:buFont typeface="+mj-lt"/>
              <a:buAutoNum type="alphaLcPeriod" startAt="3"/>
            </a:pPr>
            <a:r>
              <a:rPr lang="en-US" dirty="0" err="1" smtClean="0"/>
              <a:t>Gerakan</a:t>
            </a:r>
            <a:r>
              <a:rPr lang="en-US" dirty="0" smtClean="0"/>
              <a:t>  kaki </a:t>
            </a:r>
          </a:p>
          <a:p>
            <a:r>
              <a:rPr lang="en-US" dirty="0"/>
              <a:t>	</a:t>
            </a:r>
            <a:r>
              <a:rPr lang="en-US" dirty="0" err="1" smtClean="0"/>
              <a:t>meliputi</a:t>
            </a:r>
            <a:r>
              <a:rPr lang="en-US" dirty="0" smtClean="0"/>
              <a:t> </a:t>
            </a:r>
            <a:r>
              <a:rPr lang="en-US" dirty="0" err="1" smtClean="0"/>
              <a:t>gerakan</a:t>
            </a:r>
            <a:r>
              <a:rPr lang="en-US" dirty="0" smtClean="0"/>
              <a:t> </a:t>
            </a:r>
            <a:r>
              <a:rPr lang="en-US" dirty="0" err="1" smtClean="0"/>
              <a:t>langkah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loncat</a:t>
            </a:r>
            <a:r>
              <a:rPr lang="en-US" dirty="0" smtClean="0"/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3953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 fontScale="77500" lnSpcReduction="20000"/>
          </a:bodyPr>
          <a:lstStyle/>
          <a:p>
            <a:pPr marL="457200" indent="-457200" algn="just">
              <a:buFont typeface="+mj-lt"/>
              <a:buAutoNum type="alphaLcPeriod"/>
            </a:pPr>
            <a:r>
              <a:rPr lang="en-US" sz="2400" b="1" dirty="0" err="1" smtClean="0"/>
              <a:t>Analisis</a:t>
            </a:r>
            <a:r>
              <a:rPr lang="en-US" sz="2400" b="1" dirty="0" smtClean="0"/>
              <a:t> </a:t>
            </a:r>
            <a:r>
              <a:rPr lang="en-US" sz="2400" b="1" dirty="0" err="1" smtClean="0"/>
              <a:t>gerak</a:t>
            </a:r>
            <a:r>
              <a:rPr lang="en-US" sz="2400" b="1" dirty="0" smtClean="0"/>
              <a:t> </a:t>
            </a:r>
            <a:r>
              <a:rPr lang="en-US" sz="2400" b="1" dirty="0" err="1" smtClean="0"/>
              <a:t>langkah</a:t>
            </a:r>
            <a:r>
              <a:rPr lang="en-US" sz="2400" b="1" dirty="0" smtClean="0"/>
              <a:t> kaki </a:t>
            </a:r>
            <a:r>
              <a:rPr lang="en-US" sz="2400" b="1" dirty="0" err="1" smtClean="0"/>
              <a:t>depan</a:t>
            </a:r>
            <a:r>
              <a:rPr lang="en-US" sz="2400" b="1" dirty="0" smtClean="0"/>
              <a:t> – </a:t>
            </a:r>
            <a:r>
              <a:rPr lang="en-US" sz="2400" b="1" dirty="0" err="1" smtClean="0"/>
              <a:t>belakang</a:t>
            </a:r>
            <a:r>
              <a:rPr lang="en-US" sz="2400" b="1" dirty="0" smtClean="0"/>
              <a:t> </a:t>
            </a:r>
          </a:p>
          <a:p>
            <a:pPr algn="just"/>
            <a:r>
              <a:rPr lang="en-US" sz="2400" dirty="0" err="1" smtClean="0"/>
              <a:t>cara</a:t>
            </a:r>
            <a:r>
              <a:rPr lang="en-US" sz="2400" dirty="0" smtClean="0"/>
              <a:t> </a:t>
            </a:r>
            <a:r>
              <a:rPr lang="en-US" sz="2400" dirty="0" err="1" smtClean="0"/>
              <a:t>melakukan</a:t>
            </a:r>
            <a:r>
              <a:rPr lang="en-US" sz="2400" dirty="0"/>
              <a:t> </a:t>
            </a:r>
            <a:r>
              <a:rPr lang="en-US" sz="2400" dirty="0" smtClean="0"/>
              <a:t>:</a:t>
            </a:r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Badan</a:t>
            </a:r>
            <a:r>
              <a:rPr lang="en-US" sz="2400" dirty="0" smtClean="0"/>
              <a:t> </a:t>
            </a:r>
            <a:r>
              <a:rPr lang="en-US" sz="2400" dirty="0" err="1" smtClean="0"/>
              <a:t>tegak</a:t>
            </a:r>
            <a:r>
              <a:rPr lang="en-US" sz="2400" dirty="0" smtClean="0"/>
              <a:t> , </a:t>
            </a:r>
            <a:r>
              <a:rPr lang="en-US" sz="2400" dirty="0" err="1" smtClean="0"/>
              <a:t>kedua</a:t>
            </a:r>
            <a:r>
              <a:rPr lang="en-US" sz="2400" dirty="0" smtClean="0"/>
              <a:t> kaki </a:t>
            </a:r>
            <a:r>
              <a:rPr lang="en-US" sz="2400" dirty="0" err="1" smtClean="0"/>
              <a:t>rapat</a:t>
            </a:r>
            <a:r>
              <a:rPr lang="en-US" sz="2400" dirty="0" smtClean="0"/>
              <a:t>, </a:t>
            </a:r>
            <a:r>
              <a:rPr lang="en-US" sz="2400" dirty="0" err="1" smtClean="0"/>
              <a:t>lengan</a:t>
            </a:r>
            <a:r>
              <a:rPr lang="en-US" sz="2400" dirty="0" smtClean="0"/>
              <a:t> </a:t>
            </a:r>
            <a:r>
              <a:rPr lang="en-US" sz="2400" dirty="0" err="1" smtClean="0"/>
              <a:t>lurus</a:t>
            </a:r>
            <a:r>
              <a:rPr lang="en-US" sz="2400" dirty="0" smtClean="0"/>
              <a:t> di </a:t>
            </a:r>
            <a:r>
              <a:rPr lang="en-US" sz="2400" dirty="0" err="1" smtClean="0"/>
              <a:t>samping</a:t>
            </a:r>
            <a:r>
              <a:rPr lang="en-US" sz="2400" dirty="0" smtClean="0"/>
              <a:t> </a:t>
            </a:r>
            <a:r>
              <a:rPr lang="en-US" sz="2400" dirty="0" err="1" smtClean="0"/>
              <a:t>badan</a:t>
            </a:r>
            <a:r>
              <a:rPr lang="en-US" sz="2400" dirty="0" smtClean="0"/>
              <a:t>, </a:t>
            </a:r>
            <a:r>
              <a:rPr lang="en-US" sz="2400" dirty="0" err="1" smtClean="0"/>
              <a:t>pandangan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depan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1, </a:t>
            </a:r>
            <a:r>
              <a:rPr lang="en-US" sz="2400" dirty="0" err="1" smtClean="0"/>
              <a:t>langkahkan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depan</a:t>
            </a:r>
            <a:r>
              <a:rPr lang="en-US" sz="2400" dirty="0" smtClean="0"/>
              <a:t> </a:t>
            </a:r>
            <a:r>
              <a:rPr lang="en-US" sz="2400" dirty="0" err="1" smtClean="0"/>
              <a:t>satu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2, </a:t>
            </a:r>
            <a:r>
              <a:rPr lang="en-US" sz="2400" dirty="0" err="1" smtClean="0"/>
              <a:t>tarik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dekatkan</a:t>
            </a:r>
            <a:r>
              <a:rPr lang="en-US" sz="2400" dirty="0" smtClean="0"/>
              <a:t> </a:t>
            </a:r>
            <a:r>
              <a:rPr lang="en-US" sz="2400" dirty="0" err="1" smtClean="0"/>
              <a:t>pada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3,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belakang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4, </a:t>
            </a:r>
            <a:r>
              <a:rPr lang="en-US" sz="2400" dirty="0" err="1" smtClean="0"/>
              <a:t>tarik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dekatkan</a:t>
            </a:r>
            <a:r>
              <a:rPr lang="en-US" sz="2400" dirty="0" smtClean="0"/>
              <a:t> </a:t>
            </a:r>
            <a:r>
              <a:rPr lang="en-US" sz="2400" dirty="0" err="1" smtClean="0"/>
              <a:t>pada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tersebut</a:t>
            </a:r>
            <a:r>
              <a:rPr lang="en-US" sz="2400" dirty="0" smtClean="0"/>
              <a:t> </a:t>
            </a:r>
            <a:r>
              <a:rPr lang="en-US" sz="2400" dirty="0" err="1" smtClean="0"/>
              <a:t>secara</a:t>
            </a:r>
            <a:r>
              <a:rPr lang="en-US" sz="2400" dirty="0" smtClean="0"/>
              <a:t> </a:t>
            </a:r>
            <a:r>
              <a:rPr lang="en-US" sz="2400" dirty="0" err="1" smtClean="0"/>
              <a:t>berulang-ulang</a:t>
            </a:r>
            <a:r>
              <a:rPr lang="en-US" sz="2400" dirty="0" smtClean="0"/>
              <a:t> </a:t>
            </a:r>
            <a:r>
              <a:rPr lang="en-US" sz="2400" dirty="0" err="1" smtClean="0"/>
              <a:t>sebanyak</a:t>
            </a:r>
            <a:r>
              <a:rPr lang="en-US" sz="2400" dirty="0" smtClean="0"/>
              <a:t> 4x4 </a:t>
            </a:r>
            <a:r>
              <a:rPr lang="en-US" sz="2400" dirty="0" err="1" smtClean="0"/>
              <a:t>hitungan</a:t>
            </a:r>
            <a:r>
              <a:rPr lang="en-US" sz="2400" dirty="0" smtClean="0"/>
              <a:t>.</a:t>
            </a:r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Kembali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sikap</a:t>
            </a:r>
            <a:r>
              <a:rPr lang="en-US" sz="2400" dirty="0" smtClean="0"/>
              <a:t> </a:t>
            </a:r>
            <a:r>
              <a:rPr lang="en-US" sz="2400" dirty="0" err="1" smtClean="0"/>
              <a:t>semula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1013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 fontScale="85000" lnSpcReduction="20000"/>
          </a:bodyPr>
          <a:lstStyle/>
          <a:p>
            <a:pPr marL="457200" indent="-457200" algn="just">
              <a:buFont typeface="+mj-lt"/>
              <a:buAutoNum type="alphaLcPeriod" startAt="2"/>
            </a:pPr>
            <a:r>
              <a:rPr lang="en-US" sz="2400" b="1" dirty="0" err="1" smtClean="0"/>
              <a:t>Analisis</a:t>
            </a:r>
            <a:r>
              <a:rPr lang="en-US" sz="2400" b="1" dirty="0" smtClean="0"/>
              <a:t> </a:t>
            </a:r>
            <a:r>
              <a:rPr lang="en-US" sz="2400" b="1" dirty="0" err="1" smtClean="0"/>
              <a:t>Gerak</a:t>
            </a:r>
            <a:r>
              <a:rPr lang="en-US" sz="2400" b="1" dirty="0" smtClean="0"/>
              <a:t> </a:t>
            </a:r>
            <a:r>
              <a:rPr lang="en-US" sz="2400" b="1" dirty="0" err="1" smtClean="0"/>
              <a:t>Langkah</a:t>
            </a:r>
            <a:r>
              <a:rPr lang="en-US" sz="2400" b="1" dirty="0" smtClean="0"/>
              <a:t> Kaki </a:t>
            </a:r>
            <a:r>
              <a:rPr lang="en-US" sz="2400" b="1" dirty="0" err="1" smtClean="0"/>
              <a:t>Ke</a:t>
            </a:r>
            <a:r>
              <a:rPr lang="en-US" sz="2400" b="1" dirty="0" smtClean="0"/>
              <a:t> </a:t>
            </a:r>
            <a:r>
              <a:rPr lang="en-US" sz="2400" b="1" dirty="0" err="1" smtClean="0"/>
              <a:t>Samping</a:t>
            </a:r>
            <a:r>
              <a:rPr lang="en-US" sz="2400" b="1" dirty="0" smtClean="0"/>
              <a:t> </a:t>
            </a:r>
          </a:p>
          <a:p>
            <a:pPr algn="just"/>
            <a:r>
              <a:rPr lang="en-US" sz="2400" b="1" dirty="0" smtClean="0"/>
              <a:t>Cara </a:t>
            </a:r>
            <a:r>
              <a:rPr lang="en-US" sz="2400" b="1" dirty="0" err="1" smtClean="0"/>
              <a:t>melakukan</a:t>
            </a:r>
            <a:r>
              <a:rPr lang="en-US" sz="2400" b="1" dirty="0" smtClean="0"/>
              <a:t> : </a:t>
            </a:r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Badan</a:t>
            </a:r>
            <a:r>
              <a:rPr lang="en-US" sz="2400" dirty="0" smtClean="0"/>
              <a:t> </a:t>
            </a:r>
            <a:r>
              <a:rPr lang="en-US" sz="2400" dirty="0" err="1" smtClean="0"/>
              <a:t>tegak</a:t>
            </a:r>
            <a:r>
              <a:rPr lang="en-US" sz="2400" dirty="0" smtClean="0"/>
              <a:t>, </a:t>
            </a:r>
            <a:r>
              <a:rPr lang="en-US" sz="2400" dirty="0" err="1" smtClean="0"/>
              <a:t>kedua</a:t>
            </a:r>
            <a:r>
              <a:rPr lang="en-US" sz="2400" dirty="0" smtClean="0"/>
              <a:t> kaki </a:t>
            </a:r>
            <a:r>
              <a:rPr lang="en-US" sz="2400" dirty="0" err="1" smtClean="0"/>
              <a:t>rapat</a:t>
            </a:r>
            <a:r>
              <a:rPr lang="en-US" sz="2400" dirty="0" smtClean="0"/>
              <a:t>, </a:t>
            </a:r>
            <a:r>
              <a:rPr lang="en-US" sz="2400" dirty="0" err="1" smtClean="0"/>
              <a:t>lengan</a:t>
            </a:r>
            <a:r>
              <a:rPr lang="en-US" sz="2400" dirty="0" smtClean="0"/>
              <a:t> </a:t>
            </a:r>
            <a:r>
              <a:rPr lang="en-US" sz="2400" dirty="0" err="1" smtClean="0"/>
              <a:t>lurus</a:t>
            </a:r>
            <a:r>
              <a:rPr lang="en-US" sz="2400" dirty="0" smtClean="0"/>
              <a:t> di </a:t>
            </a:r>
            <a:r>
              <a:rPr lang="en-US" sz="2400" dirty="0" err="1" smtClean="0"/>
              <a:t>samping</a:t>
            </a:r>
            <a:r>
              <a:rPr lang="en-US" sz="2400" dirty="0" smtClean="0"/>
              <a:t> </a:t>
            </a:r>
            <a:r>
              <a:rPr lang="en-US" sz="2400" dirty="0" err="1" smtClean="0"/>
              <a:t>badan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1, </a:t>
            </a:r>
            <a:r>
              <a:rPr lang="en-US" sz="2400" dirty="0" err="1" smtClean="0"/>
              <a:t>langkahkan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samping</a:t>
            </a:r>
            <a:r>
              <a:rPr lang="en-US" sz="2400" dirty="0" smtClean="0"/>
              <a:t> </a:t>
            </a:r>
            <a:r>
              <a:rPr lang="en-US" sz="2400" dirty="0" err="1" smtClean="0"/>
              <a:t>kiri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2, </a:t>
            </a:r>
            <a:r>
              <a:rPr lang="en-US" sz="2400" dirty="0" err="1" smtClean="0"/>
              <a:t>tarik</a:t>
            </a:r>
            <a:r>
              <a:rPr lang="en-US" sz="2400" dirty="0" smtClean="0"/>
              <a:t> </a:t>
            </a:r>
            <a:r>
              <a:rPr lang="en-US" sz="2400" dirty="0" err="1" smtClean="0"/>
              <a:t>ujung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r>
              <a:rPr lang="en-US" sz="2400" dirty="0" smtClean="0"/>
              <a:t> di </a:t>
            </a:r>
            <a:r>
              <a:rPr lang="en-US" sz="2400" dirty="0" err="1" smtClean="0"/>
              <a:t>dekat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3, </a:t>
            </a:r>
            <a:r>
              <a:rPr lang="en-US" sz="2400" dirty="0" err="1" smtClean="0"/>
              <a:t>langkah</a:t>
            </a:r>
            <a:r>
              <a:rPr lang="en-US" sz="2400" dirty="0" err="1" smtClean="0"/>
              <a:t>kan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r>
              <a:rPr lang="en-US" sz="2400" dirty="0" smtClean="0"/>
              <a:t> </a:t>
            </a:r>
            <a:r>
              <a:rPr lang="en-US" sz="2400" dirty="0" err="1" smtClean="0"/>
              <a:t>ke</a:t>
            </a:r>
            <a:r>
              <a:rPr lang="en-US" sz="2400" dirty="0" smtClean="0"/>
              <a:t> </a:t>
            </a:r>
            <a:r>
              <a:rPr lang="en-US" sz="2400" dirty="0" err="1" smtClean="0"/>
              <a:t>arah</a:t>
            </a:r>
            <a:r>
              <a:rPr lang="en-US" sz="2400" dirty="0" smtClean="0"/>
              <a:t> </a:t>
            </a:r>
            <a:r>
              <a:rPr lang="en-US" sz="2400" dirty="0" err="1" smtClean="0"/>
              <a:t>kanan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Hitungan</a:t>
            </a:r>
            <a:r>
              <a:rPr lang="en-US" sz="2400" dirty="0" smtClean="0"/>
              <a:t> 4, </a:t>
            </a:r>
            <a:r>
              <a:rPr lang="en-US" sz="2400" dirty="0" err="1" smtClean="0"/>
              <a:t>tarik</a:t>
            </a:r>
            <a:r>
              <a:rPr lang="en-US" sz="2400" dirty="0" smtClean="0"/>
              <a:t> </a:t>
            </a:r>
            <a:r>
              <a:rPr lang="en-US" sz="2400" dirty="0" err="1" smtClean="0"/>
              <a:t>ujung</a:t>
            </a:r>
            <a:r>
              <a:rPr lang="en-US" sz="2400" dirty="0" smtClean="0"/>
              <a:t> kaki </a:t>
            </a:r>
            <a:r>
              <a:rPr lang="en-US" sz="2400" dirty="0" err="1" smtClean="0"/>
              <a:t>kiri</a:t>
            </a:r>
            <a:r>
              <a:rPr lang="en-US" sz="2400" dirty="0" smtClean="0"/>
              <a:t> di </a:t>
            </a:r>
            <a:r>
              <a:rPr lang="en-US" sz="2400" dirty="0" err="1" smtClean="0"/>
              <a:t>dekat</a:t>
            </a:r>
            <a:r>
              <a:rPr lang="en-US" sz="2400" dirty="0" smtClean="0"/>
              <a:t> kaki </a:t>
            </a:r>
            <a:r>
              <a:rPr lang="en-US" sz="2400" dirty="0" err="1" smtClean="0"/>
              <a:t>kanan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Kembali</a:t>
            </a:r>
            <a:r>
              <a:rPr lang="en-US" sz="2400" dirty="0" smtClean="0"/>
              <a:t> </a:t>
            </a:r>
            <a:r>
              <a:rPr lang="en-US" sz="2400" dirty="0" err="1" smtClean="0"/>
              <a:t>pada</a:t>
            </a:r>
            <a:r>
              <a:rPr lang="en-US" sz="2400" dirty="0" smtClean="0"/>
              <a:t> </a:t>
            </a:r>
            <a:r>
              <a:rPr lang="en-US" sz="2400" dirty="0" err="1" smtClean="0"/>
              <a:t>sikap</a:t>
            </a:r>
            <a:r>
              <a:rPr lang="en-US" sz="2400" dirty="0" smtClean="0"/>
              <a:t> </a:t>
            </a:r>
            <a:r>
              <a:rPr lang="en-US" sz="2400" dirty="0" err="1" smtClean="0"/>
              <a:t>semula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arenR"/>
            </a:pPr>
            <a:r>
              <a:rPr lang="en-US" sz="2400" dirty="0" err="1" smtClean="0"/>
              <a:t>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tersebut</a:t>
            </a:r>
            <a:r>
              <a:rPr lang="en-US" sz="2400" dirty="0" smtClean="0"/>
              <a:t> </a:t>
            </a:r>
            <a:r>
              <a:rPr lang="en-US" sz="2400" dirty="0" err="1" smtClean="0"/>
              <a:t>secara</a:t>
            </a:r>
            <a:r>
              <a:rPr lang="en-US" sz="2400" dirty="0" smtClean="0"/>
              <a:t> </a:t>
            </a:r>
            <a:r>
              <a:rPr lang="en-US" sz="2400" dirty="0" err="1" smtClean="0"/>
              <a:t>berulang</a:t>
            </a:r>
            <a:r>
              <a:rPr lang="en-US" sz="2400" dirty="0" smtClean="0"/>
              <a:t> – </a:t>
            </a:r>
            <a:r>
              <a:rPr lang="en-US" sz="2400" dirty="0" err="1" smtClean="0"/>
              <a:t>ulang</a:t>
            </a:r>
            <a:r>
              <a:rPr lang="en-US" sz="2400" dirty="0" smtClean="0"/>
              <a:t> </a:t>
            </a:r>
            <a:r>
              <a:rPr lang="en-US" sz="2400" dirty="0" err="1" smtClean="0"/>
              <a:t>sebanyak</a:t>
            </a:r>
            <a:r>
              <a:rPr lang="en-US" sz="2400" dirty="0" smtClean="0"/>
              <a:t> 4x4 </a:t>
            </a:r>
            <a:r>
              <a:rPr lang="en-US" sz="2400" dirty="0" err="1" smtClean="0"/>
              <a:t>hitungan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1293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649"/>
          <a:stretch/>
        </p:blipFill>
        <p:spPr>
          <a:xfrm>
            <a:off x="533400" y="1524000"/>
            <a:ext cx="8077200" cy="457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510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176" b="41433"/>
          <a:stretch/>
        </p:blipFill>
        <p:spPr>
          <a:xfrm>
            <a:off x="533400" y="2057400"/>
            <a:ext cx="8077200" cy="4038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388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8279" b="1935"/>
          <a:stretch/>
        </p:blipFill>
        <p:spPr>
          <a:xfrm>
            <a:off x="533401" y="1600200"/>
            <a:ext cx="8161456" cy="4495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6044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Menganalisis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r>
              <a:rPr lang="en-US" sz="2800" dirty="0" smtClean="0"/>
              <a:t> </a:t>
            </a:r>
            <a:r>
              <a:rPr lang="en-US" sz="2800" dirty="0" err="1" smtClean="0"/>
              <a:t>langkah</a:t>
            </a:r>
            <a:r>
              <a:rPr lang="en-US" sz="2800" dirty="0" smtClean="0"/>
              <a:t> kaki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0000"/>
          <a:stretch/>
        </p:blipFill>
        <p:spPr>
          <a:xfrm>
            <a:off x="609601" y="1905000"/>
            <a:ext cx="8085256" cy="419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615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244" b="3154"/>
          <a:stretch/>
        </p:blipFill>
        <p:spPr>
          <a:xfrm>
            <a:off x="609600" y="1905000"/>
            <a:ext cx="7924800" cy="419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2903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/>
          <a:lstStyle/>
          <a:p>
            <a:r>
              <a:rPr lang="en-US" dirty="0" err="1" smtClean="0"/>
              <a:t>Senam</a:t>
            </a:r>
            <a:r>
              <a:rPr lang="en-US" dirty="0" smtClean="0"/>
              <a:t> </a:t>
            </a:r>
            <a:r>
              <a:rPr lang="en-US" dirty="0" err="1" smtClean="0"/>
              <a:t>Irama</a:t>
            </a: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3733800" y="304800"/>
            <a:ext cx="17526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 smtClean="0"/>
              <a:t>PJOK</a:t>
            </a:r>
            <a:endParaRPr lang="en-US" sz="4400" dirty="0"/>
          </a:p>
        </p:txBody>
      </p:sp>
      <p:sp>
        <p:nvSpPr>
          <p:cNvPr id="4" name="Subtitle 3"/>
          <p:cNvSpPr>
            <a:spLocks noGrp="1"/>
          </p:cNvSpPr>
          <p:nvPr>
            <p:ph type="subTitle"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 err="1" smtClean="0"/>
              <a:t>Senam</a:t>
            </a:r>
            <a:r>
              <a:rPr lang="en-US" dirty="0" smtClean="0"/>
              <a:t> </a:t>
            </a:r>
            <a:r>
              <a:rPr lang="en-US" dirty="0" err="1" smtClean="0"/>
              <a:t>merupakan</a:t>
            </a:r>
            <a:r>
              <a:rPr lang="en-US" dirty="0" smtClean="0"/>
              <a:t> </a:t>
            </a:r>
            <a:r>
              <a:rPr lang="en-US" dirty="0" err="1" smtClean="0"/>
              <a:t>salah</a:t>
            </a:r>
            <a:r>
              <a:rPr lang="en-US" dirty="0" smtClean="0"/>
              <a:t> </a:t>
            </a:r>
            <a:r>
              <a:rPr lang="en-US" dirty="0" err="1" smtClean="0"/>
              <a:t>satu</a:t>
            </a:r>
            <a:r>
              <a:rPr lang="en-US" dirty="0" smtClean="0"/>
              <a:t> </a:t>
            </a:r>
            <a:r>
              <a:rPr lang="en-US" dirty="0" err="1" smtClean="0"/>
              <a:t>olahraga</a:t>
            </a:r>
            <a:r>
              <a:rPr lang="en-US" dirty="0" smtClean="0"/>
              <a:t> yang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membuat</a:t>
            </a:r>
            <a:r>
              <a:rPr lang="en-US" dirty="0" smtClean="0"/>
              <a:t> </a:t>
            </a:r>
            <a:r>
              <a:rPr lang="en-US" dirty="0" err="1" smtClean="0"/>
              <a:t>tubuh</a:t>
            </a:r>
            <a:r>
              <a:rPr lang="en-US" dirty="0" smtClean="0"/>
              <a:t> </a:t>
            </a:r>
            <a:r>
              <a:rPr lang="en-US" dirty="0" err="1" smtClean="0"/>
              <a:t>sehat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bugar</a:t>
            </a:r>
            <a:r>
              <a:rPr lang="en-US" dirty="0" smtClean="0"/>
              <a:t>. </a:t>
            </a:r>
            <a:r>
              <a:rPr lang="en-US" dirty="0" err="1" smtClean="0"/>
              <a:t>Selain</a:t>
            </a:r>
            <a:r>
              <a:rPr lang="en-US" dirty="0" smtClean="0"/>
              <a:t> </a:t>
            </a:r>
            <a:r>
              <a:rPr lang="en-US" dirty="0" err="1" smtClean="0"/>
              <a:t>menyehatkan</a:t>
            </a:r>
            <a:r>
              <a:rPr lang="en-US" dirty="0" smtClean="0"/>
              <a:t>, </a:t>
            </a:r>
            <a:r>
              <a:rPr lang="en-US" dirty="0" err="1" smtClean="0"/>
              <a:t>senam</a:t>
            </a:r>
            <a:r>
              <a:rPr lang="en-US" dirty="0" smtClean="0"/>
              <a:t> </a:t>
            </a:r>
            <a:r>
              <a:rPr lang="en-US" dirty="0" err="1" smtClean="0"/>
              <a:t>irama</a:t>
            </a:r>
            <a:r>
              <a:rPr lang="en-US" dirty="0" smtClean="0"/>
              <a:t> </a:t>
            </a:r>
            <a:r>
              <a:rPr lang="en-US" dirty="0" err="1" smtClean="0"/>
              <a:t>juga</a:t>
            </a:r>
            <a:r>
              <a:rPr lang="en-US" dirty="0" smtClean="0"/>
              <a:t> </a:t>
            </a:r>
            <a:r>
              <a:rPr lang="en-US" dirty="0" err="1" smtClean="0"/>
              <a:t>menyenangkan</a:t>
            </a:r>
            <a:r>
              <a:rPr lang="en-US" dirty="0" smtClean="0"/>
              <a:t> </a:t>
            </a:r>
            <a:r>
              <a:rPr lang="en-US" dirty="0" err="1" smtClean="0"/>
              <a:t>untuk</a:t>
            </a:r>
            <a:r>
              <a:rPr lang="en-US" dirty="0" smtClean="0"/>
              <a:t> </a:t>
            </a:r>
            <a:r>
              <a:rPr lang="en-US" dirty="0" err="1" smtClean="0"/>
              <a:t>dilakukan</a:t>
            </a:r>
            <a:r>
              <a:rPr lang="en-US" dirty="0" smtClean="0"/>
              <a:t> </a:t>
            </a:r>
            <a:r>
              <a:rPr lang="en-US" dirty="0" err="1" smtClean="0"/>
              <a:t>karena</a:t>
            </a:r>
            <a:r>
              <a:rPr lang="en-US" dirty="0" smtClean="0"/>
              <a:t> </a:t>
            </a:r>
            <a:r>
              <a:rPr lang="en-US" dirty="0" err="1" smtClean="0"/>
              <a:t>senam</a:t>
            </a:r>
            <a:r>
              <a:rPr lang="en-US" dirty="0" smtClean="0"/>
              <a:t> </a:t>
            </a:r>
            <a:r>
              <a:rPr lang="en-US" dirty="0" err="1" smtClean="0"/>
              <a:t>tersebut</a:t>
            </a:r>
            <a:r>
              <a:rPr lang="en-US" dirty="0" smtClean="0"/>
              <a:t>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diiringi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musik</a:t>
            </a:r>
            <a:r>
              <a:rPr lang="en-US" dirty="0" smtClean="0"/>
              <a:t> .</a:t>
            </a:r>
            <a:r>
              <a:rPr lang="en-US" dirty="0" err="1" smtClean="0"/>
              <a:t>musik</a:t>
            </a:r>
            <a:r>
              <a:rPr lang="en-US" dirty="0" smtClean="0"/>
              <a:t> </a:t>
            </a:r>
            <a:r>
              <a:rPr lang="en-US" dirty="0" err="1" smtClean="0"/>
              <a:t>pengiringi</a:t>
            </a:r>
            <a:r>
              <a:rPr lang="en-US" dirty="0" smtClean="0"/>
              <a:t>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disesuaikan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musik</a:t>
            </a:r>
            <a:r>
              <a:rPr lang="en-US" dirty="0" smtClean="0"/>
              <a:t> </a:t>
            </a:r>
            <a:r>
              <a:rPr lang="en-US" dirty="0" err="1" smtClean="0"/>
              <a:t>atau</a:t>
            </a:r>
            <a:r>
              <a:rPr lang="en-US" dirty="0" smtClean="0"/>
              <a:t> </a:t>
            </a:r>
            <a:r>
              <a:rPr lang="en-US" dirty="0" err="1" smtClean="0"/>
              <a:t>lagu</a:t>
            </a:r>
            <a:r>
              <a:rPr lang="en-US" dirty="0" smtClean="0"/>
              <a:t> yang </a:t>
            </a:r>
            <a:r>
              <a:rPr lang="en-US" dirty="0" err="1" smtClean="0"/>
              <a:t>disukai</a:t>
            </a:r>
            <a:r>
              <a:rPr lang="en-US" dirty="0" smtClean="0"/>
              <a:t>. </a:t>
            </a:r>
            <a:r>
              <a:rPr lang="en-US" dirty="0" err="1" smtClean="0"/>
              <a:t>Gerakan</a:t>
            </a:r>
            <a:r>
              <a:rPr lang="en-US" dirty="0" smtClean="0"/>
              <a:t> </a:t>
            </a:r>
            <a:r>
              <a:rPr lang="en-US" dirty="0" err="1" smtClean="0"/>
              <a:t>senam</a:t>
            </a:r>
            <a:r>
              <a:rPr lang="en-US" dirty="0" smtClean="0"/>
              <a:t> </a:t>
            </a:r>
            <a:r>
              <a:rPr lang="en-US" dirty="0" err="1" smtClean="0"/>
              <a:t>irama</a:t>
            </a:r>
            <a:r>
              <a:rPr lang="en-US" dirty="0" smtClean="0"/>
              <a:t> </a:t>
            </a:r>
            <a:r>
              <a:rPr lang="en-US" dirty="0" err="1" smtClean="0"/>
              <a:t>bervariasi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setiap</a:t>
            </a:r>
            <a:r>
              <a:rPr lang="en-US" dirty="0" smtClean="0"/>
              <a:t> </a:t>
            </a:r>
            <a:r>
              <a:rPr lang="en-US" dirty="0" err="1" smtClean="0"/>
              <a:t>gerakan</a:t>
            </a:r>
            <a:r>
              <a:rPr lang="en-US" dirty="0" smtClean="0"/>
              <a:t> </a:t>
            </a:r>
            <a:r>
              <a:rPr lang="en-US" dirty="0" err="1" smtClean="0"/>
              <a:t>tersebut</a:t>
            </a:r>
            <a:r>
              <a:rPr lang="en-US" dirty="0" smtClean="0"/>
              <a:t> </a:t>
            </a:r>
            <a:r>
              <a:rPr lang="en-US" dirty="0" err="1" smtClean="0"/>
              <a:t>memiliki</a:t>
            </a:r>
            <a:r>
              <a:rPr lang="en-US" dirty="0" smtClean="0"/>
              <a:t> </a:t>
            </a:r>
            <a:r>
              <a:rPr lang="en-US" dirty="0" err="1" smtClean="0"/>
              <a:t>manfaat</a:t>
            </a:r>
            <a:r>
              <a:rPr lang="en-US" dirty="0" smtClean="0"/>
              <a:t> </a:t>
            </a:r>
            <a:r>
              <a:rPr lang="en-US" dirty="0" err="1" smtClean="0"/>
              <a:t>tersendiri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0050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8925"/>
          <a:stretch/>
        </p:blipFill>
        <p:spPr>
          <a:xfrm>
            <a:off x="609599" y="1905000"/>
            <a:ext cx="8085257" cy="426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4645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647" b="17633"/>
          <a:stretch/>
        </p:blipFill>
        <p:spPr>
          <a:xfrm>
            <a:off x="609599" y="1981200"/>
            <a:ext cx="8085257" cy="419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9678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1720" b="4516"/>
          <a:stretch/>
        </p:blipFill>
        <p:spPr>
          <a:xfrm>
            <a:off x="685799" y="1447800"/>
            <a:ext cx="8009057" cy="228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6517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683"/>
          <a:stretch/>
        </p:blipFill>
        <p:spPr>
          <a:xfrm>
            <a:off x="533400" y="1905000"/>
            <a:ext cx="8161456" cy="426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5941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Menganalisis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berirama</a:t>
            </a:r>
            <a:r>
              <a:rPr lang="en-US" sz="2400" dirty="0"/>
              <a:t> </a:t>
            </a:r>
            <a:r>
              <a:rPr lang="en-US" sz="2400" dirty="0" err="1" smtClean="0"/>
              <a:t>mengayun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745" b="32115"/>
          <a:stretch/>
        </p:blipFill>
        <p:spPr>
          <a:xfrm>
            <a:off x="609599" y="1961534"/>
            <a:ext cx="8085257" cy="42106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27879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Ayunan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169"/>
          <a:stretch/>
        </p:blipFill>
        <p:spPr>
          <a:xfrm>
            <a:off x="609599" y="1981200"/>
            <a:ext cx="8085257" cy="4114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6801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Ayunan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1076"/>
          <a:stretch/>
        </p:blipFill>
        <p:spPr>
          <a:xfrm>
            <a:off x="609600" y="2109018"/>
            <a:ext cx="8001000" cy="39869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240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Ayunan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494" b="29356"/>
          <a:stretch/>
        </p:blipFill>
        <p:spPr>
          <a:xfrm>
            <a:off x="609599" y="1828801"/>
            <a:ext cx="8085257" cy="441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1125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Ayunan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569"/>
          <a:stretch/>
        </p:blipFill>
        <p:spPr>
          <a:xfrm>
            <a:off x="609599" y="1981200"/>
            <a:ext cx="8085257" cy="4114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7263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0"/>
            <a:ext cx="7772400" cy="1470025"/>
          </a:xfrm>
        </p:spPr>
        <p:txBody>
          <a:bodyPr anchor="ctr"/>
          <a:lstStyle/>
          <a:p>
            <a:r>
              <a:rPr lang="en-US" sz="2400" dirty="0" err="1" smtClean="0"/>
              <a:t>Rangkaian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Ayunan</a:t>
            </a:r>
            <a:r>
              <a:rPr lang="en-US" sz="2400" dirty="0" smtClean="0"/>
              <a:t> </a:t>
            </a:r>
            <a:r>
              <a:rPr lang="en-US" sz="2400" dirty="0" err="1" smtClean="0"/>
              <a:t>Lengan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8136"/>
          <a:stretch/>
        </p:blipFill>
        <p:spPr>
          <a:xfrm>
            <a:off x="685800" y="1676400"/>
            <a:ext cx="7848600" cy="426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5901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/>
          <a:lstStyle/>
          <a:p>
            <a:pPr algn="just"/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</a:t>
            </a:r>
            <a:r>
              <a:rPr lang="en-US" sz="2400" dirty="0" err="1" smtClean="0"/>
              <a:t>sering</a:t>
            </a:r>
            <a:r>
              <a:rPr lang="en-US" sz="2400" dirty="0" smtClean="0"/>
              <a:t> </a:t>
            </a:r>
            <a:r>
              <a:rPr lang="en-US" sz="2400" dirty="0" err="1" smtClean="0"/>
              <a:t>juga</a:t>
            </a:r>
            <a:r>
              <a:rPr lang="en-US" sz="2400" dirty="0" smtClean="0"/>
              <a:t> </a:t>
            </a:r>
            <a:r>
              <a:rPr lang="en-US" sz="2400" dirty="0" err="1" smtClean="0"/>
              <a:t>disebut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ritmik</a:t>
            </a:r>
            <a:r>
              <a:rPr lang="en-US" sz="2400" dirty="0" smtClean="0"/>
              <a:t> </a:t>
            </a:r>
            <a:r>
              <a:rPr lang="en-US" sz="2400" dirty="0" err="1" smtClean="0"/>
              <a:t>merupakan</a:t>
            </a:r>
            <a:r>
              <a:rPr lang="en-US" sz="2400" dirty="0" smtClean="0"/>
              <a:t> </a:t>
            </a:r>
            <a:r>
              <a:rPr lang="en-US" sz="2400" dirty="0" err="1" smtClean="0"/>
              <a:t>salah</a:t>
            </a:r>
            <a:r>
              <a:rPr lang="en-US" sz="2400" dirty="0" smtClean="0"/>
              <a:t> </a:t>
            </a:r>
            <a:r>
              <a:rPr lang="en-US" sz="2400" dirty="0" err="1" smtClean="0"/>
              <a:t>satu</a:t>
            </a:r>
            <a:r>
              <a:rPr lang="en-US" sz="2400" dirty="0" smtClean="0"/>
              <a:t> </a:t>
            </a:r>
            <a:r>
              <a:rPr lang="en-US" sz="2400" dirty="0" err="1" smtClean="0"/>
              <a:t>cabang</a:t>
            </a:r>
            <a:r>
              <a:rPr lang="en-US" sz="2400" dirty="0" smtClean="0"/>
              <a:t> </a:t>
            </a:r>
            <a:r>
              <a:rPr lang="en-US" sz="2400" dirty="0" err="1" smtClean="0"/>
              <a:t>olahraga</a:t>
            </a:r>
            <a:r>
              <a:rPr lang="en-US" sz="2400" dirty="0" smtClean="0"/>
              <a:t> </a:t>
            </a:r>
            <a:r>
              <a:rPr lang="en-US" sz="2400" dirty="0" err="1" smtClean="0"/>
              <a:t>artistik</a:t>
            </a:r>
            <a:r>
              <a:rPr lang="en-US" sz="2400" dirty="0" smtClean="0"/>
              <a:t>. </a:t>
            </a:r>
            <a:r>
              <a:rPr lang="en-US" sz="2400" dirty="0" err="1" smtClean="0"/>
              <a:t>Berikut</a:t>
            </a:r>
            <a:r>
              <a:rPr lang="en-US" sz="2400" dirty="0" smtClean="0"/>
              <a:t> </a:t>
            </a:r>
            <a:r>
              <a:rPr lang="en-US" sz="2400" dirty="0" err="1" smtClean="0"/>
              <a:t>ini</a:t>
            </a:r>
            <a:r>
              <a:rPr lang="en-US" sz="2400" dirty="0" smtClean="0"/>
              <a:t> </a:t>
            </a:r>
            <a:r>
              <a:rPr lang="en-US" sz="2400" dirty="0" err="1" smtClean="0"/>
              <a:t>unsur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</a:t>
            </a:r>
            <a:r>
              <a:rPr lang="en-US" sz="2400" dirty="0" err="1" smtClean="0"/>
              <a:t>ritmik</a:t>
            </a:r>
            <a:r>
              <a:rPr lang="en-US" sz="2400" dirty="0" smtClean="0"/>
              <a:t>.</a:t>
            </a:r>
            <a:endParaRPr lang="en-US" sz="2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2971800" cy="1752600"/>
          </a:xfrm>
        </p:spPr>
        <p:txBody>
          <a:bodyPr>
            <a:normAutofit/>
          </a:bodyPr>
          <a:lstStyle/>
          <a:p>
            <a:pPr marL="457200" indent="-457200" algn="just">
              <a:buFont typeface="+mj-lt"/>
              <a:buAutoNum type="arabicPeriod"/>
            </a:pPr>
            <a:r>
              <a:rPr lang="en-US" sz="2400" dirty="0" err="1" smtClean="0"/>
              <a:t>Kelenturan</a:t>
            </a:r>
            <a:r>
              <a:rPr lang="en-US" sz="2400" dirty="0" smtClean="0"/>
              <a:t> </a:t>
            </a:r>
          </a:p>
          <a:p>
            <a:pPr marL="457200" indent="-457200" algn="just">
              <a:buFont typeface="+mj-lt"/>
              <a:buAutoNum type="arabicPeriod"/>
            </a:pPr>
            <a:r>
              <a:rPr lang="en-US" sz="2400" dirty="0" err="1" smtClean="0"/>
              <a:t>Kekuatan</a:t>
            </a:r>
            <a:r>
              <a:rPr lang="en-US" sz="2400" dirty="0" smtClean="0"/>
              <a:t> </a:t>
            </a:r>
          </a:p>
          <a:p>
            <a:pPr marL="457200" indent="-457200" algn="just">
              <a:buFont typeface="+mj-lt"/>
              <a:buAutoNum type="arabicPeriod"/>
            </a:pPr>
            <a:r>
              <a:rPr lang="en-US" sz="2400" dirty="0" err="1" smtClean="0"/>
              <a:t>Keterampilan</a:t>
            </a:r>
            <a:endParaRPr lang="en-US" sz="2400" dirty="0" smtClean="0"/>
          </a:p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  <p:sp>
        <p:nvSpPr>
          <p:cNvPr id="7" name="Subtitle 2"/>
          <p:cNvSpPr txBox="1">
            <a:spLocks/>
          </p:cNvSpPr>
          <p:nvPr/>
        </p:nvSpPr>
        <p:spPr>
          <a:xfrm>
            <a:off x="3962400" y="3886200"/>
            <a:ext cx="2971800" cy="1752600"/>
          </a:xfrm>
          <a:prstGeom prst="rect">
            <a:avLst/>
          </a:prstGeom>
        </p:spPr>
        <p:txBody>
          <a:bodyPr vert="horz" lIns="91426" tIns="45712" rIns="91426" bIns="45712" rtlCol="0">
            <a:normAutofit fontScale="92500" lnSpcReduction="20000"/>
          </a:bodyPr>
          <a:lstStyle>
            <a:lvl1pPr marL="0" indent="0" algn="ctr" defTabSz="914264" rtl="0" eaLnBrk="1" latinLnBrk="0" hangingPunct="1">
              <a:lnSpc>
                <a:spcPct val="120000"/>
              </a:lnSpc>
              <a:spcBef>
                <a:spcPts val="672"/>
              </a:spcBef>
              <a:buFontTx/>
              <a:buNone/>
              <a:defRPr kumimoji="1" sz="1600" kern="1200" baseline="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166" indent="0" algn="ctr" defTabSz="914264" rtl="0" eaLnBrk="1" latinLnBrk="0" hangingPunct="1">
              <a:spcBef>
                <a:spcPct val="20000"/>
              </a:spcBef>
              <a:buFontTx/>
              <a:buNone/>
              <a:defRPr kumimoji="1" sz="16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332" indent="0" algn="ctr" defTabSz="914264" rtl="0" eaLnBrk="1" latinLnBrk="0" hangingPunct="1">
              <a:spcBef>
                <a:spcPct val="20000"/>
              </a:spcBef>
              <a:buFontTx/>
              <a:buNone/>
              <a:defRPr kumimoji="1" sz="16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497" indent="0" algn="ctr" defTabSz="914264" rtl="0" eaLnBrk="1" latinLnBrk="0" hangingPunct="1">
              <a:spcBef>
                <a:spcPct val="20000"/>
              </a:spcBef>
              <a:buFontTx/>
              <a:buNone/>
              <a:defRPr kumimoji="1" sz="16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664" indent="0" algn="ctr" defTabSz="914264" rtl="0" eaLnBrk="1" latinLnBrk="0" hangingPunct="1">
              <a:spcBef>
                <a:spcPct val="20000"/>
              </a:spcBef>
              <a:buFontTx/>
              <a:buNone/>
              <a:defRPr kumimoji="1" sz="16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5829" indent="0" algn="ctr" defTabSz="914264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kumimoji="1"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2995" indent="0" algn="ctr" defTabSz="914264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kumimoji="1"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161" indent="0" algn="ctr" defTabSz="914264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kumimoji="1"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327" indent="0" algn="ctr" defTabSz="914264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kumimoji="1"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indent="-457200" algn="just">
              <a:buFont typeface="+mj-lt"/>
              <a:buAutoNum type="arabicPeriod" startAt="4"/>
            </a:pPr>
            <a:r>
              <a:rPr lang="en-US" sz="2400" dirty="0" err="1" smtClean="0"/>
              <a:t>Keseimbangan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eriod" startAt="4"/>
            </a:pPr>
            <a:r>
              <a:rPr lang="en-US" sz="2400" dirty="0" err="1" smtClean="0"/>
              <a:t>Keluwesan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eriod" startAt="4"/>
            </a:pPr>
            <a:r>
              <a:rPr lang="en-US" sz="2400" dirty="0" err="1" smtClean="0"/>
              <a:t>Ketepatan</a:t>
            </a:r>
            <a:endParaRPr lang="en-US" sz="2400" dirty="0" smtClean="0"/>
          </a:p>
          <a:p>
            <a:pPr marL="457200" indent="-457200" algn="just">
              <a:buFont typeface="+mj-lt"/>
              <a:buAutoNum type="arabicPeriod" startAt="4"/>
            </a:pPr>
            <a:r>
              <a:rPr lang="en-US" sz="2400" dirty="0" err="1" smtClean="0"/>
              <a:t>Keindahan</a:t>
            </a:r>
            <a:r>
              <a:rPr lang="en-US" sz="2400" dirty="0" smtClean="0"/>
              <a:t> 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629714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-22860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Rangkaian</a:t>
            </a:r>
            <a:r>
              <a:rPr lang="en-US" sz="2800" dirty="0" smtClean="0"/>
              <a:t> </a:t>
            </a:r>
            <a:r>
              <a:rPr lang="en-US" sz="2800" dirty="0" err="1" smtClean="0"/>
              <a:t>Senam</a:t>
            </a:r>
            <a:r>
              <a:rPr lang="en-US" sz="2800" dirty="0" smtClean="0"/>
              <a:t> </a:t>
            </a:r>
            <a:r>
              <a:rPr lang="en-US" sz="2800" dirty="0" err="1" smtClean="0"/>
              <a:t>Irama</a:t>
            </a:r>
            <a:r>
              <a:rPr lang="en-US" sz="2800" dirty="0" smtClean="0"/>
              <a:t> </a:t>
            </a:r>
            <a:r>
              <a:rPr lang="en-US" sz="2800" dirty="0" err="1" smtClean="0"/>
              <a:t>Dengan</a:t>
            </a:r>
            <a:r>
              <a:rPr lang="en-US" sz="2800" dirty="0" smtClean="0"/>
              <a:t> </a:t>
            </a:r>
            <a:r>
              <a:rPr lang="en-US" sz="2800" dirty="0" err="1" smtClean="0"/>
              <a:t>Koordinasi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366"/>
          <a:stretch/>
        </p:blipFill>
        <p:spPr>
          <a:xfrm>
            <a:off x="533400" y="1981200"/>
            <a:ext cx="8077200" cy="4114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9162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-15240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Sistematika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057" b="9104"/>
          <a:stretch/>
        </p:blipFill>
        <p:spPr>
          <a:xfrm>
            <a:off x="533399" y="1253613"/>
            <a:ext cx="8161457" cy="51324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9585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62000" y="-152400"/>
            <a:ext cx="7772400" cy="1470025"/>
          </a:xfrm>
        </p:spPr>
        <p:txBody>
          <a:bodyPr anchor="ctr"/>
          <a:lstStyle/>
          <a:p>
            <a:r>
              <a:rPr lang="en-US" sz="2800" dirty="0" err="1" smtClean="0"/>
              <a:t>Analisis</a:t>
            </a:r>
            <a:r>
              <a:rPr lang="en-US" sz="2800" dirty="0" smtClean="0"/>
              <a:t> </a:t>
            </a:r>
            <a:r>
              <a:rPr lang="en-US" sz="2800" dirty="0" err="1" smtClean="0"/>
              <a:t>Sistematika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09600" y="1981200"/>
            <a:ext cx="8001000" cy="4114800"/>
          </a:xfrm>
        </p:spPr>
        <p:txBody>
          <a:bodyPr>
            <a:normAutofit/>
          </a:bodyPr>
          <a:lstStyle/>
          <a:p>
            <a:pPr algn="just"/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7564"/>
          <a:stretch/>
        </p:blipFill>
        <p:spPr>
          <a:xfrm>
            <a:off x="609599" y="1600200"/>
            <a:ext cx="8085257" cy="4495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8940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2187575"/>
            <a:ext cx="7772400" cy="1470025"/>
          </a:xfrm>
        </p:spPr>
        <p:txBody>
          <a:bodyPr anchor="ctr"/>
          <a:lstStyle/>
          <a:p>
            <a:r>
              <a:rPr lang="en-US" dirty="0" smtClean="0"/>
              <a:t>TERIMA KASIH</a:t>
            </a: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4" name="Subtitle 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IG @ARMIZANRIZAL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3867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1. </a:t>
            </a:r>
            <a:r>
              <a:rPr lang="en-US" sz="4400" dirty="0" err="1" smtClean="0"/>
              <a:t>Kelenturan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fontScale="85000" lnSpcReduction="20000"/>
          </a:bodyPr>
          <a:lstStyle/>
          <a:p>
            <a:pPr algn="just"/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sangat</a:t>
            </a:r>
            <a:r>
              <a:rPr lang="en-US" sz="2400" dirty="0" smtClean="0"/>
              <a:t> </a:t>
            </a:r>
            <a:r>
              <a:rPr lang="en-US" sz="2400" dirty="0" err="1" smtClean="0"/>
              <a:t>berguna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membentukan</a:t>
            </a:r>
            <a:r>
              <a:rPr lang="en-US" sz="2400" dirty="0" smtClean="0"/>
              <a:t> </a:t>
            </a:r>
            <a:r>
              <a:rPr lang="en-US" sz="2400" dirty="0" err="1" smtClean="0"/>
              <a:t>pola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tubuh</a:t>
            </a:r>
            <a:r>
              <a:rPr lang="en-US" sz="2400" dirty="0" smtClean="0"/>
              <a:t>. </a:t>
            </a:r>
            <a:r>
              <a:rPr lang="en-US" sz="2400" dirty="0" err="1" smtClean="0"/>
              <a:t>Selain</a:t>
            </a:r>
            <a:r>
              <a:rPr lang="en-US" sz="2400" dirty="0" smtClean="0"/>
              <a:t> </a:t>
            </a:r>
            <a:r>
              <a:rPr lang="en-US" sz="2400" dirty="0" err="1" smtClean="0"/>
              <a:t>itu</a:t>
            </a:r>
            <a:r>
              <a:rPr lang="en-US" sz="2400" dirty="0" smtClean="0"/>
              <a:t> , </a:t>
            </a:r>
            <a:r>
              <a:rPr lang="en-US" sz="2400" dirty="0" err="1" smtClean="0"/>
              <a:t>kelenturan</a:t>
            </a:r>
            <a:r>
              <a:rPr lang="en-US" sz="2400" dirty="0" smtClean="0"/>
              <a:t> </a:t>
            </a:r>
            <a:r>
              <a:rPr lang="en-US" sz="2400" dirty="0" err="1" smtClean="0"/>
              <a:t>merupakan</a:t>
            </a:r>
            <a:r>
              <a:rPr lang="en-US" sz="2400" dirty="0" smtClean="0"/>
              <a:t> </a:t>
            </a:r>
            <a:r>
              <a:rPr lang="en-US" sz="2400" dirty="0" err="1" smtClean="0"/>
              <a:t>halm</a:t>
            </a:r>
            <a:r>
              <a:rPr lang="en-US" sz="2400" dirty="0" smtClean="0"/>
              <a:t> yang </a:t>
            </a:r>
            <a:r>
              <a:rPr lang="en-US" sz="2400" dirty="0" err="1" smtClean="0"/>
              <a:t>utama</a:t>
            </a:r>
            <a:r>
              <a:rPr lang="en-US" sz="2400" dirty="0" smtClean="0"/>
              <a:t> </a:t>
            </a:r>
            <a:r>
              <a:rPr lang="en-US" sz="2400" dirty="0" err="1" smtClean="0"/>
              <a:t>karena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ritmik</a:t>
            </a:r>
            <a:r>
              <a:rPr lang="en-US" sz="2400" dirty="0" smtClean="0"/>
              <a:t> </a:t>
            </a:r>
            <a:r>
              <a:rPr lang="en-US" sz="2400" dirty="0" err="1" smtClean="0"/>
              <a:t>sangat</a:t>
            </a:r>
            <a:r>
              <a:rPr lang="en-US" sz="2400" dirty="0" smtClean="0"/>
              <a:t> </a:t>
            </a:r>
            <a:r>
              <a:rPr lang="en-US" sz="2400" dirty="0" err="1" smtClean="0"/>
              <a:t>kental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balet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akrobatik</a:t>
            </a:r>
            <a:r>
              <a:rPr lang="en-US" sz="2400" dirty="0" smtClean="0"/>
              <a:t>. 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975238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2. </a:t>
            </a:r>
            <a:r>
              <a:rPr lang="en-US" sz="4400" dirty="0" err="1" smtClean="0"/>
              <a:t>Kekuatan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fontScale="85000" lnSpcReduction="20000"/>
          </a:bodyPr>
          <a:lstStyle/>
          <a:p>
            <a:pPr algn="just"/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</a:t>
            </a:r>
            <a:r>
              <a:rPr lang="en-US" sz="2400" dirty="0" err="1" smtClean="0"/>
              <a:t>ritmik</a:t>
            </a:r>
            <a:r>
              <a:rPr lang="en-US" sz="2400" dirty="0" smtClean="0"/>
              <a:t> </a:t>
            </a:r>
            <a:r>
              <a:rPr lang="en-US" sz="2400" dirty="0" err="1" smtClean="0"/>
              <a:t>merupakan</a:t>
            </a:r>
            <a:r>
              <a:rPr lang="en-US" sz="2400" dirty="0" smtClean="0"/>
              <a:t> </a:t>
            </a:r>
            <a:r>
              <a:rPr lang="en-US" sz="2400" dirty="0" err="1" smtClean="0"/>
              <a:t>fondasi</a:t>
            </a:r>
            <a:r>
              <a:rPr lang="en-US" sz="2400" dirty="0" smtClean="0"/>
              <a:t> </a:t>
            </a:r>
            <a:r>
              <a:rPr lang="en-US" sz="2400" dirty="0" err="1" smtClean="0"/>
              <a:t>untuk</a:t>
            </a:r>
            <a:r>
              <a:rPr lang="en-US" sz="2400" dirty="0" smtClean="0"/>
              <a:t> </a:t>
            </a:r>
            <a:r>
              <a:rPr lang="en-US" sz="2400" dirty="0" err="1" smtClean="0"/>
              <a:t>semua</a:t>
            </a:r>
            <a:r>
              <a:rPr lang="en-US" sz="2400" dirty="0" smtClean="0"/>
              <a:t> </a:t>
            </a:r>
            <a:r>
              <a:rPr lang="en-US" sz="2400" dirty="0" err="1" smtClean="0"/>
              <a:t>atlet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. </a:t>
            </a:r>
            <a:r>
              <a:rPr lang="en-US" sz="2400" dirty="0" err="1" smtClean="0"/>
              <a:t>Tanpa</a:t>
            </a:r>
            <a:r>
              <a:rPr lang="en-US" sz="2400" dirty="0" smtClean="0"/>
              <a:t> </a:t>
            </a:r>
            <a:r>
              <a:rPr lang="en-US" sz="2400" dirty="0" err="1" smtClean="0"/>
              <a:t>adanya</a:t>
            </a:r>
            <a:r>
              <a:rPr lang="en-US" sz="2400" dirty="0" smtClean="0"/>
              <a:t> </a:t>
            </a:r>
            <a:r>
              <a:rPr lang="en-US" sz="2400" dirty="0" err="1" smtClean="0"/>
              <a:t>kekuatan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melakukan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berbagai</a:t>
            </a:r>
            <a:r>
              <a:rPr lang="en-US" sz="2400" dirty="0" smtClean="0"/>
              <a:t> </a:t>
            </a:r>
            <a:r>
              <a:rPr lang="en-US" sz="2400" dirty="0" err="1" smtClean="0"/>
              <a:t>macam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, </a:t>
            </a:r>
            <a:r>
              <a:rPr lang="en-US" sz="2400" dirty="0" err="1" smtClean="0"/>
              <a:t>seorang</a:t>
            </a:r>
            <a:r>
              <a:rPr lang="en-US" sz="2400" dirty="0" smtClean="0"/>
              <a:t> </a:t>
            </a:r>
            <a:r>
              <a:rPr lang="en-US" sz="2400" dirty="0" err="1" smtClean="0"/>
              <a:t>atlet</a:t>
            </a:r>
            <a:r>
              <a:rPr lang="en-US" sz="2400" dirty="0" smtClean="0"/>
              <a:t> </a:t>
            </a:r>
            <a:r>
              <a:rPr lang="en-US" sz="2400" dirty="0" err="1" smtClean="0"/>
              <a:t>akan</a:t>
            </a:r>
            <a:r>
              <a:rPr lang="en-US" sz="2400" dirty="0" smtClean="0"/>
              <a:t> </a:t>
            </a:r>
            <a:r>
              <a:rPr lang="en-US" sz="2400" dirty="0" err="1" smtClean="0"/>
              <a:t>kesulitan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melakukan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setiap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871883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3. </a:t>
            </a:r>
            <a:r>
              <a:rPr lang="en-US" sz="4400" dirty="0" err="1" smtClean="0"/>
              <a:t>Keterampilan</a:t>
            </a:r>
            <a:r>
              <a:rPr lang="en-US" sz="4400" dirty="0" smtClean="0"/>
              <a:t> 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lnSpcReduction="10000"/>
          </a:bodyPr>
          <a:lstStyle/>
          <a:p>
            <a:pPr algn="just"/>
            <a:r>
              <a:rPr lang="en-US" sz="2400" dirty="0" err="1" smtClean="0"/>
              <a:t>Pada</a:t>
            </a:r>
            <a:r>
              <a:rPr lang="en-US" sz="2400" dirty="0" smtClean="0"/>
              <a:t> </a:t>
            </a:r>
            <a:r>
              <a:rPr lang="en-US" sz="2400" dirty="0" err="1" smtClean="0"/>
              <a:t>umum</a:t>
            </a:r>
            <a:r>
              <a:rPr lang="en-US" sz="2400" dirty="0" smtClean="0"/>
              <a:t> </a:t>
            </a:r>
            <a:r>
              <a:rPr lang="en-US" sz="2400" dirty="0" err="1" smtClean="0"/>
              <a:t>nya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memiliki</a:t>
            </a:r>
            <a:r>
              <a:rPr lang="en-US" sz="2400" dirty="0" smtClean="0"/>
              <a:t> </a:t>
            </a:r>
            <a:r>
              <a:rPr lang="en-US" sz="2400" dirty="0" err="1" smtClean="0"/>
              <a:t>banyak</a:t>
            </a:r>
            <a:r>
              <a:rPr lang="en-US" sz="2400" dirty="0" smtClean="0"/>
              <a:t> </a:t>
            </a:r>
            <a:r>
              <a:rPr lang="en-US" sz="2400" dirty="0" err="1" smtClean="0"/>
              <a:t>variasi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. Hal </a:t>
            </a:r>
            <a:r>
              <a:rPr lang="en-US" sz="2400" dirty="0" err="1" smtClean="0"/>
              <a:t>ini</a:t>
            </a:r>
            <a:r>
              <a:rPr lang="en-US" sz="2400" dirty="0" smtClean="0"/>
              <a:t> </a:t>
            </a:r>
            <a:r>
              <a:rPr lang="en-US" sz="2400" dirty="0" err="1" smtClean="0"/>
              <a:t>berkaitan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kreativitas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</a:t>
            </a:r>
            <a:r>
              <a:rPr lang="en-US" sz="2400" dirty="0" err="1" smtClean="0"/>
              <a:t>keterampilan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menciptakan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772125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4. </a:t>
            </a:r>
            <a:r>
              <a:rPr lang="en-US" sz="4400" dirty="0" err="1" smtClean="0"/>
              <a:t>Keseimbangan</a:t>
            </a:r>
            <a:r>
              <a:rPr lang="en-US" sz="4400" dirty="0" smtClean="0"/>
              <a:t>  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lnSpcReduction="10000"/>
          </a:bodyPr>
          <a:lstStyle/>
          <a:p>
            <a:pPr algn="just"/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berguna</a:t>
            </a:r>
            <a:r>
              <a:rPr lang="en-US" sz="2400" dirty="0" smtClean="0"/>
              <a:t> </a:t>
            </a:r>
            <a:r>
              <a:rPr lang="en-US" sz="2400" dirty="0" err="1" smtClean="0"/>
              <a:t>untuk</a:t>
            </a:r>
            <a:r>
              <a:rPr lang="en-US" sz="2400" dirty="0" smtClean="0"/>
              <a:t> </a:t>
            </a:r>
            <a:r>
              <a:rPr lang="en-US" sz="2400" dirty="0" err="1" smtClean="0"/>
              <a:t>koreografi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. </a:t>
            </a:r>
            <a:r>
              <a:rPr lang="en-US" sz="2400" dirty="0" err="1" smtClean="0"/>
              <a:t>Keseimbangan</a:t>
            </a:r>
            <a:r>
              <a:rPr lang="en-US" sz="2400" dirty="0" smtClean="0"/>
              <a:t> </a:t>
            </a:r>
            <a:r>
              <a:rPr lang="en-US" sz="2400" dirty="0" err="1" smtClean="0"/>
              <a:t>dibutuhkan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seperti</a:t>
            </a:r>
            <a:r>
              <a:rPr lang="en-US" sz="2400" dirty="0" smtClean="0"/>
              <a:t> </a:t>
            </a:r>
            <a:r>
              <a:rPr lang="en-US" sz="2400" dirty="0" err="1" smtClean="0"/>
              <a:t>berputar</a:t>
            </a:r>
            <a:r>
              <a:rPr lang="en-US" sz="2400" dirty="0" smtClean="0"/>
              <a:t> </a:t>
            </a:r>
            <a:r>
              <a:rPr lang="en-US" sz="2400" dirty="0" err="1" smtClean="0"/>
              <a:t>pada</a:t>
            </a:r>
            <a:r>
              <a:rPr lang="en-US" sz="2400" dirty="0" smtClean="0"/>
              <a:t> </a:t>
            </a:r>
            <a:r>
              <a:rPr lang="en-US" sz="2400" dirty="0" err="1" smtClean="0"/>
              <a:t>titik</a:t>
            </a:r>
            <a:r>
              <a:rPr lang="en-US" sz="2400" dirty="0" smtClean="0"/>
              <a:t> </a:t>
            </a:r>
            <a:r>
              <a:rPr lang="en-US" sz="2400" dirty="0" err="1" smtClean="0"/>
              <a:t>tumpu</a:t>
            </a:r>
            <a:r>
              <a:rPr lang="en-US" sz="2400" dirty="0" smtClean="0"/>
              <a:t> </a:t>
            </a:r>
            <a:r>
              <a:rPr lang="en-US" sz="2400" dirty="0" err="1" smtClean="0"/>
              <a:t>satu</a:t>
            </a:r>
            <a:r>
              <a:rPr lang="en-US" sz="2400" dirty="0" smtClean="0"/>
              <a:t> kaki. 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995288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5. </a:t>
            </a:r>
            <a:r>
              <a:rPr lang="en-US" sz="4400" dirty="0" err="1" smtClean="0"/>
              <a:t>Keluwesan</a:t>
            </a:r>
            <a:r>
              <a:rPr lang="en-US" sz="4400" dirty="0" smtClean="0"/>
              <a:t>   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/>
          </a:bodyPr>
          <a:lstStyle/>
          <a:p>
            <a:pPr algn="just"/>
            <a:r>
              <a:rPr lang="en-US" sz="2400" dirty="0" err="1" smtClean="0"/>
              <a:t>Keluwesan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berfungsi</a:t>
            </a:r>
            <a:r>
              <a:rPr lang="en-US" sz="2400" dirty="0" smtClean="0"/>
              <a:t> </a:t>
            </a:r>
            <a:r>
              <a:rPr lang="en-US" sz="2400" dirty="0" err="1" smtClean="0"/>
              <a:t>bila</a:t>
            </a:r>
            <a:r>
              <a:rPr lang="en-US" sz="2400" dirty="0" smtClean="0"/>
              <a:t> </a:t>
            </a:r>
            <a:r>
              <a:rPr lang="en-US" sz="2400" dirty="0" err="1" smtClean="0"/>
              <a:t>sewaktu</a:t>
            </a:r>
            <a:r>
              <a:rPr lang="en-US" sz="2400" dirty="0" smtClean="0"/>
              <a:t> – </a:t>
            </a:r>
            <a:r>
              <a:rPr lang="en-US" sz="2400" dirty="0" err="1" smtClean="0"/>
              <a:t>waktu</a:t>
            </a:r>
            <a:r>
              <a:rPr lang="en-US" sz="2400" dirty="0" smtClean="0"/>
              <a:t> </a:t>
            </a:r>
            <a:r>
              <a:rPr lang="en-US" sz="2400" dirty="0" err="1" smtClean="0"/>
              <a:t>atlet</a:t>
            </a:r>
            <a:r>
              <a:rPr lang="en-US" sz="2400" dirty="0" smtClean="0"/>
              <a:t> </a:t>
            </a:r>
            <a:r>
              <a:rPr lang="en-US" sz="2400" dirty="0" err="1" smtClean="0"/>
              <a:t>membutuhkan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</a:t>
            </a:r>
            <a:r>
              <a:rPr lang="en-US" sz="2400" dirty="0" err="1" smtClean="0"/>
              <a:t>improvisasi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penampilan</a:t>
            </a:r>
            <a:r>
              <a:rPr lang="en-US" sz="2400" dirty="0" smtClean="0"/>
              <a:t> 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4146994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23900" y="1371600"/>
            <a:ext cx="7772400" cy="1470025"/>
          </a:xfrm>
        </p:spPr>
        <p:txBody>
          <a:bodyPr anchor="ctr"/>
          <a:lstStyle/>
          <a:p>
            <a:r>
              <a:rPr lang="en-US" sz="4400" dirty="0" smtClean="0"/>
              <a:t>6. </a:t>
            </a:r>
            <a:r>
              <a:rPr lang="en-US" sz="4400" dirty="0" err="1" smtClean="0"/>
              <a:t>Ketepatan</a:t>
            </a:r>
            <a:r>
              <a:rPr lang="en-US" sz="4400" dirty="0" smtClean="0"/>
              <a:t>    </a:t>
            </a:r>
            <a:r>
              <a:rPr lang="en-US" sz="4400" dirty="0" smtClean="0"/>
              <a:t> </a:t>
            </a:r>
            <a:endParaRPr lang="en-US" sz="4400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172200" cy="1752600"/>
          </a:xfrm>
        </p:spPr>
        <p:txBody>
          <a:bodyPr>
            <a:normAutofit fontScale="85000" lnSpcReduction="10000"/>
          </a:bodyPr>
          <a:lstStyle/>
          <a:p>
            <a:pPr algn="just"/>
            <a:r>
              <a:rPr lang="en-US" sz="2400" dirty="0" err="1" smtClean="0"/>
              <a:t>Senam</a:t>
            </a:r>
            <a:r>
              <a:rPr lang="en-US" sz="2400" dirty="0" smtClean="0"/>
              <a:t> </a:t>
            </a:r>
            <a:r>
              <a:rPr lang="en-US" sz="2400" dirty="0" err="1" smtClean="0"/>
              <a:t>irama</a:t>
            </a:r>
            <a:r>
              <a:rPr lang="en-US" sz="2400" dirty="0" smtClean="0"/>
              <a:t> </a:t>
            </a:r>
            <a:r>
              <a:rPr lang="en-US" sz="2400" dirty="0" err="1" smtClean="0"/>
              <a:t>membutuhkan</a:t>
            </a:r>
            <a:r>
              <a:rPr lang="en-US" sz="2400" dirty="0" smtClean="0"/>
              <a:t> </a:t>
            </a:r>
            <a:r>
              <a:rPr lang="en-US" sz="2400" dirty="0" err="1" smtClean="0"/>
              <a:t>perhitungan</a:t>
            </a:r>
            <a:r>
              <a:rPr lang="en-US" sz="2400" dirty="0" smtClean="0"/>
              <a:t> yang </a:t>
            </a:r>
            <a:r>
              <a:rPr lang="en-US" sz="2400" dirty="0" err="1" smtClean="0"/>
              <a:t>matang</a:t>
            </a:r>
            <a:r>
              <a:rPr lang="en-US" sz="2400" dirty="0" smtClean="0"/>
              <a:t> . </a:t>
            </a:r>
            <a:r>
              <a:rPr lang="en-US" sz="2400" dirty="0" err="1" smtClean="0"/>
              <a:t>Ketepatan</a:t>
            </a:r>
            <a:r>
              <a:rPr lang="en-US" sz="2400" dirty="0" smtClean="0"/>
              <a:t> </a:t>
            </a:r>
            <a:r>
              <a:rPr lang="en-US" sz="2400" dirty="0" err="1" smtClean="0"/>
              <a:t>tidak</a:t>
            </a:r>
            <a:r>
              <a:rPr lang="en-US" sz="2400" dirty="0" smtClean="0"/>
              <a:t> </a:t>
            </a:r>
            <a:r>
              <a:rPr lang="en-US" sz="2400" dirty="0" err="1" smtClean="0"/>
              <a:t>hanya</a:t>
            </a:r>
            <a:r>
              <a:rPr lang="en-US" sz="2400" dirty="0" smtClean="0"/>
              <a:t> </a:t>
            </a:r>
            <a:r>
              <a:rPr lang="en-US" sz="2400" dirty="0" err="1" smtClean="0"/>
              <a:t>menghitung</a:t>
            </a:r>
            <a:r>
              <a:rPr lang="en-US" sz="2400" dirty="0" smtClean="0"/>
              <a:t> </a:t>
            </a:r>
            <a:r>
              <a:rPr lang="en-US" sz="2400" dirty="0" err="1" smtClean="0"/>
              <a:t>pola</a:t>
            </a:r>
            <a:r>
              <a:rPr lang="en-US" sz="2400" dirty="0" smtClean="0"/>
              <a:t> </a:t>
            </a:r>
            <a:r>
              <a:rPr lang="en-US" sz="2400" dirty="0" err="1" smtClean="0"/>
              <a:t>langkah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ruangan</a:t>
            </a:r>
            <a:r>
              <a:rPr lang="en-US" sz="2400" dirty="0" smtClean="0"/>
              <a:t> , </a:t>
            </a:r>
            <a:r>
              <a:rPr lang="en-US" sz="2400" dirty="0" err="1" smtClean="0"/>
              <a:t>waktu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, </a:t>
            </a:r>
            <a:r>
              <a:rPr lang="en-US" sz="2400" dirty="0" err="1" smtClean="0"/>
              <a:t>tetapi</a:t>
            </a:r>
            <a:r>
              <a:rPr lang="en-US" sz="2400" dirty="0" smtClean="0"/>
              <a:t> </a:t>
            </a:r>
            <a:r>
              <a:rPr lang="en-US" sz="2400" dirty="0" err="1" smtClean="0"/>
              <a:t>juga</a:t>
            </a:r>
            <a:r>
              <a:rPr lang="en-US" sz="2400" dirty="0" smtClean="0"/>
              <a:t> </a:t>
            </a:r>
            <a:r>
              <a:rPr lang="en-US" sz="2400" dirty="0" err="1" smtClean="0"/>
              <a:t>gerakan</a:t>
            </a:r>
            <a:r>
              <a:rPr lang="en-US" sz="2400" dirty="0" smtClean="0"/>
              <a:t> yang </a:t>
            </a:r>
            <a:r>
              <a:rPr lang="en-US" sz="2400" dirty="0" err="1" smtClean="0"/>
              <a:t>seirama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iringan</a:t>
            </a:r>
            <a:r>
              <a:rPr lang="en-US" sz="2400" dirty="0" smtClean="0"/>
              <a:t> </a:t>
            </a:r>
            <a:r>
              <a:rPr lang="en-US" sz="2400" dirty="0" err="1" smtClean="0"/>
              <a:t>musik</a:t>
            </a:r>
            <a:r>
              <a:rPr lang="en-US" sz="2400" dirty="0" smtClean="0"/>
              <a:t> .</a:t>
            </a:r>
            <a:endParaRPr lang="en-US" sz="2400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800" y="381001"/>
            <a:ext cx="778115" cy="43769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14401" y="304800"/>
            <a:ext cx="7780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 smtClean="0"/>
              <a:t>Analisi</a:t>
            </a:r>
            <a:r>
              <a:rPr lang="en-US" sz="2800" dirty="0" smtClean="0"/>
              <a:t> </a:t>
            </a:r>
            <a:r>
              <a:rPr lang="en-US" sz="2800" dirty="0" err="1" smtClean="0"/>
              <a:t>Keterampilan</a:t>
            </a:r>
            <a:r>
              <a:rPr lang="en-US" sz="2800" dirty="0" smtClean="0"/>
              <a:t> </a:t>
            </a:r>
            <a:r>
              <a:rPr lang="en-US" sz="2800" dirty="0" err="1" smtClean="0"/>
              <a:t>Gerak</a:t>
            </a:r>
            <a:r>
              <a:rPr lang="en-US" sz="2800" dirty="0" smtClean="0"/>
              <a:t> </a:t>
            </a:r>
            <a:r>
              <a:rPr lang="en-US" sz="2800" dirty="0" err="1" smtClean="0"/>
              <a:t>Berirama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224663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_rels/theme14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20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25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31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36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42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_rels/theme8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jpg"/></Relationships>
</file>

<file path=ppt/theme/theme1.xml><?xml version="1.0" encoding="utf-8"?>
<a:theme xmlns:a="http://schemas.openxmlformats.org/drawingml/2006/main" name="Aldebaran - Contents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0.xml><?xml version="1.0" encoding="utf-8"?>
<a:theme xmlns:a="http://schemas.openxmlformats.org/drawingml/2006/main" name="1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Theme2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4.xml><?xml version="1.0" encoding="utf-8"?>
<a:theme xmlns:a="http://schemas.openxmlformats.org/drawingml/2006/main" name="2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5.xml><?xml version="1.0" encoding="utf-8"?>
<a:theme xmlns:a="http://schemas.openxmlformats.org/drawingml/2006/main" name="2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2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7.xml><?xml version="1.0" encoding="utf-8"?>
<a:theme xmlns:a="http://schemas.openxmlformats.org/drawingml/2006/main" name="2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.xml><?xml version="1.0" encoding="utf-8"?>
<a:theme xmlns:a="http://schemas.openxmlformats.org/drawingml/2006/main" name="2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2_Aldebaran - Contents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.xml><?xml version="1.0" encoding="utf-8"?>
<a:theme xmlns:a="http://schemas.openxmlformats.org/drawingml/2006/main" name="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0.xml><?xml version="1.0" encoding="utf-8"?>
<a:theme xmlns:a="http://schemas.openxmlformats.org/drawingml/2006/main" name="3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1.xml><?xml version="1.0" encoding="utf-8"?>
<a:theme xmlns:a="http://schemas.openxmlformats.org/drawingml/2006/main" name="3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2.xml><?xml version="1.0" encoding="utf-8"?>
<a:theme xmlns:a="http://schemas.openxmlformats.org/drawingml/2006/main" name="3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3.xml><?xml version="1.0" encoding="utf-8"?>
<a:theme xmlns:a="http://schemas.openxmlformats.org/drawingml/2006/main" name="3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4.xml><?xml version="1.0" encoding="utf-8"?>
<a:theme xmlns:a="http://schemas.openxmlformats.org/drawingml/2006/main" name="3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5.xml><?xml version="1.0" encoding="utf-8"?>
<a:theme xmlns:a="http://schemas.openxmlformats.org/drawingml/2006/main" name="4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6.xml><?xml version="1.0" encoding="utf-8"?>
<a:theme xmlns:a="http://schemas.openxmlformats.org/drawingml/2006/main" name="4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7.xml><?xml version="1.0" encoding="utf-8"?>
<a:theme xmlns:a="http://schemas.openxmlformats.org/drawingml/2006/main" name="4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8.xml><?xml version="1.0" encoding="utf-8"?>
<a:theme xmlns:a="http://schemas.openxmlformats.org/drawingml/2006/main" name="4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9.xml><?xml version="1.0" encoding="utf-8"?>
<a:theme xmlns:a="http://schemas.openxmlformats.org/drawingml/2006/main" name="4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0.xml><?xml version="1.0" encoding="utf-8"?>
<a:theme xmlns:a="http://schemas.openxmlformats.org/drawingml/2006/main" name="3_Aldebaran - Contents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1.xml><?xml version="1.0" encoding="utf-8"?>
<a:theme xmlns:a="http://schemas.openxmlformats.org/drawingml/2006/main" name="5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2.xml><?xml version="1.0" encoding="utf-8"?>
<a:theme xmlns:a="http://schemas.openxmlformats.org/drawingml/2006/main" name="5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3.xml><?xml version="1.0" encoding="utf-8"?>
<a:theme xmlns:a="http://schemas.openxmlformats.org/drawingml/2006/main" name="5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4.xml><?xml version="1.0" encoding="utf-8"?>
<a:theme xmlns:a="http://schemas.openxmlformats.org/drawingml/2006/main" name="5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5.xml><?xml version="1.0" encoding="utf-8"?>
<a:theme xmlns:a="http://schemas.openxmlformats.org/drawingml/2006/main" name="5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6.xml><?xml version="1.0" encoding="utf-8"?>
<a:theme xmlns:a="http://schemas.openxmlformats.org/drawingml/2006/main" name="6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37.xml><?xml version="1.0" encoding="utf-8"?>
<a:theme xmlns:a="http://schemas.openxmlformats.org/drawingml/2006/main" name="6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8.xml><?xml version="1.0" encoding="utf-8"?>
<a:theme xmlns:a="http://schemas.openxmlformats.org/drawingml/2006/main" name="6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9.xml><?xml version="1.0" encoding="utf-8"?>
<a:theme xmlns:a="http://schemas.openxmlformats.org/drawingml/2006/main" name="6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0.xml><?xml version="1.0" encoding="utf-8"?>
<a:theme xmlns:a="http://schemas.openxmlformats.org/drawingml/2006/main" name="6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1.xml><?xml version="1.0" encoding="utf-8"?>
<a:theme xmlns:a="http://schemas.openxmlformats.org/drawingml/2006/main" name="4_Aldebaran - Contents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2.xml><?xml version="1.0" encoding="utf-8"?>
<a:theme xmlns:a="http://schemas.openxmlformats.org/drawingml/2006/main" name="7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43.xml><?xml version="1.0" encoding="utf-8"?>
<a:theme xmlns:a="http://schemas.openxmlformats.org/drawingml/2006/main" name="7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4.xml><?xml version="1.0" encoding="utf-8"?>
<a:theme xmlns:a="http://schemas.openxmlformats.org/drawingml/2006/main" name="7_Aldebaran - Righ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5.xml><?xml version="1.0" encoding="utf-8"?>
<a:theme xmlns:a="http://schemas.openxmlformats.org/drawingml/2006/main" name="7_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6.xml><?xml version="1.0" encoding="utf-8"?>
<a:theme xmlns:a="http://schemas.openxmlformats.org/drawingml/2006/main" name="7_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Aldebaran - Free Title Position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Aldebaran - Contents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_Aldebaran - Contents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  <a:effectLst/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8.xml><?xml version="1.0" encoding="utf-8"?>
<a:theme xmlns:a="http://schemas.openxmlformats.org/drawingml/2006/main" name="1_Aldebaran - Contents without Title and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blipFill dpi="0" rotWithShape="0">
          <a:blip xmlns:r="http://schemas.openxmlformats.org/officeDocument/2006/relationships" r:embed="rId1"/>
          <a:srcRect/>
          <a:tile tx="0" ty="0" sx="100000" sy="100000" flip="none" algn="tl"/>
        </a:blipFill>
        <a:ln>
          <a:noFill/>
        </a:ln>
        <a:effectLst>
          <a:outerShdw blurRad="88900" dist="76200" dir="5400000" algn="t" rotWithShape="0">
            <a:prstClr val="black">
              <a:alpha val="40000"/>
            </a:prstClr>
          </a:outerShdw>
          <a:softEdge rad="31750"/>
        </a:effectLst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9.xml><?xml version="1.0" encoding="utf-8"?>
<a:theme xmlns:a="http://schemas.openxmlformats.org/drawingml/2006/main" name="1_Aldebaran - Left Title without Footer">
  <a:themeElements>
    <a:clrScheme name="Aldebaran">
      <a:dk1>
        <a:srgbClr val="262626"/>
      </a:dk1>
      <a:lt1>
        <a:srgbClr val="EEECE1"/>
      </a:lt1>
      <a:dk2>
        <a:srgbClr val="0B1A2E"/>
      </a:dk2>
      <a:lt2>
        <a:srgbClr val="FFFFFF"/>
      </a:lt2>
      <a:accent1>
        <a:srgbClr val="B0413E"/>
      </a:accent1>
      <a:accent2>
        <a:srgbClr val="1F497D"/>
      </a:accent2>
      <a:accent3>
        <a:srgbClr val="76923C"/>
      </a:accent3>
      <a:accent4>
        <a:srgbClr val="8064A2"/>
      </a:accent4>
      <a:accent5>
        <a:srgbClr val="4BACC6"/>
      </a:accent5>
      <a:accent6>
        <a:srgbClr val="F79646"/>
      </a:accent6>
      <a:hlink>
        <a:srgbClr val="1F497D"/>
      </a:hlink>
      <a:folHlink>
        <a:srgbClr val="17365D"/>
      </a:folHlink>
    </a:clrScheme>
    <a:fontScheme name="Aldebaran">
      <a:majorFont>
        <a:latin typeface="Bebas Neue Bold"/>
        <a:ea typeface="Spica Neue"/>
        <a:cs typeface=""/>
      </a:majorFont>
      <a:minorFont>
        <a:latin typeface="Roboto"/>
        <a:ea typeface="Spica Neue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Aldebaran</Template>
  <TotalTime>182</TotalTime>
  <Words>722</Words>
  <Application>Microsoft Office PowerPoint</Application>
  <PresentationFormat>On-screen Show (4:3)</PresentationFormat>
  <Paragraphs>88</Paragraphs>
  <Slides>33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46</vt:i4>
      </vt:variant>
      <vt:variant>
        <vt:lpstr>Slide Titles</vt:lpstr>
      </vt:variant>
      <vt:variant>
        <vt:i4>33</vt:i4>
      </vt:variant>
    </vt:vector>
  </HeadingPairs>
  <TitlesOfParts>
    <vt:vector size="79" baseType="lpstr">
      <vt:lpstr>Aldebaran - Contents</vt:lpstr>
      <vt:lpstr>Aldebaran - Contents without Title and Footer</vt:lpstr>
      <vt:lpstr>Aldebaran - Left Title without Footer</vt:lpstr>
      <vt:lpstr>Aldebaran - Right Title without Footer</vt:lpstr>
      <vt:lpstr>Aldebaran - Free Title Position</vt:lpstr>
      <vt:lpstr>Aldebaran - Contents without Footer</vt:lpstr>
      <vt:lpstr>1_Aldebaran - Contents</vt:lpstr>
      <vt:lpstr>1_Aldebaran - Contents without Title and Footer</vt:lpstr>
      <vt:lpstr>1_Aldebaran - Left Title without Footer</vt:lpstr>
      <vt:lpstr>1_Aldebaran - Right Title without Footer</vt:lpstr>
      <vt:lpstr>1_Aldebaran - Free Title Position</vt:lpstr>
      <vt:lpstr>1_Aldebaran - Contents without Footer</vt:lpstr>
      <vt:lpstr>Theme2</vt:lpstr>
      <vt:lpstr>2_Aldebaran - Contents without Title and Footer</vt:lpstr>
      <vt:lpstr>2_Aldebaran - Left Title without Footer</vt:lpstr>
      <vt:lpstr>2_Aldebaran - Right Title without Footer</vt:lpstr>
      <vt:lpstr>2_Aldebaran - Free Title Position</vt:lpstr>
      <vt:lpstr>2_Aldebaran - Contents without Footer</vt:lpstr>
      <vt:lpstr>2_Aldebaran - Contents</vt:lpstr>
      <vt:lpstr>3_Aldebaran - Contents without Title and Footer</vt:lpstr>
      <vt:lpstr>3_Aldebaran - Left Title without Footer</vt:lpstr>
      <vt:lpstr>3_Aldebaran - Right Title without Footer</vt:lpstr>
      <vt:lpstr>3_Aldebaran - Free Title Position</vt:lpstr>
      <vt:lpstr>3_Aldebaran - Contents without Footer</vt:lpstr>
      <vt:lpstr>4_Aldebaran - Contents without Title and Footer</vt:lpstr>
      <vt:lpstr>4_Aldebaran - Left Title without Footer</vt:lpstr>
      <vt:lpstr>4_Aldebaran - Right Title without Footer</vt:lpstr>
      <vt:lpstr>4_Aldebaran - Free Title Position</vt:lpstr>
      <vt:lpstr>4_Aldebaran - Contents without Footer</vt:lpstr>
      <vt:lpstr>3_Aldebaran - Contents</vt:lpstr>
      <vt:lpstr>5_Aldebaran - Contents without Title and Footer</vt:lpstr>
      <vt:lpstr>5_Aldebaran - Left Title without Footer</vt:lpstr>
      <vt:lpstr>5_Aldebaran - Right Title without Footer</vt:lpstr>
      <vt:lpstr>5_Aldebaran - Free Title Position</vt:lpstr>
      <vt:lpstr>5_Aldebaran - Contents without Footer</vt:lpstr>
      <vt:lpstr>6_Aldebaran - Contents without Title and Footer</vt:lpstr>
      <vt:lpstr>6_Aldebaran - Left Title without Footer</vt:lpstr>
      <vt:lpstr>6_Aldebaran - Right Title without Footer</vt:lpstr>
      <vt:lpstr>6_Aldebaran - Free Title Position</vt:lpstr>
      <vt:lpstr>6_Aldebaran - Contents without Footer</vt:lpstr>
      <vt:lpstr>4_Aldebaran - Contents</vt:lpstr>
      <vt:lpstr>7_Aldebaran - Contents without Title and Footer</vt:lpstr>
      <vt:lpstr>7_Aldebaran - Left Title without Footer</vt:lpstr>
      <vt:lpstr>7_Aldebaran - Right Title without Footer</vt:lpstr>
      <vt:lpstr>7_Aldebaran - Free Title Position</vt:lpstr>
      <vt:lpstr>7_Aldebaran - Contents without Footer</vt:lpstr>
      <vt:lpstr>Aktivitas Gerak Berirama</vt:lpstr>
      <vt:lpstr>Senam Irama</vt:lpstr>
      <vt:lpstr>Senam irama atau sering juga disebut dengan senam ritmik merupakan salah satu cabang olahraga artistik. Berikut ini unsur dalam senam irama atau ritmik.</vt:lpstr>
      <vt:lpstr>1. Kelenturan</vt:lpstr>
      <vt:lpstr>2. Kekuatan </vt:lpstr>
      <vt:lpstr>3. Keterampilan  </vt:lpstr>
      <vt:lpstr>4. Keseimbangan   </vt:lpstr>
      <vt:lpstr>5. Keluwesan    </vt:lpstr>
      <vt:lpstr>6. Ketepatan     </vt:lpstr>
      <vt:lpstr>7. Keindahan      </vt:lpstr>
      <vt:lpstr>IRAMA</vt:lpstr>
      <vt:lpstr>Kontinuitas gerakan </vt:lpstr>
      <vt:lpstr>Menganalisis gerak berirama langkah kaki</vt:lpstr>
      <vt:lpstr>Menganalisis gerak berirama langkah kaki</vt:lpstr>
      <vt:lpstr>Menganalisis gerak berirama langkah kaki</vt:lpstr>
      <vt:lpstr>Menganalisis gerak berirama langkah kaki</vt:lpstr>
      <vt:lpstr>Menganalisis gerak berirama langkah kaki</vt:lpstr>
      <vt:lpstr>Menganalisis gerak berirama langkah kaki</vt:lpstr>
      <vt:lpstr>Menganalisis gerak berirama mengayun lengan</vt:lpstr>
      <vt:lpstr>Menganalisis gerak berirama mengayun lengan</vt:lpstr>
      <vt:lpstr>Menganalisis gerak berirama mengayun lengan</vt:lpstr>
      <vt:lpstr>Menganalisis gerak berirama mengayun lengan</vt:lpstr>
      <vt:lpstr>Menganalisis gerak berirama mengayun lengan</vt:lpstr>
      <vt:lpstr>Menganalisis gerak berirama mengayun lengan</vt:lpstr>
      <vt:lpstr>Rangkaian Gerak Langkah dan Ayunan Lengan</vt:lpstr>
      <vt:lpstr>Rangkaian Gerak Langkah dan Ayunan Lengan</vt:lpstr>
      <vt:lpstr>Rangkaian Gerak Langkah dan Ayunan Lengan</vt:lpstr>
      <vt:lpstr>Rangkaian Gerak Langkah dan Ayunan Lengan</vt:lpstr>
      <vt:lpstr>Rangkaian Gerak Langkah dan Ayunan Lengan</vt:lpstr>
      <vt:lpstr>Rangkaian Senam Irama Dengan Koordinasi gerak</vt:lpstr>
      <vt:lpstr>Analisis Sistematika Keterampilan Gerak Berirama</vt:lpstr>
      <vt:lpstr>Analisis Sistematika Keterampilan Gerak Berirama</vt:lpstr>
      <vt:lpstr>TERIMA KASIH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asus</dc:creator>
  <cp:lastModifiedBy>asus</cp:lastModifiedBy>
  <cp:revision>18</cp:revision>
  <dcterms:created xsi:type="dcterms:W3CDTF">2021-01-20T08:16:03Z</dcterms:created>
  <dcterms:modified xsi:type="dcterms:W3CDTF">2021-01-20T15:10:23Z</dcterms:modified>
</cp:coreProperties>
</file>