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BAAC3-4969-4900-AFD0-D5D57CB4AB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EED91C-87A3-463E-B512-A245AF51C8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03172-F4B1-4317-9854-06CA97ABE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8B2812-17D6-4D32-8050-AB9AFF258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C04127-594D-434F-BFDC-EA96CADEA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869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827DE-DA0B-4B02-B499-2B4C13E51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C54149-9114-4518-AB83-E3293605E2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87DF2E-FA80-4681-89BD-586237941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D3DC26-D69D-4A97-91E6-E32E4519A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990B8-17F5-4A20-8D99-68E9825D1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806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87FE0-0D83-4F9B-88D8-ED02ACD2C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6628F3-BA93-46D6-9E94-97719C931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FE79AC-CAA9-4FF7-A340-6F85DE39D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F8FFA-F37F-47D4-B603-99A6B076B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2D7DC6-14B4-4A8C-A99B-E2D2FA2F4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850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EEA8C-8CB7-43ED-ACB5-4CE009655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3FF35D-4A04-4772-B9C3-F532B3B74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0285FE-3867-47E0-81A4-D05507CE4C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27AC9D-E882-4357-9567-298542885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897E2-EBE4-468A-B5AC-EA34C8296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1C7532-19B4-4E12-88FC-44FB35723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558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82054-20CD-4E3A-9359-CF10E0A7E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65BBF9-1F14-469F-A528-60A32DD567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485B5E-D9F9-4F00-91D9-AC0F148B91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94CD56-5698-46FF-8DD9-EA7D77EAFB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BB627F-342A-430B-A6CE-428A97494D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B05F5C-56DB-448A-9BBE-901EAA66D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1BDBA6-6C1D-4136-9347-DE4D666B2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ED8CA5-088F-4CB7-856F-2F30E270C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782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04108-870F-442C-8F24-3F5157F8B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691A8E-1511-4193-8565-E82FBB2F4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667993-9E57-4CE5-9FD7-5C6F2AE50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0C1362-F2B0-4D5B-A27D-EB76D44AC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257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1BBF59-EC26-4094-B9F1-111EE6D63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00832A-ED73-4DD2-BF40-F9BA23E34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80C8F4-E0DF-4005-BDB9-DA83EE968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470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F6C81-7EE6-4678-8CE6-A0A5BE62E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60545-B2D4-4BA7-AEAB-A91A53E26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BE37B1-453B-4063-A98C-2371EB631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CB4517-AF74-4D30-AA12-6329F7EB7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87AA4B-90E3-4706-8604-B162335CB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2A654F-99CE-4627-B107-A2F627D69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510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FF53B-2A93-43F1-AFFD-1EF46EA6B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93B0E9-4FC5-4A1F-98EA-749B5930A8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B8F2E2-C9B4-439B-B135-9A11D58943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EEB3DF-0DF6-4912-B5BC-84A07E864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466373-2323-4BD8-81E9-46F51C4F7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9BA3CD-6CDB-4EF6-B5A3-81F994542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087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DAB1B-484F-456F-8812-B448B2070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1B1486-147B-4E67-B6B5-5B7966D8A8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617C8-63CB-40B2-9AF1-094017750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B5ECE-4AAE-425F-B86E-62E3A6AEC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E548D9-B050-4737-970F-33A24301D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624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627C19-860D-4CC9-9DF3-176A40E4C1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6A71AB-A8BF-40D9-B159-DE2FCF9291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9A8E27-C019-403A-AD69-E19F905AB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D35BE-7625-4ADC-AAB6-8F6D276E5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B8A0EE-9681-4C77-83B8-D6A1CBCC2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589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C3B105-1A2E-4B4F-9C69-6E88E1051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03F4B6-9038-4931-9E94-9CF3090273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CA1D45-AA6D-43F8-87CF-6BA581C58B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CD5EA-9371-4C3B-ACA9-3B0CA648ECC6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EBA1BA-15D9-4793-BA0B-C322368114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6616DE-BC67-4ECC-85AC-642437AF98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0A0F8-D9DC-4010-BD2B-EE011C6614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160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35A8E3-C50F-4A72-A355-E619BDB3C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842" y="224308"/>
            <a:ext cx="8536923" cy="640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112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F648A2D-BF88-466E-BA4B-E302191F4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65" y="177358"/>
            <a:ext cx="9872870" cy="6680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24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F1795-4DB2-45F3-87D2-FE4C139EB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Lahirnya</a:t>
            </a:r>
            <a:r>
              <a:rPr lang="en-US" dirty="0"/>
              <a:t> </a:t>
            </a:r>
            <a:r>
              <a:rPr lang="en-US" dirty="0" err="1"/>
              <a:t>Komunisme</a:t>
            </a:r>
            <a:r>
              <a:rPr lang="en-US" dirty="0"/>
              <a:t> di </a:t>
            </a:r>
            <a:r>
              <a:rPr lang="en-US" dirty="0" err="1"/>
              <a:t>Cina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BD6DA-32DF-4029-91E8-7838C83FB3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3060" y="1825625"/>
            <a:ext cx="6410739" cy="4351338"/>
          </a:xfrm>
        </p:spPr>
        <p:txBody>
          <a:bodyPr/>
          <a:lstStyle/>
          <a:p>
            <a:r>
              <a:rPr lang="en-US" dirty="0"/>
              <a:t>1949, </a:t>
            </a:r>
            <a:r>
              <a:rPr lang="en-US" dirty="0" err="1"/>
              <a:t>pemimpin</a:t>
            </a:r>
            <a:r>
              <a:rPr lang="en-US" dirty="0"/>
              <a:t> </a:t>
            </a:r>
            <a:r>
              <a:rPr lang="en-US" dirty="0" err="1"/>
              <a:t>Tentara</a:t>
            </a:r>
            <a:r>
              <a:rPr lang="en-US" dirty="0"/>
              <a:t> </a:t>
            </a:r>
            <a:r>
              <a:rPr lang="en-US" dirty="0" err="1"/>
              <a:t>Pembebasan</a:t>
            </a:r>
            <a:r>
              <a:rPr lang="en-US" dirty="0"/>
              <a:t> Rakyat (</a:t>
            </a:r>
            <a:r>
              <a:rPr lang="en-US" dirty="0" err="1"/>
              <a:t>komunis</a:t>
            </a:r>
            <a:r>
              <a:rPr lang="en-US" dirty="0"/>
              <a:t>) </a:t>
            </a:r>
            <a:r>
              <a:rPr lang="en-US" dirty="0" err="1"/>
              <a:t>pimpinan</a:t>
            </a:r>
            <a:r>
              <a:rPr lang="en-US" dirty="0"/>
              <a:t> Mao Zedong (Mao </a:t>
            </a:r>
            <a:r>
              <a:rPr lang="en-US" dirty="0" err="1"/>
              <a:t>Tse</a:t>
            </a:r>
            <a:r>
              <a:rPr lang="en-US" dirty="0"/>
              <a:t> Tung) </a:t>
            </a:r>
            <a:r>
              <a:rPr lang="en-US" dirty="0" err="1"/>
              <a:t>berhasil</a:t>
            </a:r>
            <a:r>
              <a:rPr lang="en-US" dirty="0"/>
              <a:t> </a:t>
            </a:r>
            <a:r>
              <a:rPr lang="en-US" dirty="0" err="1"/>
              <a:t>menggulingkan</a:t>
            </a:r>
            <a:r>
              <a:rPr lang="en-US" dirty="0"/>
              <a:t> </a:t>
            </a:r>
            <a:r>
              <a:rPr lang="en-US" dirty="0" err="1"/>
              <a:t>pemerintahan</a:t>
            </a:r>
            <a:r>
              <a:rPr lang="en-US" dirty="0"/>
              <a:t> </a:t>
            </a:r>
            <a:r>
              <a:rPr lang="en-US" dirty="0" err="1"/>
              <a:t>nasionalis</a:t>
            </a:r>
            <a:r>
              <a:rPr lang="en-US" dirty="0"/>
              <a:t> Kuomintang (KMT), Chiang Kai-shek, yang </a:t>
            </a:r>
            <a:r>
              <a:rPr lang="en-US" dirty="0" err="1"/>
              <a:t>didukung</a:t>
            </a:r>
            <a:r>
              <a:rPr lang="en-US" dirty="0"/>
              <a:t> Amerika </a:t>
            </a:r>
            <a:r>
              <a:rPr lang="en-US" dirty="0" err="1"/>
              <a:t>Serikat</a:t>
            </a:r>
            <a:r>
              <a:rPr lang="en-US" dirty="0"/>
              <a:t>. </a:t>
            </a:r>
          </a:p>
          <a:p>
            <a:r>
              <a:rPr lang="en-US" dirty="0" err="1"/>
              <a:t>Pemerintahan</a:t>
            </a:r>
            <a:r>
              <a:rPr lang="en-US" dirty="0"/>
              <a:t> KMT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mundur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Kepulauan</a:t>
            </a:r>
            <a:r>
              <a:rPr lang="en-US" dirty="0"/>
              <a:t> Taiwan dan </a:t>
            </a:r>
            <a:r>
              <a:rPr lang="en-US" dirty="0" err="1"/>
              <a:t>membentuk</a:t>
            </a:r>
            <a:r>
              <a:rPr lang="en-US" dirty="0"/>
              <a:t> negara Taiwan.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A647B2-F5E1-4891-85FB-5474FFC1C3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5"/>
            <a:ext cx="3508513" cy="446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800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C57A6-B8EB-425E-8234-A37DD04BE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Merenggangnya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RRC-Uni Soviet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9FB68-83E1-40FC-BF65-0F0AAA994B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Sejak</a:t>
            </a:r>
            <a:r>
              <a:rPr lang="en-US" dirty="0"/>
              <a:t> </a:t>
            </a:r>
            <a:r>
              <a:rPr lang="en-US" dirty="0" err="1"/>
              <a:t>meninggalnya</a:t>
            </a:r>
            <a:r>
              <a:rPr lang="en-US" dirty="0"/>
              <a:t> Stalin pada </a:t>
            </a:r>
            <a:r>
              <a:rPr lang="en-US" dirty="0" err="1"/>
              <a:t>tahun</a:t>
            </a:r>
            <a:r>
              <a:rPr lang="en-US" dirty="0"/>
              <a:t> 1956, Nikita </a:t>
            </a:r>
            <a:r>
              <a:rPr lang="en-US" dirty="0" err="1"/>
              <a:t>Khruschev</a:t>
            </a:r>
            <a:r>
              <a:rPr lang="en-US" dirty="0"/>
              <a:t> yang </a:t>
            </a:r>
            <a:r>
              <a:rPr lang="en-US" dirty="0" err="1"/>
              <a:t>menggantikan</a:t>
            </a:r>
            <a:r>
              <a:rPr lang="en-US" dirty="0"/>
              <a:t> Stalin </a:t>
            </a:r>
            <a:r>
              <a:rPr lang="en-US" dirty="0" err="1"/>
              <a:t>membuat</a:t>
            </a:r>
            <a:r>
              <a:rPr lang="en-US" dirty="0"/>
              <a:t> program </a:t>
            </a:r>
            <a:r>
              <a:rPr lang="en-US" dirty="0" err="1"/>
              <a:t>destalinisasi</a:t>
            </a:r>
            <a:r>
              <a:rPr lang="en-US" dirty="0"/>
              <a:t>. </a:t>
            </a:r>
          </a:p>
          <a:p>
            <a:r>
              <a:rPr lang="en-US" dirty="0"/>
              <a:t>Mao Zedong </a:t>
            </a:r>
            <a:r>
              <a:rPr lang="en-US" dirty="0" err="1"/>
              <a:t>menentang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dan </a:t>
            </a:r>
            <a:r>
              <a:rPr lang="en-US" dirty="0" err="1"/>
              <a:t>menganggap</a:t>
            </a:r>
            <a:r>
              <a:rPr lang="en-US" dirty="0"/>
              <a:t> Uni Soviet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kemunduran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1005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8AE6-A016-4621-940D-68A32B21C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Perebutan</a:t>
            </a:r>
            <a:r>
              <a:rPr lang="en-US" dirty="0"/>
              <a:t> </a:t>
            </a:r>
            <a:r>
              <a:rPr lang="en-US" dirty="0" err="1"/>
              <a:t>Pemimpin</a:t>
            </a:r>
            <a:r>
              <a:rPr lang="en-US" dirty="0"/>
              <a:t> </a:t>
            </a:r>
            <a:r>
              <a:rPr lang="en-US" dirty="0" err="1"/>
              <a:t>Komunis</a:t>
            </a:r>
            <a:r>
              <a:rPr lang="en-US" dirty="0"/>
              <a:t> di Dunia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91A52-699E-42C7-9D00-7B2B63387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4274" y="1825625"/>
            <a:ext cx="5129525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Khruschev</a:t>
            </a:r>
            <a:r>
              <a:rPr lang="en-US" dirty="0"/>
              <a:t> </a:t>
            </a:r>
            <a:r>
              <a:rPr lang="en-US" dirty="0" err="1"/>
              <a:t>dianggap</a:t>
            </a:r>
            <a:r>
              <a:rPr lang="en-US" dirty="0"/>
              <a:t> </a:t>
            </a:r>
            <a:r>
              <a:rPr lang="en-US" dirty="0" err="1"/>
              <a:t>seorang</a:t>
            </a:r>
            <a:r>
              <a:rPr lang="en-US" dirty="0"/>
              <a:t> Perdana </a:t>
            </a:r>
            <a:r>
              <a:rPr lang="en-US" dirty="0" err="1"/>
              <a:t>Mentri</a:t>
            </a:r>
            <a:r>
              <a:rPr lang="en-US" dirty="0"/>
              <a:t> yang </a:t>
            </a:r>
            <a:r>
              <a:rPr lang="en-US" dirty="0" err="1"/>
              <a:t>ilmunya</a:t>
            </a:r>
            <a:r>
              <a:rPr lang="en-US" dirty="0"/>
              <a:t> </a:t>
            </a:r>
            <a:r>
              <a:rPr lang="en-US" dirty="0" err="1"/>
              <a:t>dangkal</a:t>
            </a:r>
            <a:r>
              <a:rPr lang="en-US" dirty="0"/>
              <a:t> </a:t>
            </a:r>
          </a:p>
          <a:p>
            <a:r>
              <a:rPr lang="en-US" dirty="0" err="1"/>
              <a:t>Sedangkan</a:t>
            </a:r>
            <a:r>
              <a:rPr lang="en-US" dirty="0"/>
              <a:t> Mao Zedong </a:t>
            </a:r>
            <a:r>
              <a:rPr lang="en-US" dirty="0" err="1"/>
              <a:t>dianggap</a:t>
            </a:r>
            <a:r>
              <a:rPr lang="en-US" dirty="0"/>
              <a:t> orang yang </a:t>
            </a:r>
            <a:r>
              <a:rPr lang="en-US" dirty="0" err="1"/>
              <a:t>gila</a:t>
            </a:r>
            <a:r>
              <a:rPr lang="en-US" dirty="0"/>
              <a:t> </a:t>
            </a:r>
            <a:r>
              <a:rPr lang="en-US" dirty="0" err="1"/>
              <a:t>tahta</a:t>
            </a:r>
            <a:endParaRPr lang="en-US" dirty="0"/>
          </a:p>
          <a:p>
            <a:r>
              <a:rPr lang="en-US" dirty="0" err="1"/>
              <a:t>Khurschev</a:t>
            </a:r>
            <a:r>
              <a:rPr lang="en-US" dirty="0"/>
              <a:t> </a:t>
            </a:r>
            <a:r>
              <a:rPr lang="en-US" dirty="0" err="1"/>
              <a:t>sempat</a:t>
            </a:r>
            <a:r>
              <a:rPr lang="en-US" dirty="0"/>
              <a:t> </a:t>
            </a:r>
            <a:r>
              <a:rPr lang="en-US" dirty="0" err="1"/>
              <a:t>mencoba</a:t>
            </a:r>
            <a:r>
              <a:rPr lang="en-US" dirty="0"/>
              <a:t> </a:t>
            </a:r>
            <a:r>
              <a:rPr lang="en-US" dirty="0" err="1"/>
              <a:t>memperbaiki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keduanya</a:t>
            </a:r>
            <a:r>
              <a:rPr lang="en-US" dirty="0"/>
              <a:t>, </a:t>
            </a:r>
            <a:r>
              <a:rPr lang="en-US" dirty="0" err="1"/>
              <a:t>namun</a:t>
            </a:r>
            <a:r>
              <a:rPr lang="en-US" dirty="0"/>
              <a:t> Mao Zedong </a:t>
            </a:r>
            <a:r>
              <a:rPr lang="en-US" dirty="0" err="1"/>
              <a:t>bergeming</a:t>
            </a:r>
            <a:r>
              <a:rPr lang="en-US" dirty="0"/>
              <a:t>.</a:t>
            </a:r>
          </a:p>
          <a:p>
            <a:r>
              <a:rPr lang="en-US" dirty="0" err="1"/>
              <a:t>Keduanya</a:t>
            </a:r>
            <a:r>
              <a:rPr lang="en-US" dirty="0"/>
              <a:t> </a:t>
            </a:r>
            <a:r>
              <a:rPr lang="en-US" dirty="0" err="1"/>
              <a:t>terlibat</a:t>
            </a:r>
            <a:r>
              <a:rPr lang="en-US" dirty="0"/>
              <a:t> </a:t>
            </a:r>
            <a:r>
              <a:rPr lang="en-US" dirty="0" err="1"/>
              <a:t>persaingan</a:t>
            </a:r>
            <a:r>
              <a:rPr lang="en-US" dirty="0"/>
              <a:t> </a:t>
            </a:r>
            <a:r>
              <a:rPr lang="en-US" dirty="0" err="1"/>
              <a:t>memperebutkan</a:t>
            </a:r>
            <a:r>
              <a:rPr lang="en-US" dirty="0"/>
              <a:t> </a:t>
            </a:r>
            <a:r>
              <a:rPr lang="en-US" dirty="0" err="1"/>
              <a:t>pimpinan</a:t>
            </a:r>
            <a:r>
              <a:rPr lang="en-US" dirty="0"/>
              <a:t> </a:t>
            </a:r>
            <a:r>
              <a:rPr lang="en-US" dirty="0" err="1"/>
              <a:t>komunis</a:t>
            </a:r>
            <a:r>
              <a:rPr lang="en-US" dirty="0"/>
              <a:t> di dunia. 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CF0935-5F78-4ABF-91F8-1DFCE998E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84651"/>
            <a:ext cx="5129525" cy="3607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545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124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Lahirnya Komunisme di Cina</vt:lpstr>
      <vt:lpstr>Merenggangnya Hubungan RRC-Uni Soviet</vt:lpstr>
      <vt:lpstr>Perebutan Pemimpin Komunis di Dunia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EASYMEDIA</dc:creator>
  <cp:lastModifiedBy>ardynara</cp:lastModifiedBy>
  <cp:revision>4</cp:revision>
  <dcterms:created xsi:type="dcterms:W3CDTF">2018-07-31T23:49:03Z</dcterms:created>
  <dcterms:modified xsi:type="dcterms:W3CDTF">2018-08-01T01:24:26Z</dcterms:modified>
</cp:coreProperties>
</file>