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Instrument Sans Medium"/>
      <p:regular r:id="rId201314"/>
    </p:embeddedFont>
    <p:embeddedFont>
      <p:font typeface="Inter Bold"/>
      <p:regular r:id="rId201315"/>
    </p:embeddedFont>
    <p:embeddedFont>
      <p:font typeface="Inter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171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42429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sv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242939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Aplikasi Sederhana: Pencatat Uang Jajan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707705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Solusi praktis bagi pelajar &amp; mahasiswa untuk mencatat pemasukan, mengontrol pengeluaran, dan memantau saldo harian — ringan, mudah dipakai, dan siap dijadikan proyek awal.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446139"/>
            <a:ext cx="6296860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Ringkasan Masalah</a:t>
            </a:r>
            <a:endParaRPr lang="en-US" sz="2950" dirty="0"/>
          </a:p>
        </p:txBody>
      </p:sp>
      <p:sp>
        <p:nvSpPr>
          <p:cNvPr id="4" name="Text 1"/>
          <p:cNvSpPr/>
          <p:nvPr/>
        </p:nvSpPr>
        <p:spPr>
          <a:xfrm>
            <a:off x="5233360" y="3202087"/>
            <a:ext cx="62968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Uang jajan cepat habis tanpa jejak: sulit ingat kapan dan untuk apa uang dibelanjakan. Kita butuh alat sederhana untuk merekam transaksi, melihat saldo real-time, dan belajar kebiasaan belanja yang lebih sehat.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98798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6 Tahapan Pengembangan</a:t>
            </a:r>
            <a:endParaRPr lang="en-US" sz="2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349302"/>
            <a:ext cx="472468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0177" y="2349302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Analisis Kebutuhan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1370177" y="2757984"/>
            <a:ext cx="275672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Identifikasi masalah: uang jajan cepat habis, perlu pencatatan sederhana.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3135" y="2349302"/>
            <a:ext cx="472468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071836" y="2349302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Desain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5071836" y="2757984"/>
            <a:ext cx="275672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Menu minimal: Uang Masuk, Pengeluaran, Cek Saldo.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64794" y="2349302"/>
            <a:ext cx="472468" cy="472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773496" y="2349302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Pengembangan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773496" y="2757984"/>
            <a:ext cx="275672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Implementasi prototipe berbasis teks (command line) pakai Python.</a:t>
            </a:r>
            <a:endParaRPr lang="en-US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4043263"/>
            <a:ext cx="472468" cy="47248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370177" y="4043263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Pengujian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1370177" y="4451945"/>
            <a:ext cx="275672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Simulasi transaksi: contoh masuk Rp50.000, keluar Rp15.000 — verifikasi saldo.</a:t>
            </a:r>
            <a:endParaRPr lang="en-US" sz="14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3135" y="4043263"/>
            <a:ext cx="472468" cy="47248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071836" y="4043263"/>
            <a:ext cx="27567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Pemeliharaan</a:t>
            </a:r>
            <a:endParaRPr lang="en-US" sz="1850" dirty="0"/>
          </a:p>
        </p:txBody>
      </p:sp>
      <p:sp>
        <p:nvSpPr>
          <p:cNvPr id="17" name="Text 10"/>
          <p:cNvSpPr/>
          <p:nvPr/>
        </p:nvSpPr>
        <p:spPr>
          <a:xfrm>
            <a:off x="5071836" y="4451945"/>
            <a:ext cx="275672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Perbaiki bug, tambahkan fitur seperti kategori atau target tabungan.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80741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Metodologi: Kenapa Agile?</a:t>
            </a:r>
            <a:endParaRPr lang="en-US" sz="2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449314"/>
            <a:ext cx="4070744" cy="2715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199726" y="2705993"/>
            <a:ext cx="633674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Agile cocok karena kita butuh rilis cepat dan iterasi berdasarkan umpan balik. Contoh: rilis awal akhir pekan (tambah/kurang saldo). Minggu berikutnya tambahkan "Kategori Pengeluaran" setelah evaluasi — perubahan cepat tanpa proses panjang.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5199726" y="4128294"/>
            <a:ext cx="6336745" cy="736997"/>
          </a:xfrm>
          <a:prstGeom prst="roundRect">
            <a:avLst>
              <a:gd name="adj" fmla="val 3847"/>
            </a:avLst>
          </a:prstGeom>
          <a:solidFill>
            <a:srgbClr val="7B0404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733" y="4415036"/>
            <a:ext cx="236234" cy="18901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13974" y="4345583"/>
            <a:ext cx="614307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Fleksibel, cepat, ideal untuk proyek belajar dan prototipe.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156718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Kebutuhan Pengguna (Ringkas)</a:t>
            </a:r>
            <a:endParaRPr lang="en-US" sz="2950" dirty="0"/>
          </a:p>
        </p:txBody>
      </p:sp>
      <p:sp>
        <p:nvSpPr>
          <p:cNvPr id="3" name="Shape 1"/>
          <p:cNvSpPr/>
          <p:nvPr/>
        </p:nvSpPr>
        <p:spPr>
          <a:xfrm>
            <a:off x="661475" y="3007221"/>
            <a:ext cx="3496877" cy="1693962"/>
          </a:xfrm>
          <a:prstGeom prst="roundRect">
            <a:avLst>
              <a:gd name="adj" fmla="val 1674"/>
            </a:avLst>
          </a:prstGeom>
          <a:solidFill>
            <a:srgbClr val="434348"/>
          </a:solidFill>
          <a:ln/>
        </p:spPr>
      </p:sp>
      <p:sp>
        <p:nvSpPr>
          <p:cNvPr id="4" name="Text 2"/>
          <p:cNvSpPr/>
          <p:nvPr/>
        </p:nvSpPr>
        <p:spPr>
          <a:xfrm>
            <a:off x="850482" y="3196233"/>
            <a:ext cx="3118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Fungsi Utama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0482" y="3604915"/>
            <a:ext cx="31188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Catat pemasukan &amp; pengeluaran dengan cepat.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347359" y="3007221"/>
            <a:ext cx="3496877" cy="1693962"/>
          </a:xfrm>
          <a:prstGeom prst="roundRect">
            <a:avLst>
              <a:gd name="adj" fmla="val 1674"/>
            </a:avLst>
          </a:prstGeom>
          <a:solidFill>
            <a:srgbClr val="434348"/>
          </a:solidFill>
          <a:ln/>
        </p:spPr>
      </p:sp>
      <p:sp>
        <p:nvSpPr>
          <p:cNvPr id="7" name="Text 5"/>
          <p:cNvSpPr/>
          <p:nvPr/>
        </p:nvSpPr>
        <p:spPr>
          <a:xfrm>
            <a:off x="4536366" y="3196233"/>
            <a:ext cx="3118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Fungsi Tambahan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4536366" y="3604915"/>
            <a:ext cx="31188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Tampilkan sisa saldo real-time setelah transaksi.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033244" y="3007221"/>
            <a:ext cx="3496877" cy="1693962"/>
          </a:xfrm>
          <a:prstGeom prst="roundRect">
            <a:avLst>
              <a:gd name="adj" fmla="val 1674"/>
            </a:avLst>
          </a:prstGeom>
          <a:solidFill>
            <a:srgbClr val="434348"/>
          </a:solidFill>
          <a:ln/>
        </p:spPr>
      </p:sp>
      <p:sp>
        <p:nvSpPr>
          <p:cNvPr id="10" name="Text 8"/>
          <p:cNvSpPr/>
          <p:nvPr/>
        </p:nvSpPr>
        <p:spPr>
          <a:xfrm>
            <a:off x="8222251" y="3196233"/>
            <a:ext cx="3118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Spesifikasi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222251" y="3604915"/>
            <a:ext cx="3118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Prototype berbasis teks (Command Line) — ringan &amp; mudah dibuat.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Alur Program (Flowchart Sederhana)</a:t>
            </a:r>
            <a:endParaRPr lang="en-US" sz="1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281" y="891282"/>
            <a:ext cx="10693132" cy="525670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81706" y="1381380"/>
            <a:ext cx="2445432" cy="30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Process Choice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5981706" y="1774017"/>
            <a:ext cx="4945208" cy="189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100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Handle selection and return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981706" y="2609561"/>
            <a:ext cx="2445432" cy="30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Menu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5981706" y="3002199"/>
            <a:ext cx="4945208" cy="189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100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Add 2 Record 3 Exit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981706" y="3837742"/>
            <a:ext cx="244543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Show Balance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81706" y="4230380"/>
            <a:ext cx="4945208" cy="189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100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Display current balance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992575" y="5065924"/>
            <a:ext cx="2445433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Start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5992575" y="5458561"/>
            <a:ext cx="4945208" cy="189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1000"/>
              </a:lnSpc>
              <a:buNone/>
            </a:pPr>
            <a:r>
              <a:rPr lang="en-US" sz="15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Begin program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356682" y="6211491"/>
            <a:ext cx="11478330" cy="12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8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Alur inti hanya 3 pilihan agar mudah dipahami dan cepat digunakan.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5087"/>
            <a:ext cx="10868745" cy="302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Kode Implementasi (Python) — Inti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661475" y="992882"/>
            <a:ext cx="11478330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Berikut versi yang dirapikan dari kode contoh — pendek, jelas, siap dijalankan:   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661475" y="1238945"/>
            <a:ext cx="10868745" cy="5083969"/>
          </a:xfrm>
          <a:prstGeom prst="roundRect">
            <a:avLst>
              <a:gd name="adj" fmla="val 357"/>
            </a:avLst>
          </a:prstGeom>
          <a:solidFill>
            <a:srgbClr val="313136"/>
          </a:solidFill>
          <a:ln/>
        </p:spPr>
      </p:sp>
      <p:sp>
        <p:nvSpPr>
          <p:cNvPr id="5" name="Text 3"/>
          <p:cNvSpPr/>
          <p:nvPr/>
        </p:nvSpPr>
        <p:spPr>
          <a:xfrm>
            <a:off x="806727" y="1359991"/>
            <a:ext cx="10578240" cy="4841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95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Program Sederhana Pengelola Uang Jajan
saldo = 0
while True:
 print(f"\n--- Saldo Uang Jajan Saat Ini: Rp {saldo} ---")
 print("1. Catat Pemasukan (Dapat Uang Saku)")
 print("2. Catat Pengeluaran (Jajan / Ongkos)")
 print("3. Keluar / Tutup Aplikasi")
 pilihan = input("Pilih menu (1/2/3): ")
 if pilihan == '1':
 masuk = int(input("Masukkan jumlah uang masuk: Rp "))
 saldo += masuk
 print(f"Berhasil! Saldo bertambah menjadi Rp {saldo}")
 elif pilihan == '2':
 keluar = int(input("Masukkan jumlah pengeluaran: Rp "))
 if keluar &gt; saldo:
 print("Maaf, saldo tidak cukup untuk pengeluaran ini!")
 else:
 saldo -= keluar
 print(f"Berhasil dicatat! Sisa saldo: Rp {saldo}")
 elif pilihan == '3':
 print("Terima kasih sudah mencatat keuanganmu hari ini!")
 break
 else:
 print("Pilihan tidak valid, silakan coba lagi.")
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194520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Tips Pengembangan &amp; Peningkatan Fitur</a:t>
            </a:r>
            <a:endParaRPr lang="en-US" sz="29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3045023"/>
            <a:ext cx="762378" cy="9529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60087" y="3045023"/>
            <a:ext cx="246681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Kategori Pengeluaran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1660087" y="3453705"/>
            <a:ext cx="246681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Tambahkan kategori (makanan, transportasi) untuk analisis kebiasaan belanja.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3045023"/>
            <a:ext cx="762378" cy="9529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361746" y="3045023"/>
            <a:ext cx="246681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Target Tabungan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5361746" y="3453705"/>
            <a:ext cx="246681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Fitur target membantu menabung untuk tujuan (misal: pulsa, nongkrong).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794" y="3045023"/>
            <a:ext cx="762378" cy="9529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063406" y="3045023"/>
            <a:ext cx="246681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Penyimpanan &amp; Backup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9063406" y="3748980"/>
            <a:ext cx="246681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Simpan data ke file CSV atau sinkron ke cloud agar tidak hilang.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Pengujian &amp; Contoh Skenario</a:t>
            </a:r>
            <a:endParaRPr lang="en-US" sz="1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879971"/>
            <a:ext cx="6983932" cy="104720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82336" y="5640090"/>
            <a:ext cx="426372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Contoh simulasi singkat: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7882336" y="5795963"/>
            <a:ext cx="3654135" cy="3731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240" indent="-142240">
              <a:lnSpc>
                <a:spcPct val="100000"/>
              </a:lnSpc>
              <a:buSzPct val="100000"/>
              <a:buChar char="•"/>
            </a:pPr>
            <a:r>
              <a:rPr lang="en-US" sz="7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Mulai saldo 0 → Catat pemasukan Rp 50.000 → saldo jadi Rp 50.000</a:t>
            </a:r>
            <a:endParaRPr lang="en-US" sz="700" dirty="0"/>
          </a:p>
          <a:p>
            <a:pPr algn="l" marL="142240" indent="-142240">
              <a:lnSpc>
                <a:spcPct val="100000"/>
              </a:lnSpc>
              <a:buSzPct val="100000"/>
              <a:buChar char="•"/>
            </a:pPr>
            <a:r>
              <a:rPr lang="en-US" sz="7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Catat pengeluaran jajan Rp 15.000 → saldo jadi Rp 35.000</a:t>
            </a:r>
            <a:endParaRPr lang="en-US" sz="700" dirty="0"/>
          </a:p>
          <a:p>
            <a:pPr algn="l" marL="142240" indent="-142240">
              <a:lnSpc>
                <a:spcPct val="100000"/>
              </a:lnSpc>
              <a:buSzPct val="100000"/>
              <a:buChar char="•"/>
            </a:pPr>
            <a:r>
              <a:rPr lang="en-US" sz="7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Jika pengeluaran &gt; saldo → tampilkan pesan kesalahan, jangan kurangi saldo</a:t>
            </a:r>
            <a:endParaRPr lang="en-US" sz="700" dirty="0"/>
          </a:p>
        </p:txBody>
      </p:sp>
      <p:sp>
        <p:nvSpPr>
          <p:cNvPr id="6" name="Shape 3"/>
          <p:cNvSpPr/>
          <p:nvPr/>
        </p:nvSpPr>
        <p:spPr>
          <a:xfrm>
            <a:off x="7882336" y="6222206"/>
            <a:ext cx="3654135" cy="358973"/>
          </a:xfrm>
          <a:prstGeom prst="roundRect">
            <a:avLst>
              <a:gd name="adj" fmla="val 3949"/>
            </a:avLst>
          </a:prstGeom>
          <a:solidFill>
            <a:srgbClr val="7B0404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790" y="6293048"/>
            <a:ext cx="118067" cy="944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189311" y="6288286"/>
            <a:ext cx="3252706" cy="226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Uji skenario variasi: banyak transaksi kecil, input non-angka, dan batas saldo nol.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63860"/>
            <a:ext cx="6296860" cy="450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00" dirty="0">
                <a:solidFill>
                  <a:srgbClr val="EFD5FA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Kesimpulan &amp; Langkah Selanjutnya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5233360" y="1271885"/>
            <a:ext cx="720608" cy="1307604"/>
          </a:xfrm>
          <a:prstGeom prst="roundRect">
            <a:avLst>
              <a:gd name="adj" fmla="val 50000"/>
            </a:avLst>
          </a:prstGeom>
          <a:solidFill>
            <a:srgbClr val="434348"/>
          </a:solidFill>
          <a:ln/>
        </p:spPr>
      </p:sp>
      <p:sp>
        <p:nvSpPr>
          <p:cNvPr id="5" name="Text 2"/>
          <p:cNvSpPr/>
          <p:nvPr/>
        </p:nvSpPr>
        <p:spPr>
          <a:xfrm>
            <a:off x="5458581" y="1756767"/>
            <a:ext cx="270166" cy="3377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6125612" y="1451967"/>
            <a:ext cx="54046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Pelajari dari Praktik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125612" y="1836440"/>
            <a:ext cx="54046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Mulai pakai versi sederhana — catat setiap pengeluaran selama seminggu.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233360" y="2751138"/>
            <a:ext cx="720608" cy="1307604"/>
          </a:xfrm>
          <a:prstGeom prst="roundRect">
            <a:avLst>
              <a:gd name="adj" fmla="val 50000"/>
            </a:avLst>
          </a:prstGeom>
          <a:solidFill>
            <a:srgbClr val="434348"/>
          </a:solidFill>
          <a:ln/>
        </p:spPr>
      </p:sp>
      <p:sp>
        <p:nvSpPr>
          <p:cNvPr id="9" name="Text 6"/>
          <p:cNvSpPr/>
          <p:nvPr/>
        </p:nvSpPr>
        <p:spPr>
          <a:xfrm>
            <a:off x="5458581" y="3236020"/>
            <a:ext cx="270166" cy="3377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6125612" y="2931220"/>
            <a:ext cx="54046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Iterasi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6125612" y="3315692"/>
            <a:ext cx="54046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Tambahkan kategori dan fitur target tabungan setelah evaluasi awal.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233360" y="4230390"/>
            <a:ext cx="720608" cy="1307604"/>
          </a:xfrm>
          <a:prstGeom prst="roundRect">
            <a:avLst>
              <a:gd name="adj" fmla="val 50000"/>
            </a:avLst>
          </a:prstGeom>
          <a:solidFill>
            <a:srgbClr val="434348"/>
          </a:solidFill>
          <a:ln/>
        </p:spPr>
      </p:sp>
      <p:sp>
        <p:nvSpPr>
          <p:cNvPr id="13" name="Text 10"/>
          <p:cNvSpPr/>
          <p:nvPr/>
        </p:nvSpPr>
        <p:spPr>
          <a:xfrm>
            <a:off x="5458581" y="4715272"/>
            <a:ext cx="270166" cy="33774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6125612" y="4410472"/>
            <a:ext cx="54046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C7CDD6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Kembangkan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6125612" y="4794945"/>
            <a:ext cx="54046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Implementasi GUI sederhana atau versi mobile ketika logika backend sudah stabil.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233360" y="5731173"/>
            <a:ext cx="6296860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7CD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Butuh bantuan konversi ke aplikasi GUI atau menambah fitur kategori? Saya bisa bantu langkah demi langkah.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2026-09-29T02:51:29Z</dcterms:created>
  <dcterms:modified xsi:type="dcterms:W3CDTF">2026-09-29T02:51:29Z</dcterms:modified>
</cp:coreProperties>
</file>