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custDataLst>
    <p:tags r:id="rId4"/>
  </p:custDataLst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7576B6-C3D9-4C2D-9202-ED1DAD4B1F96}" type="datetimeFigureOut">
              <a:rPr lang="id-ID" smtClean="0"/>
              <a:pPr/>
              <a:t>23/04/2014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EB7ED-2475-47F1-B799-2236453788CF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EB7ED-2475-47F1-B799-2236453788CF}" type="slidenum">
              <a:rPr lang="id-ID" smtClean="0"/>
              <a:pPr/>
              <a:t>1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23/04/2014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23/04/2014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23/04/2014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23/04/2014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23/04/2014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23/04/2014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23/04/2014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23/04/2014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23/04/2014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23/04/2014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23/04/2014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796B7-55BC-4F43-B6D0-1A53E5C703E1}" type="datetimeFigureOut">
              <a:rPr lang="id-ID" smtClean="0"/>
              <a:pPr/>
              <a:t>23/04/2014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658" y="38377"/>
            <a:ext cx="2597186" cy="461665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err="1" smtClean="0"/>
              <a:t>Relativitas</a:t>
            </a:r>
            <a:r>
              <a:rPr lang="en-US" sz="2400" b="1" dirty="0" smtClean="0"/>
              <a:t> Einstein</a:t>
            </a:r>
            <a:endParaRPr lang="id-ID" b="1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1247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1247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0" y="1247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auto">
          <a:xfrm>
            <a:off x="0" y="1628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7" name="Rectangle 23"/>
          <p:cNvSpPr>
            <a:spLocks noChangeArrowheads="1"/>
          </p:cNvSpPr>
          <p:nvPr/>
        </p:nvSpPr>
        <p:spPr bwMode="auto">
          <a:xfrm>
            <a:off x="0" y="2038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406" y="524986"/>
            <a:ext cx="37032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lgerian" pitchFamily="82" charset="0"/>
              </a:rPr>
              <a:t>Postulat</a:t>
            </a:r>
            <a:r>
              <a:rPr lang="en-US" sz="2800" dirty="0" smtClean="0">
                <a:latin typeface="Algerian" pitchFamily="82" charset="0"/>
              </a:rPr>
              <a:t> Einstein :</a:t>
            </a:r>
            <a:endParaRPr lang="id-ID" sz="2800" dirty="0">
              <a:latin typeface="Algerian" pitchFamily="8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406" y="1049238"/>
            <a:ext cx="54292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Semua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gerak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relatif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Kecepatan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benda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merupakan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kecepatan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relatif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terhadap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benda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lain.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mungkin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menentukan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kecepatan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absolut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benda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rabicPeriod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Pengukuran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kecepatan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cahaya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ruang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hampa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mempunyai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harga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sama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semua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titik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pengamat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tergantung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gerak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sumber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cahaya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gerak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pengamat</a:t>
            </a:r>
            <a:endParaRPr lang="id-ID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8596" y="3400193"/>
            <a:ext cx="50720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*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kecepatan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begitu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besar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efek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relativitas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diabaikan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i="1" dirty="0" err="1" smtClean="0">
                <a:latin typeface="Arial" pitchFamily="34" charset="0"/>
                <a:cs typeface="Arial" pitchFamily="34" charset="0"/>
              </a:rPr>
              <a:t>Sumber</a:t>
            </a:r>
            <a:r>
              <a:rPr lang="en-US" sz="1600" i="1" dirty="0" smtClean="0">
                <a:latin typeface="Arial" pitchFamily="34" charset="0"/>
                <a:cs typeface="Arial" pitchFamily="34" charset="0"/>
              </a:rPr>
              <a:t> : </a:t>
            </a:r>
            <a:r>
              <a:rPr lang="en-US" sz="1600" b="1" i="1" dirty="0" err="1" smtClean="0">
                <a:latin typeface="Arial" pitchFamily="34" charset="0"/>
                <a:cs typeface="Arial" pitchFamily="34" charset="0"/>
              </a:rPr>
              <a:t>Fisika</a:t>
            </a:r>
            <a:r>
              <a:rPr lang="en-US" sz="1600" b="1" i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1600" b="1" i="1" dirty="0" err="1" smtClean="0">
                <a:latin typeface="Arial" pitchFamily="34" charset="0"/>
                <a:cs typeface="Arial" pitchFamily="34" charset="0"/>
              </a:rPr>
              <a:t>yohanes</a:t>
            </a:r>
            <a:r>
              <a:rPr lang="en-US" sz="16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latin typeface="Arial" pitchFamily="34" charset="0"/>
                <a:cs typeface="Arial" pitchFamily="34" charset="0"/>
              </a:rPr>
              <a:t>surya</a:t>
            </a:r>
            <a:r>
              <a:rPr lang="en-US" sz="1600" b="1" i="1" dirty="0" smtClean="0">
                <a:latin typeface="Arial" pitchFamily="34" charset="0"/>
                <a:cs typeface="Arial" pitchFamily="34" charset="0"/>
              </a:rPr>
              <a:t>)</a:t>
            </a:r>
            <a:endParaRPr lang="id-ID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4777647"/>
            <a:ext cx="2071702" cy="108024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</p:pic>
      <p:grpSp>
        <p:nvGrpSpPr>
          <p:cNvPr id="48" name="Group 47"/>
          <p:cNvGrpSpPr/>
          <p:nvPr/>
        </p:nvGrpSpPr>
        <p:grpSpPr>
          <a:xfrm>
            <a:off x="2395619" y="4357695"/>
            <a:ext cx="2819323" cy="1944323"/>
            <a:chOff x="2500298" y="4357695"/>
            <a:chExt cx="2819323" cy="1944323"/>
          </a:xfrm>
        </p:grpSpPr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00298" y="4357695"/>
              <a:ext cx="2604927" cy="332316"/>
            </a:xfrm>
            <a:prstGeom prst="rect">
              <a:avLst/>
            </a:prstGeom>
            <a:noFill/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00298" y="4755327"/>
              <a:ext cx="2819323" cy="332316"/>
            </a:xfrm>
            <a:prstGeom prst="rect">
              <a:avLst/>
            </a:prstGeom>
            <a:noFill/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00298" y="5168386"/>
              <a:ext cx="2819323" cy="332316"/>
            </a:xfrm>
            <a:prstGeom prst="rect">
              <a:avLst/>
            </a:prstGeom>
            <a:noFill/>
          </p:spPr>
        </p:pic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41257" y="5586847"/>
              <a:ext cx="2573685" cy="326985"/>
            </a:xfrm>
            <a:prstGeom prst="rect">
              <a:avLst/>
            </a:prstGeom>
            <a:noFill/>
          </p:spPr>
        </p:pic>
        <p:pic>
          <p:nvPicPr>
            <p:cNvPr id="3073" name="Picture 1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41258" y="5975033"/>
              <a:ext cx="1571635" cy="326985"/>
            </a:xfrm>
            <a:prstGeom prst="rect">
              <a:avLst/>
            </a:prstGeom>
            <a:noFill/>
          </p:spPr>
        </p:pic>
      </p:grp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0" y="1905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0" y="2657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485776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500694" y="142852"/>
            <a:ext cx="3425233" cy="40011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chemeClr val="tx1"/>
                </a:solidFill>
              </a:rPr>
              <a:t>Pembuktian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pada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postulat</a:t>
            </a:r>
            <a:r>
              <a:rPr lang="en-US" sz="2000" dirty="0" smtClean="0">
                <a:solidFill>
                  <a:schemeClr val="tx1"/>
                </a:solidFill>
              </a:rPr>
              <a:t> ke-2</a:t>
            </a:r>
            <a:endParaRPr lang="id-ID" sz="2000" dirty="0">
              <a:solidFill>
                <a:schemeClr val="tx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429256" y="531666"/>
            <a:ext cx="36433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kereta</a:t>
            </a:r>
            <a:r>
              <a:rPr lang="en-US" dirty="0" smtClean="0"/>
              <a:t> yang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menyalakan</a:t>
            </a:r>
            <a:r>
              <a:rPr lang="en-US" dirty="0" smtClean="0"/>
              <a:t> </a:t>
            </a:r>
            <a:r>
              <a:rPr lang="en-US" dirty="0" err="1" smtClean="0"/>
              <a:t>lampu</a:t>
            </a:r>
            <a:r>
              <a:rPr lang="en-US" dirty="0" smtClean="0"/>
              <a:t>, </a:t>
            </a:r>
            <a:r>
              <a:rPr lang="en-US" dirty="0" err="1" smtClean="0"/>
              <a:t>Tunjukkan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kecepatan</a:t>
            </a:r>
            <a:r>
              <a:rPr lang="en-US" dirty="0" smtClean="0"/>
              <a:t> </a:t>
            </a:r>
            <a:r>
              <a:rPr lang="en-US" dirty="0" err="1" smtClean="0"/>
              <a:t>cahaya</a:t>
            </a:r>
            <a:r>
              <a:rPr lang="en-US" dirty="0" smtClean="0"/>
              <a:t> yang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lampu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terhdapat</a:t>
            </a:r>
            <a:r>
              <a:rPr lang="en-US" dirty="0" smtClean="0"/>
              <a:t> </a:t>
            </a:r>
            <a:r>
              <a:rPr lang="en-US" dirty="0" err="1" smtClean="0"/>
              <a:t>pengamat</a:t>
            </a:r>
            <a:r>
              <a:rPr lang="en-US" dirty="0" smtClean="0"/>
              <a:t> yang </a:t>
            </a:r>
            <a:r>
              <a:rPr lang="en-US" dirty="0" err="1" smtClean="0"/>
              <a:t>diam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!</a:t>
            </a:r>
            <a:endParaRPr lang="id-ID" dirty="0"/>
          </a:p>
        </p:txBody>
      </p:sp>
      <p:sp>
        <p:nvSpPr>
          <p:cNvPr id="37" name="TextBox 36"/>
          <p:cNvSpPr txBox="1"/>
          <p:nvPr/>
        </p:nvSpPr>
        <p:spPr>
          <a:xfrm>
            <a:off x="5504485" y="2285992"/>
            <a:ext cx="952697" cy="40011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chemeClr val="tx1"/>
                </a:solidFill>
              </a:rPr>
              <a:t>Jawab</a:t>
            </a:r>
            <a:r>
              <a:rPr lang="en-US" sz="2000" dirty="0" smtClean="0">
                <a:solidFill>
                  <a:schemeClr val="tx1"/>
                </a:solidFill>
              </a:rPr>
              <a:t> :</a:t>
            </a:r>
            <a:endParaRPr lang="id-ID" sz="20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3559" y="3143248"/>
            <a:ext cx="2824637" cy="834955"/>
          </a:xfrm>
          <a:prstGeom prst="rect">
            <a:avLst/>
          </a:prstGeom>
          <a:noFill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32" y="4040948"/>
            <a:ext cx="3357586" cy="888250"/>
          </a:xfrm>
          <a:prstGeom prst="rect">
            <a:avLst/>
          </a:prstGeom>
          <a:noFill/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1095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0" y="1571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0694" y="2786058"/>
            <a:ext cx="3286148" cy="314464"/>
          </a:xfrm>
          <a:prstGeom prst="rect">
            <a:avLst/>
          </a:prstGeom>
          <a:noFill/>
        </p:spPr>
      </p:pic>
      <p:sp>
        <p:nvSpPr>
          <p:cNvPr id="47" name="TextBox 46"/>
          <p:cNvSpPr txBox="1"/>
          <p:nvPr/>
        </p:nvSpPr>
        <p:spPr>
          <a:xfrm>
            <a:off x="5581656" y="4929198"/>
            <a:ext cx="364333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Kesimpulan</a:t>
            </a:r>
            <a:r>
              <a:rPr lang="en-US" dirty="0" smtClean="0"/>
              <a:t> :</a:t>
            </a:r>
          </a:p>
          <a:p>
            <a:r>
              <a:rPr lang="en-US" b="1" i="1" dirty="0" smtClean="0">
                <a:latin typeface="Arial" pitchFamily="34" charset="0"/>
                <a:cs typeface="Arial" pitchFamily="34" charset="0"/>
              </a:rPr>
              <a:t>v = c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2000" i="1" dirty="0" err="1" smtClean="0">
                <a:cs typeface="Times New Roman" pitchFamily="18" charset="0"/>
              </a:rPr>
              <a:t>atau</a:t>
            </a:r>
            <a:r>
              <a:rPr lang="en-US" sz="2000" i="1" dirty="0" smtClean="0">
                <a:cs typeface="Times New Roman" pitchFamily="18" charset="0"/>
              </a:rPr>
              <a:t> </a:t>
            </a:r>
            <a:r>
              <a:rPr lang="en-US" sz="2000" i="1" dirty="0" err="1" smtClean="0">
                <a:cs typeface="Times New Roman" pitchFamily="18" charset="0"/>
              </a:rPr>
              <a:t>tidak</a:t>
            </a:r>
            <a:r>
              <a:rPr lang="en-US" sz="2000" i="1" dirty="0" smtClean="0">
                <a:cs typeface="Times New Roman" pitchFamily="18" charset="0"/>
              </a:rPr>
              <a:t> </a:t>
            </a:r>
            <a:r>
              <a:rPr lang="en-US" sz="2000" i="1" dirty="0" err="1" smtClean="0">
                <a:cs typeface="Times New Roman" pitchFamily="18" charset="0"/>
              </a:rPr>
              <a:t>tergantung</a:t>
            </a:r>
            <a:r>
              <a:rPr lang="en-US" sz="2000" i="1" dirty="0" smtClean="0">
                <a:cs typeface="Times New Roman" pitchFamily="18" charset="0"/>
              </a:rPr>
              <a:t> </a:t>
            </a:r>
            <a:r>
              <a:rPr lang="en-US" sz="2000" i="1" dirty="0" err="1" smtClean="0">
                <a:cs typeface="Times New Roman" pitchFamily="18" charset="0"/>
              </a:rPr>
              <a:t>pada</a:t>
            </a:r>
            <a:r>
              <a:rPr lang="en-US" sz="2000" i="1" dirty="0" smtClean="0">
                <a:cs typeface="Times New Roman" pitchFamily="18" charset="0"/>
              </a:rPr>
              <a:t> </a:t>
            </a:r>
            <a:r>
              <a:rPr lang="en-US" sz="2000" i="1" dirty="0" err="1" smtClean="0">
                <a:cs typeface="Times New Roman" pitchFamily="18" charset="0"/>
              </a:rPr>
              <a:t>kecepatan</a:t>
            </a:r>
            <a:r>
              <a:rPr lang="en-US" sz="2000" i="1" dirty="0" smtClean="0">
                <a:cs typeface="Times New Roman" pitchFamily="18" charset="0"/>
              </a:rPr>
              <a:t> </a:t>
            </a:r>
            <a:r>
              <a:rPr lang="en-US" sz="2000" i="1" dirty="0" err="1" smtClean="0">
                <a:cs typeface="Times New Roman" pitchFamily="18" charset="0"/>
              </a:rPr>
              <a:t>sumber</a:t>
            </a:r>
            <a:r>
              <a:rPr lang="en-US" sz="2000" i="1" dirty="0" smtClean="0">
                <a:cs typeface="Times New Roman" pitchFamily="18" charset="0"/>
              </a:rPr>
              <a:t> </a:t>
            </a:r>
            <a:r>
              <a:rPr lang="en-US" sz="2000" i="1" dirty="0" err="1" smtClean="0">
                <a:cs typeface="Times New Roman" pitchFamily="18" charset="0"/>
              </a:rPr>
              <a:t>cahaya</a:t>
            </a:r>
            <a:endParaRPr lang="id-ID" i="1" dirty="0">
              <a:cs typeface="Times New Roman" pitchFamily="18" charset="0"/>
            </a:endParaRPr>
          </a:p>
        </p:txBody>
      </p:sp>
      <p:cxnSp>
        <p:nvCxnSpPr>
          <p:cNvPr id="50" name="Straight Connector 49"/>
          <p:cNvCxnSpPr/>
          <p:nvPr/>
        </p:nvCxnSpPr>
        <p:spPr>
          <a:xfrm rot="5400000">
            <a:off x="1928818" y="3429000"/>
            <a:ext cx="6858000" cy="1588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-32" y="6550247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By : </a:t>
            </a:r>
            <a:r>
              <a:rPr lang="en-US" sz="1400" dirty="0" err="1" smtClean="0"/>
              <a:t>mhharismansur</a:t>
            </a:r>
            <a:r>
              <a:rPr lang="en-US" sz="1400" dirty="0" smtClean="0"/>
              <a:t> /www.mhmansur.blogspot.com</a:t>
            </a:r>
            <a:endParaRPr lang="id-ID" sz="1400" dirty="0"/>
          </a:p>
        </p:txBody>
      </p:sp>
      <p:sp>
        <p:nvSpPr>
          <p:cNvPr id="45" name="TextBox 44"/>
          <p:cNvSpPr txBox="1"/>
          <p:nvPr/>
        </p:nvSpPr>
        <p:spPr>
          <a:xfrm>
            <a:off x="2643174" y="15474"/>
            <a:ext cx="1071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Maret</a:t>
            </a:r>
            <a:r>
              <a:rPr lang="en-US" sz="1400" dirty="0" smtClean="0"/>
              <a:t> 2014</a:t>
            </a:r>
            <a:endParaRPr lang="id-ID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9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1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3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7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90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1" grpId="0"/>
      <p:bldP spid="33" grpId="0" animBg="1"/>
      <p:bldP spid="34" grpId="0"/>
      <p:bldP spid="37" grpId="0" animBg="1"/>
      <p:bldP spid="47" grpId="0"/>
      <p:bldP spid="44" grpId="0"/>
      <p:bldP spid="4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43fb151f892fbec465ab7d9ae5347c794ca1d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928</TotalTime>
  <Words>125</Words>
  <Application>Microsoft Office PowerPoint</Application>
  <PresentationFormat>On-screen Show (4:3)</PresentationFormat>
  <Paragraphs>14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Microsoft Windows Xp3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Komponen Vektor</dc:title>
  <dc:creator>Xp3 </dc:creator>
  <cp:lastModifiedBy>Xp3 </cp:lastModifiedBy>
  <cp:revision>110</cp:revision>
  <dcterms:created xsi:type="dcterms:W3CDTF">2014-03-17T03:26:40Z</dcterms:created>
  <dcterms:modified xsi:type="dcterms:W3CDTF">2014-04-23T13:23:49Z</dcterms:modified>
</cp:coreProperties>
</file>