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6600"/>
    <a:srgbClr val="DA326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6237" autoAdjust="0"/>
  </p:normalViewPr>
  <p:slideViewPr>
    <p:cSldViewPr>
      <p:cViewPr>
        <p:scale>
          <a:sx n="90" d="100"/>
          <a:sy n="90" d="100"/>
        </p:scale>
        <p:origin x="-1404" y="-63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0" d="100"/>
          <a:sy n="60" d="100"/>
        </p:scale>
        <p:origin x="-2310" y="-78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1C243A5-68AC-4536-866E-C0288350B34F}" type="datetimeFigureOut">
              <a:rPr lang="en-US" smtClean="0"/>
              <a:pPr/>
              <a:t>11/7/2016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A721CB4-D4C8-40F7-AE76-D2FFF6D9113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744776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A721CB4-D4C8-40F7-AE76-D2FFF6D91131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146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24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arallelogram 10"/>
          <p:cNvSpPr/>
          <p:nvPr/>
        </p:nvSpPr>
        <p:spPr>
          <a:xfrm>
            <a:off x="-1295400" y="-24912"/>
            <a:ext cx="9372600" cy="4806462"/>
          </a:xfrm>
          <a:prstGeom prst="parallelogram">
            <a:avLst>
              <a:gd name="adj" fmla="val 106039"/>
            </a:avLst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ight Triangle 16"/>
          <p:cNvSpPr/>
          <p:nvPr/>
        </p:nvSpPr>
        <p:spPr>
          <a:xfrm>
            <a:off x="0" y="0"/>
            <a:ext cx="4953000" cy="4781550"/>
          </a:xfrm>
          <a:prstGeom prst="rtTriangle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3955607" y="872765"/>
            <a:ext cx="4621728" cy="646307"/>
          </a:xfrm>
          <a:prstGeom prst="rect">
            <a:avLst/>
          </a:prstGeom>
          <a:noFill/>
        </p:spPr>
        <p:txBody>
          <a:bodyPr wrap="none" lIns="91415" tIns="45708" rIns="91415" bIns="45708">
            <a:spAutoFit/>
          </a:bodyPr>
          <a:lstStyle/>
          <a:p>
            <a:pPr algn="ctr"/>
            <a:r>
              <a:rPr lang="en-US" sz="3600" b="1" dirty="0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Media </a:t>
            </a:r>
            <a:r>
              <a:rPr lang="en-US" sz="3600" b="1" dirty="0" err="1">
                <a:ln w="0"/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Pembelajaran</a:t>
            </a:r>
            <a:endParaRPr lang="en-US" sz="3600" b="1" dirty="0">
              <a:ln w="0"/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204072" y="1711250"/>
            <a:ext cx="4211607" cy="2308300"/>
          </a:xfrm>
          <a:prstGeom prst="rect">
            <a:avLst/>
          </a:prstGeom>
          <a:noFill/>
        </p:spPr>
        <p:txBody>
          <a:bodyPr wrap="square" lIns="91415" tIns="45708" rIns="91415" bIns="45708">
            <a:spAutoFit/>
          </a:bodyPr>
          <a:lstStyle/>
          <a:p>
            <a:pPr algn="ctr"/>
            <a:r>
              <a:rPr lang="en-US" sz="2800" b="1" dirty="0" err="1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Pendidikan</a:t>
            </a:r>
            <a:r>
              <a:rPr lang="en-US" sz="2800" b="1" dirty="0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Jasmani</a:t>
            </a:r>
            <a:r>
              <a:rPr lang="en-US" sz="2800" b="1" dirty="0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Olahraga</a:t>
            </a:r>
            <a:r>
              <a:rPr lang="en-US" sz="2800" b="1" dirty="0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b="1" dirty="0" err="1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dan</a:t>
            </a:r>
            <a:r>
              <a:rPr lang="en-US" sz="2800" b="1" dirty="0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b="1" dirty="0" err="1" smtClean="0">
                <a:ln w="0"/>
                <a:solidFill>
                  <a:srgbClr val="9966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Kesehatan</a:t>
            </a:r>
            <a:endParaRPr lang="en-US" sz="2800" b="1" dirty="0">
              <a:ln w="0"/>
              <a:solidFill>
                <a:srgbClr val="9966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>
                <a:ln w="0"/>
                <a:latin typeface="Arial" panose="020B0604020202020204" pitchFamily="34" charset="0"/>
                <a:cs typeface="Arial" panose="020B0604020202020204" pitchFamily="34" charset="0"/>
              </a:rPr>
              <a:t>Kelompok</a:t>
            </a:r>
            <a:r>
              <a:rPr lang="en-US" sz="2000" b="1" dirty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Wajib</a:t>
            </a:r>
            <a:r>
              <a:rPr lang="en-US" sz="2000" b="1" dirty="0" smtClean="0">
                <a:ln w="0"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en-US" sz="2000" b="1" dirty="0">
              <a:ln w="0"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endParaRPr lang="en-US" sz="2000" b="1" dirty="0">
              <a:ln w="0"/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Untuk</a:t>
            </a:r>
            <a:r>
              <a:rPr lang="en-US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SMA/MA </a:t>
            </a:r>
            <a:r>
              <a:rPr lang="en-US" sz="2000" b="1" dirty="0" err="1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Kelas</a:t>
            </a:r>
            <a:r>
              <a:rPr lang="en-US" sz="2000" b="1" dirty="0">
                <a:ln w="0"/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X  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15616" y="363539"/>
            <a:ext cx="2865783" cy="3828777"/>
            <a:chOff x="715616" y="363539"/>
            <a:chExt cx="2865783" cy="3828777"/>
          </a:xfrm>
        </p:grpSpPr>
        <p:sp>
          <p:nvSpPr>
            <p:cNvPr id="8" name="Cube 7"/>
            <p:cNvSpPr/>
            <p:nvPr/>
          </p:nvSpPr>
          <p:spPr>
            <a:xfrm>
              <a:off x="715616" y="363539"/>
              <a:ext cx="2865783" cy="3828777"/>
            </a:xfrm>
            <a:prstGeom prst="cube">
              <a:avLst>
                <a:gd name="adj" fmla="val 3711"/>
              </a:avLst>
            </a:prstGeom>
            <a:gradFill flip="none" rotWithShape="1">
              <a:gsLst>
                <a:gs pos="0">
                  <a:schemeClr val="bg1">
                    <a:lumMod val="75000"/>
                    <a:shade val="30000"/>
                    <a:satMod val="115000"/>
                  </a:schemeClr>
                </a:gs>
                <a:gs pos="50000">
                  <a:schemeClr val="bg1">
                    <a:lumMod val="75000"/>
                    <a:shade val="67500"/>
                    <a:satMod val="115000"/>
                  </a:schemeClr>
                </a:gs>
                <a:gs pos="100000">
                  <a:schemeClr val="bg1">
                    <a:lumMod val="75000"/>
                    <a:shade val="100000"/>
                    <a:satMod val="115000"/>
                  </a:schemeClr>
                </a:gs>
              </a:gsLst>
              <a:lin ang="0" scaled="1"/>
              <a:tileRect/>
            </a:gradFill>
            <a:ln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lIns="91415" tIns="45708" rIns="91415" bIns="45708" rtlCol="0" anchor="ctr"/>
            <a:lstStyle/>
            <a:p>
              <a:pPr algn="ctr"/>
              <a:endParaRPr lang="en-US" dirty="0"/>
            </a:p>
          </p:txBody>
        </p:sp>
        <p:pic>
          <p:nvPicPr>
            <p:cNvPr id="9" name="Picture 8" descr="IMG-20160929-WA0004.jpg"/>
            <p:cNvPicPr>
              <a:picLocks noChangeAspect="1"/>
            </p:cNvPicPr>
            <p:nvPr/>
          </p:nvPicPr>
          <p:blipFill rotWithShape="1">
            <a:blip r:embed="rId3" cstate="print"/>
            <a:srcRect t="2709" r="5398" b="2380"/>
            <a:stretch/>
          </p:blipFill>
          <p:spPr>
            <a:xfrm>
              <a:off x="715616" y="486702"/>
              <a:ext cx="2759104" cy="3705614"/>
            </a:xfrm>
            <a:prstGeom prst="rect">
              <a:avLst/>
            </a:prstGeom>
          </p:spPr>
        </p:pic>
      </p:grp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2761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6843632887_96dc36b787_o.jpg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066800" y="1376866"/>
            <a:ext cx="2452441" cy="3459911"/>
          </a:xfrm>
          <a:prstGeom prst="rect">
            <a:avLst/>
          </a:prstGeom>
        </p:spPr>
      </p:pic>
      <p:pic>
        <p:nvPicPr>
          <p:cNvPr id="7" name="Picture 6" descr="Jump_Set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057368" y="1376866"/>
            <a:ext cx="2610663" cy="3480884"/>
          </a:xfrm>
          <a:prstGeom prst="rect">
            <a:avLst/>
          </a:prstGeom>
        </p:spPr>
      </p:pic>
      <p:sp>
        <p:nvSpPr>
          <p:cNvPr id="8" name="Pentagon 7"/>
          <p:cNvSpPr/>
          <p:nvPr/>
        </p:nvSpPr>
        <p:spPr>
          <a:xfrm>
            <a:off x="-1" y="228600"/>
            <a:ext cx="7467601" cy="457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 B.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Bola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Voli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7429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Passing</a:t>
            </a:r>
          </a:p>
        </p:txBody>
      </p:sp>
      <p:sp>
        <p:nvSpPr>
          <p:cNvPr id="4" name="Rounded Rectangle 3"/>
          <p:cNvSpPr/>
          <p:nvPr/>
        </p:nvSpPr>
        <p:spPr>
          <a:xfrm>
            <a:off x="2929580" y="3129150"/>
            <a:ext cx="1562101" cy="9144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passing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bawah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6944131" y="1733550"/>
            <a:ext cx="1447800" cy="8382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i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passing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atas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74077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317283741_d62995736c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371600" y="863523"/>
            <a:ext cx="2590800" cy="3613227"/>
          </a:xfrm>
          <a:prstGeom prst="rect">
            <a:avLst/>
          </a:prstGeom>
        </p:spPr>
      </p:pic>
      <p:sp>
        <p:nvSpPr>
          <p:cNvPr id="4" name="Rounded Rectangle 3"/>
          <p:cNvSpPr/>
          <p:nvPr/>
        </p:nvSpPr>
        <p:spPr>
          <a:xfrm>
            <a:off x="533400" y="980396"/>
            <a:ext cx="1198605" cy="981753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servis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atas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4" descr="4065247555_8b16680c34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48200" y="895350"/>
            <a:ext cx="2819400" cy="35814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6934200" y="2952750"/>
            <a:ext cx="1371600" cy="9144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servis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bawah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0" y="13735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Servis</a:t>
            </a:r>
            <a:endParaRPr lang="en-US" sz="28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86437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LM5_33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742950"/>
            <a:ext cx="5334000" cy="4000500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257800" y="914400"/>
            <a:ext cx="3581400" cy="18288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74320"/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Smes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memukul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sambil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loncat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mendekati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net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tujuan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mematikan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lawan</a:t>
            </a:r>
            <a:r>
              <a:rPr lang="en-US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0" y="13735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Smes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/</a:t>
            </a:r>
            <a:r>
              <a:rPr lang="en-US" sz="2800" b="1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Spike</a:t>
            </a:r>
          </a:p>
        </p:txBody>
      </p:sp>
      <p:pic>
        <p:nvPicPr>
          <p:cNvPr id="5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8224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37352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Bendungan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/Blok</a:t>
            </a:r>
          </a:p>
        </p:txBody>
      </p:sp>
      <p:grpSp>
        <p:nvGrpSpPr>
          <p:cNvPr id="9" name="Group 8"/>
          <p:cNvGrpSpPr/>
          <p:nvPr/>
        </p:nvGrpSpPr>
        <p:grpSpPr>
          <a:xfrm>
            <a:off x="228600" y="895350"/>
            <a:ext cx="8915400" cy="3445597"/>
            <a:chOff x="228600" y="895350"/>
            <a:chExt cx="8915400" cy="3445597"/>
          </a:xfrm>
        </p:grpSpPr>
        <p:pic>
          <p:nvPicPr>
            <p:cNvPr id="2" name="Picture 1" descr="3761756227_d302eed423_o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96873" y="895350"/>
              <a:ext cx="5147127" cy="3445597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199376" y="3409950"/>
              <a:ext cx="1492073" cy="930996"/>
              <a:chOff x="3276600" y="3790950"/>
              <a:chExt cx="990599" cy="934887"/>
            </a:xfrm>
          </p:grpSpPr>
          <p:sp>
            <p:nvSpPr>
              <p:cNvPr id="6" name="Isosceles Triangle 5"/>
              <p:cNvSpPr/>
              <p:nvPr/>
            </p:nvSpPr>
            <p:spPr>
              <a:xfrm rot="10800000">
                <a:off x="3595326" y="4171946"/>
                <a:ext cx="671873" cy="553891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276600" y="3790950"/>
                <a:ext cx="654662" cy="9348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228600" y="1492923"/>
              <a:ext cx="4462849" cy="2294298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182880"/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Blok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merupakan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benteng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pertahanan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utama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menahan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serangan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lawan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        Blok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sangat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erat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sekali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gerakan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di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net.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Keberhasilan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blok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ditentukan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loncatan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tinggi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11745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/>
          <p:cNvGrpSpPr/>
          <p:nvPr/>
        </p:nvGrpSpPr>
        <p:grpSpPr>
          <a:xfrm>
            <a:off x="685800" y="1428750"/>
            <a:ext cx="7620000" cy="685800"/>
            <a:chOff x="685800" y="1428750"/>
            <a:chExt cx="7620000" cy="685800"/>
          </a:xfrm>
        </p:grpSpPr>
        <p:sp>
          <p:nvSpPr>
            <p:cNvPr id="4" name="Rounded Rectangle 3"/>
            <p:cNvSpPr/>
            <p:nvPr/>
          </p:nvSpPr>
          <p:spPr>
            <a:xfrm>
              <a:off x="685800" y="1462644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5000" y="1428750"/>
              <a:ext cx="64008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Pertandingan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dimenangkan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regu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1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memenangkan</a:t>
              </a:r>
              <a:r>
                <a:rPr lang="en-US" sz="21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3 set.</a:t>
              </a:r>
              <a:endParaRPr lang="en-US" sz="21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447800" y="1538844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12"/>
          <p:cNvSpPr/>
          <p:nvPr/>
        </p:nvSpPr>
        <p:spPr>
          <a:xfrm>
            <a:off x="1905000" y="666750"/>
            <a:ext cx="51816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Sistem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pemberian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angka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1355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Peraturan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Permainan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Voli</a:t>
            </a:r>
            <a:endParaRPr lang="en-US" sz="28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685800" y="2325611"/>
            <a:ext cx="8100883" cy="1008139"/>
            <a:chOff x="685800" y="2325611"/>
            <a:chExt cx="8100883" cy="1008139"/>
          </a:xfrm>
        </p:grpSpPr>
        <p:grpSp>
          <p:nvGrpSpPr>
            <p:cNvPr id="16" name="Group 15"/>
            <p:cNvGrpSpPr/>
            <p:nvPr/>
          </p:nvGrpSpPr>
          <p:grpSpPr>
            <a:xfrm>
              <a:off x="685800" y="2343150"/>
              <a:ext cx="7696200" cy="990600"/>
              <a:chOff x="685800" y="2343150"/>
              <a:chExt cx="7696200" cy="990600"/>
            </a:xfrm>
          </p:grpSpPr>
          <p:sp>
            <p:nvSpPr>
              <p:cNvPr id="7" name="Rounded Rectangle 6"/>
              <p:cNvSpPr/>
              <p:nvPr/>
            </p:nvSpPr>
            <p:spPr>
              <a:xfrm>
                <a:off x="685800" y="2529444"/>
                <a:ext cx="533400" cy="533400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2.</a:t>
                </a:r>
                <a:endParaRPr lang="en-US" sz="2400" b="1" dirty="0"/>
              </a:p>
            </p:txBody>
          </p:sp>
          <p:sp>
            <p:nvSpPr>
              <p:cNvPr id="8" name="Rectangle 7"/>
              <p:cNvSpPr/>
              <p:nvPr/>
            </p:nvSpPr>
            <p:spPr>
              <a:xfrm>
                <a:off x="1905000" y="2343150"/>
                <a:ext cx="6477000" cy="990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Suatu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set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dimenangkan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oleh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regu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lebih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dahulu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meraih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angka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25.</a:t>
                </a:r>
                <a:endParaRPr lang="en-US" sz="2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9" name="Right Arrow 8"/>
              <p:cNvSpPr/>
              <p:nvPr/>
            </p:nvSpPr>
            <p:spPr>
              <a:xfrm>
                <a:off x="1447800" y="2605644"/>
                <a:ext cx="381000" cy="304800"/>
              </a:xfrm>
              <a:prstGeom prst="rightArrow">
                <a:avLst>
                  <a:gd name="adj1" fmla="val 50000"/>
                  <a:gd name="adj2" fmla="val 6492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8" name="Straight Connector 17"/>
            <p:cNvCxnSpPr/>
            <p:nvPr/>
          </p:nvCxnSpPr>
          <p:spPr>
            <a:xfrm>
              <a:off x="1905000" y="2325611"/>
              <a:ext cx="68816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20"/>
          <p:cNvGrpSpPr/>
          <p:nvPr/>
        </p:nvGrpSpPr>
        <p:grpSpPr>
          <a:xfrm>
            <a:off x="685800" y="3382515"/>
            <a:ext cx="8100883" cy="941835"/>
            <a:chOff x="685800" y="3382515"/>
            <a:chExt cx="8100883" cy="941835"/>
          </a:xfrm>
        </p:grpSpPr>
        <p:grpSp>
          <p:nvGrpSpPr>
            <p:cNvPr id="17" name="Group 16"/>
            <p:cNvGrpSpPr/>
            <p:nvPr/>
          </p:nvGrpSpPr>
          <p:grpSpPr>
            <a:xfrm>
              <a:off x="685800" y="3486150"/>
              <a:ext cx="7543800" cy="838200"/>
              <a:chOff x="685800" y="3486150"/>
              <a:chExt cx="7543800" cy="838200"/>
            </a:xfrm>
          </p:grpSpPr>
          <p:sp>
            <p:nvSpPr>
              <p:cNvPr id="10" name="Rounded Rectangle 9"/>
              <p:cNvSpPr/>
              <p:nvPr/>
            </p:nvSpPr>
            <p:spPr>
              <a:xfrm>
                <a:off x="685800" y="3596244"/>
                <a:ext cx="533400" cy="533400"/>
              </a:xfrm>
              <a:prstGeom prst="roundRect">
                <a:avLst/>
              </a:prstGeom>
              <a:solidFill>
                <a:srgbClr val="C0000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sz="2400" b="1" dirty="0" smtClean="0"/>
                  <a:t>3.</a:t>
                </a:r>
                <a:endParaRPr lang="en-US" sz="2400" b="1" dirty="0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1905000" y="3486150"/>
                <a:ext cx="6324600" cy="838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Jika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set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sama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2-2, set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penentuan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dimainkan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sampai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angka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15,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memimpin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 2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angka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atas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100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lawannya</a:t>
                </a:r>
                <a:r>
                  <a:rPr lang="en-US" sz="2100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.</a:t>
                </a:r>
                <a:endParaRPr lang="en-US" sz="21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2" name="Right Arrow 11"/>
              <p:cNvSpPr/>
              <p:nvPr/>
            </p:nvSpPr>
            <p:spPr>
              <a:xfrm>
                <a:off x="1447800" y="3672444"/>
                <a:ext cx="381000" cy="304800"/>
              </a:xfrm>
              <a:prstGeom prst="rightArrow">
                <a:avLst>
                  <a:gd name="adj1" fmla="val 50000"/>
                  <a:gd name="adj2" fmla="val 64925"/>
                </a:avLst>
              </a:prstGeom>
              <a:solidFill>
                <a:srgbClr val="00B0F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cxnSp>
          <p:nvCxnSpPr>
            <p:cNvPr id="19" name="Straight Connector 18"/>
            <p:cNvCxnSpPr/>
            <p:nvPr/>
          </p:nvCxnSpPr>
          <p:spPr>
            <a:xfrm>
              <a:off x="1905000" y="3382515"/>
              <a:ext cx="68816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0982934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6963592383_ddd3bbcdc6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987132" y="1496533"/>
            <a:ext cx="1274366" cy="3219450"/>
          </a:xfrm>
          <a:prstGeom prst="rect">
            <a:avLst/>
          </a:prstGeom>
        </p:spPr>
      </p:pic>
      <p:pic>
        <p:nvPicPr>
          <p:cNvPr id="3" name="Picture 2" descr="15585825331_1e656892a1_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70633" y="1485901"/>
            <a:ext cx="2512516" cy="338401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2645840" y="2937144"/>
            <a:ext cx="1752600" cy="9525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Gerak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memegang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bola basket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6096000" y="2800350"/>
            <a:ext cx="2521149" cy="122608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Cara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melempar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atas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kepala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Pentagon 9"/>
          <p:cNvSpPr/>
          <p:nvPr/>
        </p:nvSpPr>
        <p:spPr>
          <a:xfrm>
            <a:off x="-1" y="228600"/>
            <a:ext cx="7797731" cy="457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>
                <a:latin typeface="Arial" pitchFamily="34" charset="0"/>
                <a:cs typeface="Arial" pitchFamily="34" charset="0"/>
              </a:rPr>
              <a:t>  C.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b="1" dirty="0">
                <a:latin typeface="Arial" pitchFamily="34" charset="0"/>
                <a:cs typeface="Arial" pitchFamily="34" charset="0"/>
              </a:rPr>
              <a:t> Bola Basket</a:t>
            </a:r>
          </a:p>
        </p:txBody>
      </p:sp>
      <p:sp>
        <p:nvSpPr>
          <p:cNvPr id="11" name="Rectangle 10"/>
          <p:cNvSpPr/>
          <p:nvPr/>
        </p:nvSpPr>
        <p:spPr>
          <a:xfrm>
            <a:off x="0" y="8191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Melempar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dan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Menangkap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pic>
        <p:nvPicPr>
          <p:cNvPr id="8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129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515207646_724ab661b2_k.jpg"/>
          <p:cNvPicPr>
            <a:picLocks noChangeAspect="1"/>
          </p:cNvPicPr>
          <p:nvPr/>
        </p:nvPicPr>
        <p:blipFill rotWithShape="1">
          <a:blip r:embed="rId2" cstate="print"/>
          <a:srcRect t="4288"/>
          <a:stretch/>
        </p:blipFill>
        <p:spPr>
          <a:xfrm>
            <a:off x="533400" y="831273"/>
            <a:ext cx="6172200" cy="3898949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91200" y="1791137"/>
            <a:ext cx="3124200" cy="21336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182880"/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Mendribel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adalah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salah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gerakan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memantul-mantulkan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lantai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tanah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berlari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cepat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atau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pelan</a:t>
            </a:r>
            <a:r>
              <a:rPr lang="en-US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333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Menggiring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(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Mendribel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) Bola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20000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710905215_3c0f3b24bb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878906"/>
            <a:ext cx="2209800" cy="3216845"/>
          </a:xfrm>
          <a:prstGeom prst="rect">
            <a:avLst/>
          </a:prstGeom>
        </p:spPr>
      </p:pic>
      <p:pic>
        <p:nvPicPr>
          <p:cNvPr id="4" name="Picture 3" descr="12711937863_8353145e0a_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27943" y="879256"/>
            <a:ext cx="2209799" cy="3216495"/>
          </a:xfrm>
          <a:prstGeom prst="rect">
            <a:avLst/>
          </a:prstGeom>
        </p:spPr>
      </p:pic>
      <p:pic>
        <p:nvPicPr>
          <p:cNvPr id="5" name="Picture 4" descr="12274988494_da20fbc99f_k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67500" y="1515583"/>
            <a:ext cx="2220664" cy="3200400"/>
          </a:xfrm>
          <a:prstGeom prst="rect">
            <a:avLst/>
          </a:prstGeom>
        </p:spPr>
      </p:pic>
      <p:sp>
        <p:nvSpPr>
          <p:cNvPr id="6" name="Rounded Rectangle 5"/>
          <p:cNvSpPr/>
          <p:nvPr/>
        </p:nvSpPr>
        <p:spPr>
          <a:xfrm>
            <a:off x="1752600" y="1809750"/>
            <a:ext cx="1611067" cy="92429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Menembak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satu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070742" y="3740233"/>
            <a:ext cx="2667000" cy="7620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Menembak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dua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tangan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5867400" y="891637"/>
            <a:ext cx="1600200" cy="924297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Menembak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dari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depan</a:t>
            </a:r>
            <a:r>
              <a:rPr lang="en-US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dada</a:t>
            </a:r>
            <a:endParaRPr lang="en-US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1333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Menembak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1927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519526619_c8815d0742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743200" y="-45237"/>
            <a:ext cx="4072602" cy="4826787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914400" y="1276350"/>
            <a:ext cx="2133600" cy="1806181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Menembak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loncatan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di</a:t>
            </a:r>
            <a:r>
              <a:rPr lang="en-US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tempat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64895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8541937483_4f46b8e45a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400300" y="0"/>
            <a:ext cx="6744690" cy="4722601"/>
          </a:xfrm>
          <a:prstGeom prst="rect">
            <a:avLst/>
          </a:prstGeom>
        </p:spPr>
      </p:pic>
      <p:sp>
        <p:nvSpPr>
          <p:cNvPr id="3" name="Rounded Rectangle 2"/>
          <p:cNvSpPr/>
          <p:nvPr/>
        </p:nvSpPr>
        <p:spPr>
          <a:xfrm>
            <a:off x="0" y="228600"/>
            <a:ext cx="4800600" cy="533400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000" dirty="0">
              <a:solidFill>
                <a:schemeClr val="tx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685800" y="1646925"/>
            <a:ext cx="2133600" cy="14287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Menembak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jarak</a:t>
            </a:r>
            <a:r>
              <a:rPr lang="en-US" sz="2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jauh</a:t>
            </a:r>
            <a:endParaRPr lang="en-US" sz="2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326042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299196085_67a307266c_o.jpg"/>
          <p:cNvPicPr>
            <a:picLocks noChangeAspect="1"/>
          </p:cNvPicPr>
          <p:nvPr/>
        </p:nvPicPr>
        <p:blipFill rotWithShape="1">
          <a:blip r:embed="rId2" cstate="print"/>
          <a:srcRect l="28737" t="807" r="9910"/>
          <a:stretch/>
        </p:blipFill>
        <p:spPr>
          <a:xfrm>
            <a:off x="4738255" y="0"/>
            <a:ext cx="4411683" cy="47384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0998" y="438578"/>
            <a:ext cx="3962399" cy="1447372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4000" b="1" dirty="0" err="1" smtClean="0">
                <a:solidFill>
                  <a:srgbClr val="0070C0"/>
                </a:solidFill>
                <a:latin typeface="+mj-lt"/>
                <a:cs typeface="Arial" pitchFamily="34" charset="0"/>
              </a:rPr>
              <a:t>Permainan</a:t>
            </a:r>
            <a:r>
              <a:rPr lang="en-US" sz="40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endParaRPr lang="en-US" sz="40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  <a:p>
            <a:pPr algn="ctr"/>
            <a:r>
              <a:rPr lang="en-US" sz="4000" b="1" dirty="0" smtClean="0">
                <a:solidFill>
                  <a:srgbClr val="0070C0"/>
                </a:solidFill>
                <a:latin typeface="+mj-lt"/>
                <a:cs typeface="Arial" pitchFamily="34" charset="0"/>
              </a:rPr>
              <a:t>Bola </a:t>
            </a:r>
            <a:r>
              <a:rPr lang="en-US" sz="4000" b="1" dirty="0" err="1" smtClean="0">
                <a:solidFill>
                  <a:srgbClr val="0070C0"/>
                </a:solidFill>
                <a:latin typeface="+mj-lt"/>
                <a:cs typeface="Arial" pitchFamily="34" charset="0"/>
              </a:rPr>
              <a:t>Besar</a:t>
            </a:r>
            <a:endParaRPr lang="en-US" sz="40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380998" y="1803392"/>
            <a:ext cx="3962401" cy="2767123"/>
            <a:chOff x="380998" y="1803392"/>
            <a:chExt cx="3962401" cy="2767123"/>
          </a:xfrm>
        </p:grpSpPr>
        <p:sp>
          <p:nvSpPr>
            <p:cNvPr id="5" name="Rectangle 4"/>
            <p:cNvSpPr/>
            <p:nvPr/>
          </p:nvSpPr>
          <p:spPr>
            <a:xfrm>
              <a:off x="380999" y="2261316"/>
              <a:ext cx="3962400" cy="2309199"/>
            </a:xfrm>
            <a:prstGeom prst="rect">
              <a:avLst/>
            </a:prstGeom>
            <a:effectLst/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wrap="square" lIns="214226" tIns="107113" rIns="214226" bIns="107113" numCol="1">
              <a:spAutoFit/>
            </a:bodyPr>
            <a:lstStyle/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peraturan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sepak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bola, bola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voli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bola basket.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sepak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bola, bola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voli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bola basket. 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  <a:p>
              <a:pPr marL="317365" indent="-317365" eaLnBrk="0" hangingPunct="0">
                <a:spcBef>
                  <a:spcPts val="600"/>
                </a:spcBef>
                <a:buFont typeface="Wingdings" pitchFamily="2" charset="2"/>
                <a:buChar char="§"/>
              </a:pP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Memahami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mempraktikkan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variasi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kombinasi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keterampilan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sepak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bola, bola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voli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1400" dirty="0" err="1" smtClean="0"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1400" dirty="0" smtClean="0">
                  <a:latin typeface="Arial" pitchFamily="34" charset="0"/>
                  <a:cs typeface="Arial" pitchFamily="34" charset="0"/>
                </a:rPr>
                <a:t> bola basket.</a:t>
              </a:r>
              <a:endParaRPr lang="en-US" sz="14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ectangle 5"/>
            <p:cNvSpPr/>
            <p:nvPr/>
          </p:nvSpPr>
          <p:spPr>
            <a:xfrm>
              <a:off x="380998" y="1803392"/>
              <a:ext cx="3962401" cy="462539"/>
            </a:xfrm>
            <a:prstGeom prst="rect">
              <a:avLst/>
            </a:prstGeom>
            <a:solidFill>
              <a:srgbClr val="0070C0"/>
            </a:solidFill>
            <a:ln w="28575">
              <a:solidFill>
                <a:srgbClr val="0070C0"/>
              </a:solidFill>
            </a:ln>
          </p:spPr>
          <p:txBody>
            <a:bodyPr wrap="square" lIns="214226" tIns="107113" rIns="214226" bIns="107113">
              <a:spAutoFit/>
            </a:bodyPr>
            <a:lstStyle/>
            <a:p>
              <a:pPr eaLnBrk="0" hangingPunct="0"/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Tujuan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 </a:t>
              </a:r>
              <a:r>
                <a:rPr lang="en-US" sz="1600" b="1" dirty="0" err="1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pembelajaran</a:t>
              </a:r>
              <a:r>
                <a:rPr lang="en-US" sz="1600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  <a:sym typeface="Arial" pitchFamily="34" charset="0"/>
                </a:rPr>
                <a:t>:</a:t>
              </a:r>
            </a:p>
          </p:txBody>
        </p:sp>
      </p:grpSp>
      <p:sp>
        <p:nvSpPr>
          <p:cNvPr id="9" name="TextBox 8"/>
          <p:cNvSpPr txBox="1"/>
          <p:nvPr/>
        </p:nvSpPr>
        <p:spPr>
          <a:xfrm>
            <a:off x="380999" y="7871"/>
            <a:ext cx="3962399" cy="647153"/>
          </a:xfrm>
          <a:prstGeom prst="rect">
            <a:avLst/>
          </a:prstGeom>
          <a:noFill/>
          <a:ln>
            <a:noFill/>
          </a:ln>
          <a:effectLst/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lIns="214176" tIns="107087" rIns="214176" bIns="107087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Pelajaran</a:t>
            </a: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1</a:t>
            </a:r>
            <a:endParaRPr lang="en-US" sz="2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296093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910686890_a302101cd5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72416" y="742950"/>
            <a:ext cx="5599168" cy="409822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0" y="1333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 Lay-Up</a:t>
            </a:r>
          </a:p>
        </p:txBody>
      </p:sp>
      <p:pic>
        <p:nvPicPr>
          <p:cNvPr id="4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888886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905000" y="666750"/>
            <a:ext cx="51816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Awal</a:t>
            </a:r>
            <a:r>
              <a:rPr lang="en-US" sz="20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0" y="11355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Peraturan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Permainan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 Basket</a:t>
            </a:r>
          </a:p>
        </p:txBody>
      </p:sp>
      <p:grpSp>
        <p:nvGrpSpPr>
          <p:cNvPr id="27" name="Group 26"/>
          <p:cNvGrpSpPr/>
          <p:nvPr/>
        </p:nvGrpSpPr>
        <p:grpSpPr>
          <a:xfrm>
            <a:off x="685800" y="1504950"/>
            <a:ext cx="7620000" cy="685800"/>
            <a:chOff x="685800" y="1504950"/>
            <a:chExt cx="7620000" cy="685800"/>
          </a:xfrm>
        </p:grpSpPr>
        <p:sp>
          <p:nvSpPr>
            <p:cNvPr id="4" name="Rounded Rectangle 3"/>
            <p:cNvSpPr/>
            <p:nvPr/>
          </p:nvSpPr>
          <p:spPr>
            <a:xfrm>
              <a:off x="685800" y="15811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1905000" y="1504950"/>
              <a:ext cx="6400800" cy="6858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Pertandingan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dapat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dimulai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jika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salah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satu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regu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belum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berada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lapangan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5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orang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pemain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6" name="Right Arrow 5"/>
            <p:cNvSpPr/>
            <p:nvPr/>
          </p:nvSpPr>
          <p:spPr>
            <a:xfrm>
              <a:off x="1447800" y="16573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/>
          <p:cNvGrpSpPr/>
          <p:nvPr/>
        </p:nvGrpSpPr>
        <p:grpSpPr>
          <a:xfrm>
            <a:off x="685800" y="2314450"/>
            <a:ext cx="8100883" cy="1095500"/>
            <a:chOff x="685800" y="2314450"/>
            <a:chExt cx="8100883" cy="1095500"/>
          </a:xfrm>
        </p:grpSpPr>
        <p:sp>
          <p:nvSpPr>
            <p:cNvPr id="7" name="Rounded Rectangle 6"/>
            <p:cNvSpPr/>
            <p:nvPr/>
          </p:nvSpPr>
          <p:spPr>
            <a:xfrm>
              <a:off x="685800" y="26479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1905000" y="2419350"/>
              <a:ext cx="6477000" cy="990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Pertandingan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resmi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dimulai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pada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wasit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memegang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kemudian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melangkah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lingkaran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tengah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untuk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melakukan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jump-ball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i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447800" y="27716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1" name="Straight Connector 20"/>
            <p:cNvCxnSpPr/>
            <p:nvPr/>
          </p:nvCxnSpPr>
          <p:spPr>
            <a:xfrm>
              <a:off x="1981200" y="2314450"/>
              <a:ext cx="68054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6" name="Group 25"/>
          <p:cNvGrpSpPr/>
          <p:nvPr/>
        </p:nvGrpSpPr>
        <p:grpSpPr>
          <a:xfrm>
            <a:off x="685800" y="3525733"/>
            <a:ext cx="8100883" cy="1027217"/>
            <a:chOff x="685800" y="3525733"/>
            <a:chExt cx="8100883" cy="1027217"/>
          </a:xfrm>
        </p:grpSpPr>
        <p:sp>
          <p:nvSpPr>
            <p:cNvPr id="10" name="Rounded Rectangle 9"/>
            <p:cNvSpPr/>
            <p:nvPr/>
          </p:nvSpPr>
          <p:spPr>
            <a:xfrm>
              <a:off x="685800" y="37147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1905000" y="3714750"/>
              <a:ext cx="5486400" cy="838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Pertandingan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dimulai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i="1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jump-ball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lingkaran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tengah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  <a:p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1447800" y="3790950"/>
              <a:ext cx="381000" cy="304800"/>
            </a:xfrm>
            <a:prstGeom prst="rightArrow">
              <a:avLst>
                <a:gd name="adj1" fmla="val 50000"/>
                <a:gd name="adj2" fmla="val 64925"/>
              </a:avLst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4" name="Straight Connector 23"/>
            <p:cNvCxnSpPr/>
            <p:nvPr/>
          </p:nvCxnSpPr>
          <p:spPr>
            <a:xfrm>
              <a:off x="1981200" y="3525733"/>
              <a:ext cx="68054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8128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500"/>
                            </p:stCondLst>
                            <p:childTnLst>
                              <p:par>
                                <p:cTn id="1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7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entagon 3"/>
          <p:cNvSpPr/>
          <p:nvPr/>
        </p:nvSpPr>
        <p:spPr>
          <a:xfrm>
            <a:off x="-1" y="228600"/>
            <a:ext cx="7797731" cy="457200"/>
          </a:xfrm>
          <a:prstGeom prst="homePlate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 A.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Aktivitas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Pembelajaran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dirty="0" err="1" smtClean="0">
                <a:latin typeface="Arial" pitchFamily="34" charset="0"/>
                <a:cs typeface="Arial" pitchFamily="34" charset="0"/>
              </a:rPr>
              <a:t>Sepak</a:t>
            </a:r>
            <a:r>
              <a:rPr lang="en-US" sz="2400" b="1" dirty="0" smtClean="0">
                <a:latin typeface="Arial" pitchFamily="34" charset="0"/>
                <a:cs typeface="Arial" pitchFamily="34" charset="0"/>
              </a:rPr>
              <a:t> Bola </a:t>
            </a:r>
            <a:endParaRPr lang="en-US" sz="24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 descr="6893816544_03f142ca14_k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657350"/>
            <a:ext cx="1950930" cy="2927110"/>
          </a:xfrm>
          <a:prstGeom prst="rect">
            <a:avLst/>
          </a:prstGeom>
        </p:spPr>
      </p:pic>
      <p:pic>
        <p:nvPicPr>
          <p:cNvPr id="7" name="Picture 6" descr="5581403821_741424cd47_o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63591" y="1657350"/>
            <a:ext cx="1951407" cy="2927110"/>
          </a:xfrm>
          <a:prstGeom prst="rect">
            <a:avLst/>
          </a:prstGeom>
        </p:spPr>
      </p:pic>
      <p:pic>
        <p:nvPicPr>
          <p:cNvPr id="8" name="Picture 7" descr="2215055584_0e915d3a61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756029" y="1657350"/>
            <a:ext cx="2083405" cy="2927109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504390" y="1657350"/>
            <a:ext cx="1715616" cy="94590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Menendang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luar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ounded Rectangle 9"/>
          <p:cNvSpPr/>
          <p:nvPr/>
        </p:nvSpPr>
        <p:spPr>
          <a:xfrm>
            <a:off x="2609290" y="3333750"/>
            <a:ext cx="1637184" cy="125070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Menendang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punggung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kaki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959899" y="1657350"/>
            <a:ext cx="1634330" cy="1022109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Menendang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8191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Menendang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pic>
        <p:nvPicPr>
          <p:cNvPr id="13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093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26634049_13aa61bfc4_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486401" y="0"/>
            <a:ext cx="3657600" cy="48609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381000" y="1504950"/>
            <a:ext cx="4495800" cy="294484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Jalannya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tiga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macam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masing-masing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memerlukan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cara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tersendiri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untuk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menahannya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Ada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yang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menyusur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tanah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ground ball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bola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memantul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bouncing ball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tinggi</a:t>
            </a:r>
            <a:r>
              <a: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  <p:sp>
        <p:nvSpPr>
          <p:cNvPr id="5" name="Rectangle 4"/>
          <p:cNvSpPr/>
          <p:nvPr/>
        </p:nvSpPr>
        <p:spPr>
          <a:xfrm>
            <a:off x="304800" y="312702"/>
            <a:ext cx="411480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err="1">
                <a:solidFill>
                  <a:srgbClr val="0070C0"/>
                </a:solidFill>
                <a:cs typeface="Arial" pitchFamily="34" charset="0"/>
              </a:rPr>
              <a:t>Keterampilan</a:t>
            </a:r>
            <a:r>
              <a:rPr lang="en-US" sz="3200" b="1" dirty="0">
                <a:solidFill>
                  <a:srgbClr val="0070C0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itchFamily="34" charset="0"/>
              </a:rPr>
              <a:t>Gerak</a:t>
            </a:r>
            <a:r>
              <a:rPr lang="en-US" sz="3200" b="1" dirty="0">
                <a:solidFill>
                  <a:srgbClr val="0070C0"/>
                </a:solidFill>
                <a:cs typeface="Arial" pitchFamily="34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Arial" pitchFamily="34" charset="0"/>
              </a:rPr>
              <a:t>Menahan</a:t>
            </a:r>
            <a:r>
              <a:rPr lang="en-US" sz="3200" b="1" dirty="0">
                <a:solidFill>
                  <a:srgbClr val="0070C0"/>
                </a:solidFill>
                <a:cs typeface="Arial" pitchFamily="34" charset="0"/>
              </a:rPr>
              <a:t> Bola</a:t>
            </a: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44242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502186468_6406220243_o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4060" y="895350"/>
            <a:ext cx="2279831" cy="3191764"/>
          </a:xfrm>
          <a:prstGeom prst="rect">
            <a:avLst/>
          </a:prstGeom>
        </p:spPr>
      </p:pic>
      <p:pic>
        <p:nvPicPr>
          <p:cNvPr id="4" name="Picture 3" descr="6893805116_86a814f1a0_k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505200" y="1496338"/>
            <a:ext cx="2149555" cy="3225121"/>
          </a:xfrm>
          <a:prstGeom prst="rect">
            <a:avLst/>
          </a:prstGeom>
        </p:spPr>
      </p:pic>
      <p:pic>
        <p:nvPicPr>
          <p:cNvPr id="8" name="Picture 7" descr="2215064898_c651934fb8_b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6624506" y="895350"/>
            <a:ext cx="2214694" cy="3256902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1333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Menggiring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 (</a:t>
            </a:r>
            <a:r>
              <a:rPr lang="en-US" sz="2800" b="1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Dribbling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)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181232" y="2523801"/>
            <a:ext cx="1447800" cy="8572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Menggiring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luar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685514" y="895350"/>
            <a:ext cx="1788926" cy="85910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Menggiring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punggung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kaki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945659" y="3695700"/>
            <a:ext cx="1633794" cy="857250"/>
          </a:xfrm>
          <a:prstGeom prst="round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Menggiring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dengan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kaki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bagian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dalam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32106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000"/>
                            </p:stCondLst>
                            <p:childTnLst>
                              <p:par>
                                <p:cTn id="9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000"/>
                            </p:stCondLst>
                            <p:childTnLst>
                              <p:par>
                                <p:cTn id="13" presetID="14" presetClass="entr" presetSubtype="1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14416" y="819150"/>
            <a:ext cx="9129584" cy="3906694"/>
            <a:chOff x="14416" y="819150"/>
            <a:chExt cx="9129584" cy="3906694"/>
          </a:xfrm>
        </p:grpSpPr>
        <p:pic>
          <p:nvPicPr>
            <p:cNvPr id="2" name="Picture 1" descr="5501593643_83dc827ae6_o.jpg"/>
            <p:cNvPicPr>
              <a:picLocks noChangeAspect="1"/>
            </p:cNvPicPr>
            <p:nvPr/>
          </p:nvPicPr>
          <p:blipFill rotWithShape="1">
            <a:blip r:embed="rId2"/>
            <a:srcRect r="3080"/>
            <a:stretch/>
          </p:blipFill>
          <p:spPr>
            <a:xfrm>
              <a:off x="3931262" y="1143000"/>
              <a:ext cx="5212738" cy="3582844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276600" y="3790950"/>
              <a:ext cx="990599" cy="934887"/>
              <a:chOff x="3276600" y="3790950"/>
              <a:chExt cx="990599" cy="934887"/>
            </a:xfrm>
          </p:grpSpPr>
          <p:sp>
            <p:nvSpPr>
              <p:cNvPr id="6" name="Isosceles Triangle 5"/>
              <p:cNvSpPr/>
              <p:nvPr/>
            </p:nvSpPr>
            <p:spPr>
              <a:xfrm rot="10800000">
                <a:off x="3595326" y="4171946"/>
                <a:ext cx="671873" cy="553891"/>
              </a:xfrm>
              <a:prstGeom prst="triangle">
                <a:avLst/>
              </a:prstGeom>
              <a:solidFill>
                <a:srgbClr val="0070C0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" name="Rectangle 6"/>
              <p:cNvSpPr/>
              <p:nvPr/>
            </p:nvSpPr>
            <p:spPr>
              <a:xfrm>
                <a:off x="3276600" y="3790950"/>
                <a:ext cx="654662" cy="934887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Rectangle 3"/>
            <p:cNvSpPr/>
            <p:nvPr/>
          </p:nvSpPr>
          <p:spPr>
            <a:xfrm>
              <a:off x="14416" y="819150"/>
              <a:ext cx="4252784" cy="3352800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274320"/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Saat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pemain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memainkan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bola-bola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atas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dalam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sepak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bola,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kepala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sangat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penting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Sundulan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tepat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bersentuhan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dahi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karena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bagian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ini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cukup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kuat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4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keras</a:t>
              </a:r>
              <a:r>
                <a:rPr lang="en-US" sz="24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sz="24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5" name="Rectangle 4"/>
          <p:cNvSpPr/>
          <p:nvPr/>
        </p:nvSpPr>
        <p:spPr>
          <a:xfrm>
            <a:off x="0" y="16636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Menyundul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 (</a:t>
            </a:r>
            <a:r>
              <a:rPr lang="en-US" sz="2800" b="1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Heading Ball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)</a:t>
            </a:r>
          </a:p>
        </p:txBody>
      </p:sp>
      <p:pic>
        <p:nvPicPr>
          <p:cNvPr id="10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97567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75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11028017984_fdf352b155_k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57400" y="755808"/>
            <a:ext cx="6096056" cy="40630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228600" y="2266950"/>
            <a:ext cx="3886200" cy="204438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Melempar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(</a:t>
            </a:r>
            <a:r>
              <a:rPr lang="en-US" sz="2400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throw-in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apabila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terjadi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bola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keluar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lapangan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yang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dilakukan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oleh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pemain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lawan</a:t>
            </a:r>
            <a:r>
              <a:rPr lang="en-US" sz="24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4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169847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Melempar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dalam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(</a:t>
            </a:r>
            <a:r>
              <a:rPr lang="en-US" sz="2800" b="1" i="1" dirty="0">
                <a:solidFill>
                  <a:srgbClr val="0070C0"/>
                </a:solidFill>
                <a:latin typeface="+mj-lt"/>
                <a:cs typeface="Arial" pitchFamily="34" charset="0"/>
              </a:rPr>
              <a:t>Throw-In)</a:t>
            </a:r>
            <a:endParaRPr lang="en-US" sz="2800" b="1" dirty="0">
              <a:solidFill>
                <a:srgbClr val="0070C0"/>
              </a:solidFill>
              <a:latin typeface="+mj-lt"/>
              <a:cs typeface="Arial" pitchFamily="34" charset="0"/>
            </a:endParaRPr>
          </a:p>
        </p:txBody>
      </p:sp>
      <p:pic>
        <p:nvPicPr>
          <p:cNvPr id="6" name="Picture 2" descr="E:\ELISA\ERLANGGA LISA\2016\MEDIA MENGAJAR PPT\Template PPT\Template SMA Kurnas Penjaskes Orkes\banner SMA Kurnas Penjaskes Orkes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82583"/>
            <a:ext cx="9144001" cy="1054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70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/>
          <p:cNvGrpSpPr/>
          <p:nvPr/>
        </p:nvGrpSpPr>
        <p:grpSpPr>
          <a:xfrm>
            <a:off x="2014152" y="666750"/>
            <a:ext cx="6172200" cy="1219200"/>
            <a:chOff x="2014152" y="666750"/>
            <a:chExt cx="6172200" cy="1219200"/>
          </a:xfrm>
        </p:grpSpPr>
        <p:sp>
          <p:nvSpPr>
            <p:cNvPr id="6" name="Rectangle 5"/>
            <p:cNvSpPr/>
            <p:nvPr/>
          </p:nvSpPr>
          <p:spPr>
            <a:xfrm>
              <a:off x="2014152" y="895350"/>
              <a:ext cx="6172200" cy="9906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sepak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mempunyai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teknik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lari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berbeda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besar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lainnya</a:t>
              </a:r>
              <a:r>
                <a:rPr lang="en-US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7" name="Rectangle 6"/>
            <p:cNvSpPr/>
            <p:nvPr/>
          </p:nvSpPr>
          <p:spPr>
            <a:xfrm>
              <a:off x="2014152" y="666750"/>
              <a:ext cx="1447800" cy="45720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Gerak</a:t>
              </a:r>
              <a:r>
                <a:rPr lang="en-US" sz="2000" b="1" dirty="0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b="1" dirty="0" err="1" smtClean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rPr>
                <a:t>lari</a:t>
              </a:r>
              <a:endParaRPr lang="en-US" sz="20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381000" y="2057400"/>
            <a:ext cx="1447800" cy="685800"/>
            <a:chOff x="381000" y="2057400"/>
            <a:chExt cx="1447800" cy="685800"/>
          </a:xfrm>
        </p:grpSpPr>
        <p:sp>
          <p:nvSpPr>
            <p:cNvPr id="8" name="Rounded Rectangle 7"/>
            <p:cNvSpPr/>
            <p:nvPr/>
          </p:nvSpPr>
          <p:spPr>
            <a:xfrm>
              <a:off x="381000" y="2057400"/>
              <a:ext cx="685800" cy="6858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/>
                <a:t>2.</a:t>
              </a:r>
              <a:endParaRPr lang="en-US" sz="3200" b="1" dirty="0"/>
            </a:p>
          </p:txBody>
        </p:sp>
        <p:sp>
          <p:nvSpPr>
            <p:cNvPr id="9" name="Right Arrow 8"/>
            <p:cNvSpPr/>
            <p:nvPr/>
          </p:nvSpPr>
          <p:spPr>
            <a:xfrm>
              <a:off x="1219200" y="2171700"/>
              <a:ext cx="609600" cy="45720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sp>
        <p:nvSpPr>
          <p:cNvPr id="15" name="Rectangle 14"/>
          <p:cNvSpPr/>
          <p:nvPr/>
        </p:nvSpPr>
        <p:spPr>
          <a:xfrm>
            <a:off x="0" y="57150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Keterampilan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Tanpa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 (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Gerak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Badan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)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381000" y="781050"/>
            <a:ext cx="1447800" cy="685800"/>
            <a:chOff x="381000" y="781050"/>
            <a:chExt cx="1447800" cy="685800"/>
          </a:xfrm>
        </p:grpSpPr>
        <p:sp>
          <p:nvSpPr>
            <p:cNvPr id="4" name="Rounded Rectangle 3"/>
            <p:cNvSpPr/>
            <p:nvPr/>
          </p:nvSpPr>
          <p:spPr>
            <a:xfrm>
              <a:off x="381000" y="781050"/>
              <a:ext cx="685800" cy="6858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/>
                <a:t>1.</a:t>
              </a:r>
              <a:endParaRPr lang="en-US" sz="3200" b="1" dirty="0"/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1219200" y="923668"/>
              <a:ext cx="609600" cy="45720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381000" y="3429000"/>
            <a:ext cx="1447800" cy="685800"/>
            <a:chOff x="381000" y="3429000"/>
            <a:chExt cx="1447800" cy="685800"/>
          </a:xfrm>
        </p:grpSpPr>
        <p:sp>
          <p:nvSpPr>
            <p:cNvPr id="12" name="Rounded Rectangle 11"/>
            <p:cNvSpPr/>
            <p:nvPr/>
          </p:nvSpPr>
          <p:spPr>
            <a:xfrm>
              <a:off x="381000" y="3429000"/>
              <a:ext cx="685800" cy="685800"/>
            </a:xfrm>
            <a:prstGeom prst="roundRect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3200" b="1" dirty="0" smtClean="0"/>
                <a:t>3.</a:t>
              </a:r>
              <a:endParaRPr lang="en-US" sz="3200" b="1" dirty="0"/>
            </a:p>
          </p:txBody>
        </p:sp>
        <p:sp>
          <p:nvSpPr>
            <p:cNvPr id="17" name="Right Arrow 16"/>
            <p:cNvSpPr/>
            <p:nvPr/>
          </p:nvSpPr>
          <p:spPr>
            <a:xfrm>
              <a:off x="1219200" y="3530944"/>
              <a:ext cx="609600" cy="457200"/>
            </a:xfrm>
            <a:prstGeom prst="rightArrow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/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014152" y="1823136"/>
            <a:ext cx="6901248" cy="1282014"/>
            <a:chOff x="2014152" y="1823136"/>
            <a:chExt cx="6901248" cy="1282014"/>
          </a:xfrm>
        </p:grpSpPr>
        <p:grpSp>
          <p:nvGrpSpPr>
            <p:cNvPr id="18" name="Group 17"/>
            <p:cNvGrpSpPr/>
            <p:nvPr/>
          </p:nvGrpSpPr>
          <p:grpSpPr>
            <a:xfrm>
              <a:off x="2014152" y="1847850"/>
              <a:ext cx="4896365" cy="1257300"/>
              <a:chOff x="2014152" y="1847850"/>
              <a:chExt cx="4896365" cy="1257300"/>
            </a:xfrm>
          </p:grpSpPr>
          <p:sp>
            <p:nvSpPr>
              <p:cNvPr id="10" name="Rectangle 9"/>
              <p:cNvSpPr/>
              <p:nvPr/>
            </p:nvSpPr>
            <p:spPr>
              <a:xfrm>
                <a:off x="2014152" y="2114550"/>
                <a:ext cx="4896365" cy="9906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Tujuan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melompat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dalam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permainan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sepak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bola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untuk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menyundul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bola.</a:t>
                </a:r>
                <a:endPara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2014152" y="1847850"/>
                <a:ext cx="2209800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Gerak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melompat</a:t>
                </a:r>
                <a:endParaRPr lang="en-US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5" name="Straight Connector 24"/>
            <p:cNvCxnSpPr/>
            <p:nvPr/>
          </p:nvCxnSpPr>
          <p:spPr>
            <a:xfrm>
              <a:off x="2033717" y="1823136"/>
              <a:ext cx="68816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8" name="Group 27"/>
          <p:cNvGrpSpPr/>
          <p:nvPr/>
        </p:nvGrpSpPr>
        <p:grpSpPr>
          <a:xfrm>
            <a:off x="2033716" y="3058811"/>
            <a:ext cx="6881684" cy="1684639"/>
            <a:chOff x="2033716" y="3058811"/>
            <a:chExt cx="6881684" cy="1684639"/>
          </a:xfrm>
        </p:grpSpPr>
        <p:grpSp>
          <p:nvGrpSpPr>
            <p:cNvPr id="20" name="Group 19"/>
            <p:cNvGrpSpPr/>
            <p:nvPr/>
          </p:nvGrpSpPr>
          <p:grpSpPr>
            <a:xfrm>
              <a:off x="2033716" y="3105150"/>
              <a:ext cx="6881684" cy="1638300"/>
              <a:chOff x="2033716" y="3105150"/>
              <a:chExt cx="6881684" cy="1638300"/>
            </a:xfrm>
          </p:grpSpPr>
          <p:sp>
            <p:nvSpPr>
              <p:cNvPr id="2" name="Rectangle 1"/>
              <p:cNvSpPr/>
              <p:nvPr/>
            </p:nvSpPr>
            <p:spPr>
              <a:xfrm>
                <a:off x="2033716" y="3295650"/>
                <a:ext cx="6881684" cy="14478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Saat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pemain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berusaha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melewati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lawan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pemain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dapat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melakukan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gerakan-gerakan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yang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tidak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terduga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tubuhnya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baik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gerak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kaki,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badan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,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bahkan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dengan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gerakan</a:t>
                </a:r>
                <a:r>
                  <a:rPr lang="en-US" dirty="0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dirty="0" err="1" smtClean="0">
                    <a:solidFill>
                      <a:schemeClr val="tx1"/>
                    </a:solidFill>
                    <a:latin typeface="Arial" pitchFamily="34" charset="0"/>
                    <a:cs typeface="Arial" pitchFamily="34" charset="0"/>
                  </a:rPr>
                  <a:t>kepala</a:t>
                </a:r>
                <a:endParaRPr lang="en-US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4" name="Rectangle 13"/>
              <p:cNvSpPr/>
              <p:nvPr/>
            </p:nvSpPr>
            <p:spPr>
              <a:xfrm>
                <a:off x="2033717" y="3105150"/>
                <a:ext cx="4876800" cy="457200"/>
              </a:xfrm>
              <a:prstGeom prst="rect">
                <a:avLst/>
              </a:prstGeom>
              <a:no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Gerak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tipu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tanpa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bola (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tipuan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en-US" sz="2000" b="1" dirty="0" err="1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badan</a:t>
                </a:r>
                <a:r>
                  <a:rPr lang="en-US" sz="20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)</a:t>
                </a:r>
                <a:endParaRPr lang="en-US" sz="2000" b="1" dirty="0">
                  <a:solidFill>
                    <a:srgbClr val="C00000"/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cxnSp>
          <p:nvCxnSpPr>
            <p:cNvPr id="26" name="Straight Connector 25"/>
            <p:cNvCxnSpPr/>
            <p:nvPr/>
          </p:nvCxnSpPr>
          <p:spPr>
            <a:xfrm>
              <a:off x="2033717" y="3058811"/>
              <a:ext cx="6881683" cy="0"/>
            </a:xfrm>
            <a:prstGeom prst="line">
              <a:avLst/>
            </a:prstGeom>
            <a:ln>
              <a:solidFill>
                <a:schemeClr val="accent2">
                  <a:lumMod val="60000"/>
                  <a:lumOff val="4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29678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1250"/>
                            </p:stCondLst>
                            <p:childTnLst>
                              <p:par>
                                <p:cTn id="9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3750"/>
                            </p:stCondLst>
                            <p:childTnLst>
                              <p:par>
                                <p:cTn id="17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0"/>
                            </p:stCondLst>
                            <p:childTnLst>
                              <p:par>
                                <p:cTn id="21" presetID="22" presetClass="entr" presetSubtype="8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250"/>
                            </p:stCondLst>
                            <p:childTnLst>
                              <p:par>
                                <p:cTn id="25" presetID="14" presetClass="entr" presetSubtype="10" fill="hold" nodeType="after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Group 24"/>
          <p:cNvGrpSpPr/>
          <p:nvPr/>
        </p:nvGrpSpPr>
        <p:grpSpPr>
          <a:xfrm>
            <a:off x="152400" y="1276350"/>
            <a:ext cx="8896865" cy="3276600"/>
            <a:chOff x="152400" y="1276350"/>
            <a:chExt cx="8896865" cy="3276600"/>
          </a:xfrm>
        </p:grpSpPr>
        <p:cxnSp>
          <p:nvCxnSpPr>
            <p:cNvPr id="22" name="Straight Connector 21"/>
            <p:cNvCxnSpPr/>
            <p:nvPr/>
          </p:nvCxnSpPr>
          <p:spPr>
            <a:xfrm>
              <a:off x="4419600" y="1276350"/>
              <a:ext cx="0" cy="327660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/>
            <p:cNvCxnSpPr/>
            <p:nvPr/>
          </p:nvCxnSpPr>
          <p:spPr>
            <a:xfrm flipH="1">
              <a:off x="152400" y="2787993"/>
              <a:ext cx="8896865" cy="0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" name="Rectangle 2"/>
          <p:cNvSpPr/>
          <p:nvPr/>
        </p:nvSpPr>
        <p:spPr>
          <a:xfrm>
            <a:off x="1905000" y="666750"/>
            <a:ext cx="5181600" cy="457200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Peraturan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permainan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(</a:t>
            </a:r>
            <a:r>
              <a:rPr lang="en-US" sz="20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the start of play</a:t>
            </a:r>
            <a:r>
              <a:rPr lang="en-US" sz="2000" b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</a:t>
            </a:r>
            <a:endParaRPr lang="en-US" sz="2000" b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6" name="Group 25"/>
          <p:cNvGrpSpPr/>
          <p:nvPr/>
        </p:nvGrpSpPr>
        <p:grpSpPr>
          <a:xfrm>
            <a:off x="228600" y="1428750"/>
            <a:ext cx="4267200" cy="1199401"/>
            <a:chOff x="228600" y="1428750"/>
            <a:chExt cx="4267200" cy="1199401"/>
          </a:xfrm>
        </p:grpSpPr>
        <p:sp>
          <p:nvSpPr>
            <p:cNvPr id="4" name="Rounded Rectangle 3"/>
            <p:cNvSpPr/>
            <p:nvPr/>
          </p:nvSpPr>
          <p:spPr>
            <a:xfrm>
              <a:off x="228600" y="14287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1.</a:t>
              </a:r>
              <a:endParaRPr lang="en-US" sz="2400" b="1" dirty="0"/>
            </a:p>
          </p:txBody>
        </p:sp>
        <p:sp>
          <p:nvSpPr>
            <p:cNvPr id="5" name="Rectangle 4"/>
            <p:cNvSpPr/>
            <p:nvPr/>
          </p:nvSpPr>
          <p:spPr>
            <a:xfrm>
              <a:off x="914400" y="1428750"/>
              <a:ext cx="3581400" cy="11994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Sebelum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dimulai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terlebih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dahulu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undian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kapten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kesebelasan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228600" y="2971800"/>
            <a:ext cx="4343400" cy="1447051"/>
            <a:chOff x="228600" y="2971800"/>
            <a:chExt cx="4343400" cy="1447051"/>
          </a:xfrm>
        </p:grpSpPr>
        <p:sp>
          <p:nvSpPr>
            <p:cNvPr id="7" name="Rounded Rectangle 6"/>
            <p:cNvSpPr/>
            <p:nvPr/>
          </p:nvSpPr>
          <p:spPr>
            <a:xfrm>
              <a:off x="228600" y="297180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2.</a:t>
              </a:r>
              <a:endParaRPr lang="en-US" sz="2400" b="1" dirty="0"/>
            </a:p>
          </p:txBody>
        </p:sp>
        <p:sp>
          <p:nvSpPr>
            <p:cNvPr id="8" name="Rectangle 7"/>
            <p:cNvSpPr/>
            <p:nvPr/>
          </p:nvSpPr>
          <p:spPr>
            <a:xfrm>
              <a:off x="914400" y="2971800"/>
              <a:ext cx="3657600" cy="14470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Penendang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pertama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tidak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boleh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memainkan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lebih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dari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satu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sentuhan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sebelum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tersebut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disentuh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pemain</a:t>
              </a:r>
              <a:r>
                <a:rPr lang="en-US" sz="2000" dirty="0" smtClean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lain.</a:t>
              </a:r>
              <a:endParaRPr lang="en-US" sz="20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16" name="Rectangle 15"/>
          <p:cNvSpPr/>
          <p:nvPr/>
        </p:nvSpPr>
        <p:spPr>
          <a:xfrm>
            <a:off x="0" y="113551"/>
            <a:ext cx="91440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Peraturan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Permainan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+mj-lt"/>
                <a:cs typeface="Arial" pitchFamily="34" charset="0"/>
              </a:rPr>
              <a:t>Sepak</a:t>
            </a:r>
            <a:r>
              <a:rPr lang="en-US" sz="2800" b="1" dirty="0">
                <a:solidFill>
                  <a:srgbClr val="0070C0"/>
                </a:solidFill>
                <a:latin typeface="+mj-lt"/>
                <a:cs typeface="Arial" pitchFamily="34" charset="0"/>
              </a:rPr>
              <a:t> Bola</a:t>
            </a:r>
          </a:p>
        </p:txBody>
      </p:sp>
      <p:grpSp>
        <p:nvGrpSpPr>
          <p:cNvPr id="28" name="Group 27"/>
          <p:cNvGrpSpPr/>
          <p:nvPr/>
        </p:nvGrpSpPr>
        <p:grpSpPr>
          <a:xfrm>
            <a:off x="4648200" y="1428750"/>
            <a:ext cx="4173495" cy="1199401"/>
            <a:chOff x="4648200" y="1428750"/>
            <a:chExt cx="4173495" cy="1199401"/>
          </a:xfrm>
        </p:grpSpPr>
        <p:sp>
          <p:nvSpPr>
            <p:cNvPr id="17" name="Rectangle 16"/>
            <p:cNvSpPr/>
            <p:nvPr/>
          </p:nvSpPr>
          <p:spPr>
            <a:xfrm>
              <a:off x="5240295" y="1428750"/>
              <a:ext cx="3581400" cy="119940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Setelah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gol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dicetak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permainan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harus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dimulai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dengan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tendangan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regu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yang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kemasukan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bola.</a:t>
              </a:r>
            </a:p>
          </p:txBody>
        </p:sp>
        <p:sp>
          <p:nvSpPr>
            <p:cNvPr id="19" name="Rounded Rectangle 18"/>
            <p:cNvSpPr/>
            <p:nvPr/>
          </p:nvSpPr>
          <p:spPr>
            <a:xfrm>
              <a:off x="4648200" y="142875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3.</a:t>
              </a:r>
              <a:endParaRPr lang="en-US" sz="2400" b="1" dirty="0"/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4648200" y="2971800"/>
            <a:ext cx="4401065" cy="1447051"/>
            <a:chOff x="4648200" y="2971800"/>
            <a:chExt cx="4401065" cy="1447051"/>
          </a:xfrm>
        </p:grpSpPr>
        <p:sp>
          <p:nvSpPr>
            <p:cNvPr id="18" name="Rectangle 17"/>
            <p:cNvSpPr/>
            <p:nvPr/>
          </p:nvSpPr>
          <p:spPr>
            <a:xfrm>
              <a:off x="5240295" y="2971800"/>
              <a:ext cx="3808970" cy="1447051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Setelah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waktu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istirahat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ketika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babak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dimulai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kedua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regu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bergantian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tempat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tendangan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awal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akan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dilakukan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oleh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regu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000" dirty="0" err="1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lawan</a:t>
              </a:r>
              <a:r>
                <a:rPr lang="en-US" sz="2000" dirty="0">
                  <a:solidFill>
                    <a:schemeClr val="tx1"/>
                  </a:solidFill>
                  <a:latin typeface="Arial" pitchFamily="34" charset="0"/>
                  <a:cs typeface="Arial" pitchFamily="34" charset="0"/>
                </a:rPr>
                <a:t>.</a:t>
              </a:r>
            </a:p>
          </p:txBody>
        </p:sp>
        <p:sp>
          <p:nvSpPr>
            <p:cNvPr id="20" name="Rounded Rectangle 19"/>
            <p:cNvSpPr/>
            <p:nvPr/>
          </p:nvSpPr>
          <p:spPr>
            <a:xfrm>
              <a:off x="4648200" y="2971800"/>
              <a:ext cx="533400" cy="533400"/>
            </a:xfrm>
            <a:prstGeom prst="roundRect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400" b="1" dirty="0" smtClean="0"/>
                <a:t>4.</a:t>
              </a:r>
              <a:endParaRPr lang="en-US" sz="2400" b="1" dirty="0"/>
            </a:p>
          </p:txBody>
        </p:sp>
      </p:grpSp>
    </p:spTree>
    <p:extLst>
      <p:ext uri="{BB962C8B-B14F-4D97-AF65-F5344CB8AC3E}">
        <p14:creationId xmlns:p14="http://schemas.microsoft.com/office/powerpoint/2010/main" val="2802001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000"/>
                            </p:stCondLst>
                            <p:childTnLst>
                              <p:par>
                                <p:cTn id="21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4000"/>
                            </p:stCondLst>
                            <p:childTnLst>
                              <p:par>
                                <p:cTn id="27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0"/>
                            </p:stCondLst>
                            <p:childTnLst>
                              <p:par>
                                <p:cTn id="33" presetID="53" presetClass="entr" presetSubtype="16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988</TotalTime>
  <Words>651</Words>
  <Application>Microsoft Office PowerPoint</Application>
  <PresentationFormat>On-screen Show (16:9)</PresentationFormat>
  <Paragraphs>89</Paragraphs>
  <Slides>21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EASYMEDIA</dc:creator>
  <cp:lastModifiedBy>Elisa Putri Andini</cp:lastModifiedBy>
  <cp:revision>100</cp:revision>
  <dcterms:created xsi:type="dcterms:W3CDTF">2016-09-29T06:00:43Z</dcterms:created>
  <dcterms:modified xsi:type="dcterms:W3CDTF">2016-11-07T07:35:02Z</dcterms:modified>
</cp:coreProperties>
</file>