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52261-46D5-4DCE-82AE-D4677A7D8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A2B1F4-2107-45B2-8FA6-827CD3855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F9F47-4A31-4732-9E3A-7B13EC170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2245D-D5A2-4444-B480-D8F7C86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A6D37-9301-4034-9CFE-4B6738AB4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4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44906-46CD-43EA-910D-6F2849B8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1AFE0-2574-4C20-9034-C4AD3EDB27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F2B2E-9CF7-41F5-85CB-6C38ADFCD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0E023-E686-454D-AAE5-3C9C4A24C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42A0D-2C84-408D-8117-C4D2AD47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B1D150-9159-4F89-9E08-9EF6202EB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907F6C-58D3-4AF7-BF9A-8930E0482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08748-E5B4-4561-ADA1-90A93C1A2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9C18E-433A-451F-8FD2-E571A2794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B263A-20D2-4679-B47C-7733F83F4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1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A3A4A-60C7-46A3-9CEC-D8C6B9DBE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DE779-389E-4A4F-9FCA-FBD5794E8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1DA6E-2F3B-47B7-A0C0-66AB1B0F2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276DB-AFF2-4B35-BCBB-1760714F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FFAC2-B40B-4D1C-A973-98E6D08E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74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0B91A-7DAA-4E55-9975-444A0071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3F3BF-E352-4730-B68C-4247CB5C2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CF98A-1F7D-4B69-B483-FF13AB1B0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0F3E3-4B3F-44C0-908D-0C4C6CEB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923BD-B928-47DC-B675-48DE9769E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D9745-81A6-4501-B817-7E49136E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14537-DB57-43C9-85BE-C7A89F5C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4EA15F-7596-463A-9B36-72478EEA6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8AB1F-1224-4DC4-A8B6-8B56DBA2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624127-986E-431C-B0DA-D408B3D7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4443E-8C73-4A5F-8240-F1AD88AA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8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B229F-C8BA-423D-A022-3E7AE4094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8D368-0730-49CB-B49F-F7E6E8A77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62177-C7A3-477D-9E9E-C4543037F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7416F-93F0-4DC5-B3C3-AAFE8F11E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161333-47F2-4D76-A4EE-F308086B6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C772CD-7687-4119-A1AD-31120996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740EE-E7E4-41F7-8FAD-6EFAD8DCB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F2E12E-73B8-4E99-AD0A-E47C8D30F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2EFC1-33FA-4495-BC44-450E8378F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59407-D2A2-4278-96E9-E6D416006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C2133-F9C6-4B9B-AD57-12267B2AC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162BA8-A0B4-48CD-BAE8-E77C7A68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8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A3CBDF-DEF0-4E02-9A45-33A04192A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E8798D-9448-4931-B083-92663BA46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33B66-6DFC-4E29-B767-4BBE73BA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9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714B2-7156-4439-8B63-55A2C384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3F73D-E787-4D79-AC42-1CA41F54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0637F-6C23-4713-8FAE-FAB161718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CC132-3D9A-4AEC-96FD-C5D4F95AC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098777-1F62-47CC-9677-8335E32C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B92C3-46A8-492E-BC40-4FFAAFF2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7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23FF0-E794-4DFD-84FC-864E5AA7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349E4-BC47-44B9-8A55-70BBD7F0DB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76772-D298-415A-8781-1782A312E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59243-2C5F-4E91-9927-381269ABA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6AED5-ED17-4D90-AA2F-26CFA59A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4BB1B-964F-4D9C-8EC2-248709E9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2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B77605-4471-4CF1-B300-DDF104EC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4C297-4FDD-4B1C-8ED6-EA833102E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6DA69-0D80-4670-99D5-5D0E7CDE43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B46F-33BA-4A45-8C96-E6D3CEF5D642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5141B-9B8F-4853-97F9-E8A8B63E8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03A25-9C3B-47CD-B1CF-69E96F967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B7FFC-8DE0-42B3-BF46-957F5ED44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7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CF978-4F83-4519-AEF0-78C4821A71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E398B-98E5-4DEA-921A-D4981D7743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7398E7-FFF3-406A-8545-BDAE0062E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10"/>
          <a:stretch/>
        </p:blipFill>
        <p:spPr>
          <a:xfrm>
            <a:off x="0" y="0"/>
            <a:ext cx="12377530" cy="68698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8E8C67A-2C87-4CDD-B34E-81713E379A63}"/>
              </a:ext>
            </a:extLst>
          </p:cNvPr>
          <p:cNvSpPr/>
          <p:nvPr/>
        </p:nvSpPr>
        <p:spPr>
          <a:xfrm>
            <a:off x="0" y="4907756"/>
            <a:ext cx="7566991" cy="1655762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ARAB – ISRAELI WAR</a:t>
            </a:r>
          </a:p>
          <a:p>
            <a:r>
              <a:rPr lang="en-US" sz="3200" dirty="0">
                <a:latin typeface="Aparajita" panose="020B0604020202020204" pitchFamily="34" charset="0"/>
                <a:cs typeface="Aparajita" panose="020B0604020202020204" pitchFamily="34" charset="0"/>
              </a:rPr>
              <a:t>1948 - Now</a:t>
            </a:r>
          </a:p>
        </p:txBody>
      </p:sp>
    </p:spTree>
    <p:extLst>
      <p:ext uri="{BB962C8B-B14F-4D97-AF65-F5344CB8AC3E}">
        <p14:creationId xmlns:p14="http://schemas.microsoft.com/office/powerpoint/2010/main" val="63744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0DE86-A2E6-43B9-A84F-BA622999A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6" r="14176"/>
          <a:stretch/>
        </p:blipFill>
        <p:spPr>
          <a:xfrm>
            <a:off x="8139522" y="1253330"/>
            <a:ext cx="3866264" cy="46352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382845-1253-4653-BEF6-B3F5F93DD5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49"/>
          <a:stretch/>
        </p:blipFill>
        <p:spPr>
          <a:xfrm>
            <a:off x="186214" y="1253331"/>
            <a:ext cx="7868900" cy="465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7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2734B-1CBD-4F96-B231-E9E4AA3AB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Berdirinya</a:t>
            </a:r>
            <a:r>
              <a:rPr lang="en-US" dirty="0"/>
              <a:t> Israel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E75229-9F03-48F6-9E56-6489E3F58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728" y="1690688"/>
            <a:ext cx="4867072" cy="32391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9D179F-F65C-4258-B21F-3C444387974C}"/>
              </a:ext>
            </a:extLst>
          </p:cNvPr>
          <p:cNvSpPr txBox="1"/>
          <p:nvPr/>
        </p:nvSpPr>
        <p:spPr>
          <a:xfrm>
            <a:off x="1046922" y="1550504"/>
            <a:ext cx="5049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Berdiri</a:t>
            </a:r>
            <a:r>
              <a:rPr lang="en-US" sz="2400" dirty="0"/>
              <a:t> </a:t>
            </a:r>
            <a:r>
              <a:rPr lang="en-US" sz="2400" dirty="0" err="1"/>
              <a:t>pasca</a:t>
            </a:r>
            <a:r>
              <a:rPr lang="en-US" sz="2400" dirty="0"/>
              <a:t> PD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Inggris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Balfour Declaration </a:t>
            </a:r>
            <a:r>
              <a:rPr lang="en-US" sz="2400" dirty="0" err="1"/>
              <a:t>menjanjikan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Arab dan </a:t>
            </a:r>
            <a:r>
              <a:rPr lang="en-US" sz="2400" dirty="0" err="1"/>
              <a:t>Yahudi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wilayah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mau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mengalahkan</a:t>
            </a:r>
            <a:r>
              <a:rPr lang="en-US" sz="2400" dirty="0"/>
              <a:t> </a:t>
            </a:r>
            <a:r>
              <a:rPr lang="en-US" sz="2400" dirty="0" err="1"/>
              <a:t>Turki</a:t>
            </a:r>
            <a:r>
              <a:rPr lang="en-US" sz="2400" dirty="0"/>
              <a:t> Ottoman.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Pada </a:t>
            </a:r>
            <a:r>
              <a:rPr lang="en-US" sz="2400" dirty="0" err="1"/>
              <a:t>tahun</a:t>
            </a:r>
            <a:r>
              <a:rPr lang="en-US" sz="2400" dirty="0"/>
              <a:t> 1948, Balfour Declaration </a:t>
            </a:r>
            <a:r>
              <a:rPr lang="en-US" sz="2400" dirty="0" err="1"/>
              <a:t>dicabut</a:t>
            </a:r>
            <a:r>
              <a:rPr lang="en-US" sz="2400" dirty="0"/>
              <a:t>, dan Israel </a:t>
            </a:r>
            <a:r>
              <a:rPr lang="en-US" sz="2400" dirty="0" err="1"/>
              <a:t>resmi</a:t>
            </a:r>
            <a:r>
              <a:rPr lang="en-US" sz="2400" dirty="0"/>
              <a:t> </a:t>
            </a:r>
            <a:r>
              <a:rPr lang="en-US" sz="2400" dirty="0" err="1"/>
              <a:t>memerdekakan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pada </a:t>
            </a:r>
            <a:r>
              <a:rPr lang="en-US" sz="2400" dirty="0" err="1"/>
              <a:t>tanggal</a:t>
            </a:r>
            <a:r>
              <a:rPr lang="en-US" sz="2400" dirty="0"/>
              <a:t> 14 Mei 1948 yang </a:t>
            </a:r>
            <a:r>
              <a:rPr lang="en-US" sz="2400" dirty="0" err="1"/>
              <a:t>beribukota</a:t>
            </a:r>
            <a:r>
              <a:rPr lang="en-US" sz="2400" dirty="0"/>
              <a:t> di Tel Aviv</a:t>
            </a:r>
          </a:p>
        </p:txBody>
      </p:sp>
    </p:spTree>
    <p:extLst>
      <p:ext uri="{BB962C8B-B14F-4D97-AF65-F5344CB8AC3E}">
        <p14:creationId xmlns:p14="http://schemas.microsoft.com/office/powerpoint/2010/main" val="1857508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91719-1DF2-4594-B607-222070FC4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Israel </a:t>
            </a:r>
            <a:r>
              <a:rPr lang="en-US" dirty="0" err="1"/>
              <a:t>Pasca</a:t>
            </a:r>
            <a:r>
              <a:rPr lang="en-US" dirty="0"/>
              <a:t> Merdeka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DA287-1916-4F2D-B2B6-13A28560C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92262" cy="4351338"/>
          </a:xfrm>
        </p:spPr>
        <p:txBody>
          <a:bodyPr/>
          <a:lstStyle/>
          <a:p>
            <a:r>
              <a:rPr lang="en-US" dirty="0" err="1"/>
              <a:t>Pasca</a:t>
            </a:r>
            <a:r>
              <a:rPr lang="en-US" dirty="0"/>
              <a:t> </a:t>
            </a:r>
            <a:r>
              <a:rPr lang="en-US" dirty="0" err="1"/>
              <a:t>merdeka</a:t>
            </a:r>
            <a:r>
              <a:rPr lang="en-US" dirty="0"/>
              <a:t>, Israel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perlawanan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Liga Arab dan </a:t>
            </a:r>
            <a:r>
              <a:rPr lang="en-US" dirty="0" err="1"/>
              <a:t>pecah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Arab Israel </a:t>
            </a:r>
            <a:r>
              <a:rPr lang="en-US" dirty="0" err="1"/>
              <a:t>pertama</a:t>
            </a:r>
            <a:r>
              <a:rPr lang="en-US" dirty="0"/>
              <a:t> (1948)</a:t>
            </a:r>
          </a:p>
          <a:p>
            <a:r>
              <a:rPr lang="en-US" dirty="0"/>
              <a:t>Israel yang </a:t>
            </a:r>
            <a:r>
              <a:rPr lang="en-US" dirty="0" err="1"/>
              <a:t>mewarisi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memenangkan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–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Liga Arab</a:t>
            </a:r>
          </a:p>
          <a:p>
            <a:r>
              <a:rPr lang="en-US" dirty="0" err="1"/>
              <a:t>Kekalahan</a:t>
            </a:r>
            <a:r>
              <a:rPr lang="en-US" dirty="0"/>
              <a:t> yang </a:t>
            </a:r>
            <a:r>
              <a:rPr lang="en-US" dirty="0" err="1"/>
              <a:t>beruntun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Arab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negosiasi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2490D-EA73-48A8-8D07-E722AA586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2" y="1825625"/>
            <a:ext cx="5701870" cy="366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61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EB25C-6EC7-4A13-8236-B1A27F09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Perlawanan</a:t>
            </a:r>
            <a:r>
              <a:rPr lang="en-US" dirty="0"/>
              <a:t> Israel di </a:t>
            </a:r>
            <a:r>
              <a:rPr lang="en-US" dirty="0" err="1"/>
              <a:t>Palestina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96A563-3181-4BE0-A773-01F81C0B0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8" y="2181225"/>
            <a:ext cx="3810000" cy="2495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C1857-84F6-4291-B39E-446F036A0D5D}"/>
              </a:ext>
            </a:extLst>
          </p:cNvPr>
          <p:cNvSpPr txBox="1"/>
          <p:nvPr/>
        </p:nvSpPr>
        <p:spPr>
          <a:xfrm>
            <a:off x="523462" y="4676775"/>
            <a:ext cx="3061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 Fatah</a:t>
            </a:r>
          </a:p>
          <a:p>
            <a:pPr algn="ctr"/>
            <a:r>
              <a:rPr lang="en-US" dirty="0"/>
              <a:t>Yasser Arafat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A0C282-1B9E-40E2-9272-8ABE2A51E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796" y="2181225"/>
            <a:ext cx="3992880" cy="24955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43CE6C-1EC4-43D1-AB52-148542B2D644}"/>
              </a:ext>
            </a:extLst>
          </p:cNvPr>
          <p:cNvSpPr txBox="1"/>
          <p:nvPr/>
        </p:nvSpPr>
        <p:spPr>
          <a:xfrm>
            <a:off x="5068956" y="4703280"/>
            <a:ext cx="2054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HAMAS</a:t>
            </a:r>
          </a:p>
          <a:p>
            <a:pPr algn="ctr"/>
            <a:r>
              <a:rPr lang="en-US" dirty="0"/>
              <a:t>Mahmoud Al </a:t>
            </a:r>
            <a:r>
              <a:rPr lang="en-US" dirty="0" err="1"/>
              <a:t>Zahar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2FD05-33DB-4DCE-BD96-F66F8D3760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6" r="3177"/>
          <a:stretch/>
        </p:blipFill>
        <p:spPr>
          <a:xfrm>
            <a:off x="8126896" y="2181225"/>
            <a:ext cx="3992879" cy="24955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AB71A1-F48C-4CFD-BB03-6EAB271E1DD1}"/>
              </a:ext>
            </a:extLst>
          </p:cNvPr>
          <p:cNvSpPr txBox="1"/>
          <p:nvPr/>
        </p:nvSpPr>
        <p:spPr>
          <a:xfrm>
            <a:off x="8759688" y="4703280"/>
            <a:ext cx="2474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Hizbullah</a:t>
            </a:r>
            <a:endParaRPr lang="en-US" dirty="0"/>
          </a:p>
          <a:p>
            <a:pPr algn="ctr"/>
            <a:r>
              <a:rPr lang="en-US" dirty="0" err="1"/>
              <a:t>Syeikh</a:t>
            </a:r>
            <a:r>
              <a:rPr lang="en-US" dirty="0"/>
              <a:t> Hasan Nasrallah</a:t>
            </a:r>
          </a:p>
        </p:txBody>
      </p:sp>
    </p:spTree>
    <p:extLst>
      <p:ext uri="{BB962C8B-B14F-4D97-AF65-F5344CB8AC3E}">
        <p14:creationId xmlns:p14="http://schemas.microsoft.com/office/powerpoint/2010/main" val="389086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B989-393E-4275-9D39-FAADC5E0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Kontroversi</a:t>
            </a:r>
            <a:r>
              <a:rPr lang="en-US" dirty="0"/>
              <a:t> Israel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B386C-3DB3-418B-B185-D45D5E840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54305" cy="4351338"/>
          </a:xfrm>
        </p:spPr>
        <p:txBody>
          <a:bodyPr/>
          <a:lstStyle/>
          <a:p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alihan</a:t>
            </a:r>
            <a:r>
              <a:rPr lang="en-US" dirty="0"/>
              <a:t> </a:t>
            </a:r>
            <a:r>
              <a:rPr lang="en-US" dirty="0" err="1"/>
              <a:t>Yerussalem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kota</a:t>
            </a:r>
            <a:r>
              <a:rPr lang="en-US" dirty="0"/>
              <a:t> Israel</a:t>
            </a:r>
          </a:p>
          <a:p>
            <a:r>
              <a:rPr lang="en-US" dirty="0" err="1"/>
              <a:t>Permasalahan</a:t>
            </a:r>
            <a:r>
              <a:rPr lang="en-US" dirty="0"/>
              <a:t> Gaza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C01D60-0C90-4DAA-93F4-261324517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71" y="1247604"/>
            <a:ext cx="6375012" cy="478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32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127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Aharoni</vt:lpstr>
      <vt:lpstr>Aparajita</vt:lpstr>
      <vt:lpstr>Arial</vt:lpstr>
      <vt:lpstr>Calibri</vt:lpstr>
      <vt:lpstr>Calibri Light</vt:lpstr>
      <vt:lpstr>Office Theme</vt:lpstr>
      <vt:lpstr>PowerPoint Presentation</vt:lpstr>
      <vt:lpstr>PowerPoint Presentation</vt:lpstr>
      <vt:lpstr>Berdirinya Israel</vt:lpstr>
      <vt:lpstr>Israel Pasca Merdeka</vt:lpstr>
      <vt:lpstr>Organisasi Perlawanan Israel di Palestina</vt:lpstr>
      <vt:lpstr>Kontroversi Israel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Ardynara</cp:lastModifiedBy>
  <cp:revision>5</cp:revision>
  <dcterms:created xsi:type="dcterms:W3CDTF">2019-02-11T02:26:51Z</dcterms:created>
  <dcterms:modified xsi:type="dcterms:W3CDTF">2019-02-11T03:17:48Z</dcterms:modified>
</cp:coreProperties>
</file>