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5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3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7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3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2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4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81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8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4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66CF-E767-4313-8504-5CBE7B9F0C6F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F6A8C-F39A-4BC5-B400-70567818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0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Kelas</a:t>
            </a:r>
            <a:r>
              <a:rPr lang="en-US" dirty="0" smtClean="0"/>
              <a:t> X </a:t>
            </a:r>
          </a:p>
          <a:p>
            <a:r>
              <a:rPr lang="en-US" dirty="0" smtClean="0"/>
              <a:t>Semester 2</a:t>
            </a:r>
          </a:p>
          <a:p>
            <a:r>
              <a:rPr lang="en-US" dirty="0" smtClean="0"/>
              <a:t>2020/2021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6. </a:t>
            </a:r>
            <a:r>
              <a:rPr lang="en-US" dirty="0" err="1" smtClean="0"/>
              <a:t>Kruispas</a:t>
            </a:r>
            <a:r>
              <a:rPr lang="en-US" dirty="0" smtClean="0"/>
              <a:t> (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di </a:t>
            </a:r>
            <a:r>
              <a:rPr lang="en-US" dirty="0" err="1" smtClean="0"/>
              <a:t>pinggang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silangkan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</a:t>
            </a: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8 </a:t>
            </a:r>
            <a:r>
              <a:rPr lang="en-US" dirty="0" err="1" smtClean="0"/>
              <a:t>hitungan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8" t="15412" r="36368" b="53979"/>
          <a:stretch/>
        </p:blipFill>
        <p:spPr>
          <a:xfrm>
            <a:off x="6553200" y="533400"/>
            <a:ext cx="2197511" cy="209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87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setinggi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bahu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setinggi</a:t>
            </a:r>
            <a:r>
              <a:rPr lang="en-US" dirty="0" smtClean="0"/>
              <a:t> </a:t>
            </a:r>
            <a:r>
              <a:rPr lang="en-US" dirty="0" err="1" smtClean="0"/>
              <a:t>bahu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90 </a:t>
            </a:r>
            <a:r>
              <a:rPr lang="en-US" dirty="0" err="1" smtClean="0"/>
              <a:t>derajat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turunkan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yang lain.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5" t="61577" r="37061" b="7025"/>
          <a:stretch/>
        </p:blipFill>
        <p:spPr>
          <a:xfrm>
            <a:off x="6705600" y="762000"/>
            <a:ext cx="2153265" cy="21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86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samping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kaki </a:t>
            </a:r>
            <a:r>
              <a:rPr lang="en-US" dirty="0" err="1" smtClean="0"/>
              <a:t>dibuka</a:t>
            </a:r>
            <a:r>
              <a:rPr lang="en-US" dirty="0" smtClean="0"/>
              <a:t> </a:t>
            </a:r>
            <a:r>
              <a:rPr lang="en-US" dirty="0" err="1" smtClean="0"/>
              <a:t>selebar</a:t>
            </a:r>
            <a:r>
              <a:rPr lang="en-US" dirty="0" smtClean="0"/>
              <a:t> </a:t>
            </a:r>
            <a:r>
              <a:rPr lang="en-US" dirty="0" err="1" smtClean="0"/>
              <a:t>bahu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ditekuk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r>
              <a:rPr lang="en-US" dirty="0" smtClean="0"/>
              <a:t> dada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1-2 : </a:t>
            </a: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2x </a:t>
            </a:r>
            <a:r>
              <a:rPr lang="en-US" dirty="0" err="1" smtClean="0"/>
              <a:t>hitungan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3-4 :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ditekuk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r>
              <a:rPr lang="en-US" dirty="0" smtClean="0"/>
              <a:t> dada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5-6 : </a:t>
            </a: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2x </a:t>
            </a:r>
            <a:r>
              <a:rPr lang="en-US" dirty="0" err="1" smtClean="0"/>
              <a:t>hitungan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7-8 :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ditekuk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r>
              <a:rPr lang="en-US" dirty="0" smtClean="0"/>
              <a:t> dada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bergantian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2x8 </a:t>
            </a:r>
            <a:r>
              <a:rPr lang="en-US" dirty="0" err="1" smtClean="0"/>
              <a:t>hitungan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6" t="18279" r="46272" b="9462"/>
          <a:stretch/>
        </p:blipFill>
        <p:spPr>
          <a:xfrm rot="16200000">
            <a:off x="6701915" y="959877"/>
            <a:ext cx="1779021" cy="268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Atas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tegak,kemudian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atas,kemudian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lagi.lakukan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yang lain </a:t>
            </a:r>
            <a:r>
              <a:rPr lang="en-US" dirty="0" err="1" smtClean="0"/>
              <a:t>sambil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9" r="43118" b="79140"/>
          <a:stretch/>
        </p:blipFill>
        <p:spPr>
          <a:xfrm>
            <a:off x="6477000" y="1219200"/>
            <a:ext cx="1887793" cy="143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66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depan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belakang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diawali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Luruskan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Kemudian</a:t>
            </a:r>
            <a:r>
              <a:rPr lang="en-US" dirty="0" smtClean="0"/>
              <a:t>, </a:t>
            </a: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Ikuti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mengayunkan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8" t="19714" r="42855" b="56810"/>
          <a:stretch/>
        </p:blipFill>
        <p:spPr>
          <a:xfrm>
            <a:off x="6858000" y="709154"/>
            <a:ext cx="1917291" cy="16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42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2.Gerak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dua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depan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belakang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tegak,kaki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merapat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diayun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diayun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, </a:t>
            </a:r>
            <a:r>
              <a:rPr lang="en-US" dirty="0" err="1" smtClean="0"/>
              <a:t>sambil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ke,3,4,5,6,7 </a:t>
            </a:r>
            <a:r>
              <a:rPr lang="en-US" dirty="0" err="1" smtClean="0"/>
              <a:t>dan</a:t>
            </a:r>
            <a:r>
              <a:rPr lang="en-US" dirty="0" smtClean="0"/>
              <a:t> 8 </a:t>
            </a:r>
            <a:r>
              <a:rPr lang="en-US" dirty="0" err="1" smtClean="0"/>
              <a:t>gerakannya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,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kaki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merapat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46309" r="42461" b="29588"/>
          <a:stretch/>
        </p:blipFill>
        <p:spPr>
          <a:xfrm>
            <a:off x="6629400" y="990600"/>
            <a:ext cx="2020530" cy="16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2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2.Gerak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dua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samping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kaki kana </a:t>
            </a:r>
            <a:r>
              <a:rPr lang="en-US" dirty="0" err="1" smtClean="0"/>
              <a:t>digeser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diayunkan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diayunkan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,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digeser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3,4,5,6,7dan 8 </a:t>
            </a:r>
            <a:r>
              <a:rPr lang="en-US" dirty="0" err="1" smtClean="0"/>
              <a:t>gerakannya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2x8 </a:t>
            </a:r>
            <a:r>
              <a:rPr lang="en-US" dirty="0" err="1" smtClean="0"/>
              <a:t>hitungan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akhir,berdiri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5" t="74309" r="41960" b="2681"/>
          <a:stretch/>
        </p:blipFill>
        <p:spPr>
          <a:xfrm>
            <a:off x="6705600" y="897194"/>
            <a:ext cx="1917290" cy="157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1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AYUNAN 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2.Gerak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dua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atas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kaki </a:t>
            </a:r>
            <a:r>
              <a:rPr lang="en-US" dirty="0" err="1" smtClean="0"/>
              <a:t>dibuka</a:t>
            </a:r>
            <a:r>
              <a:rPr lang="en-US" dirty="0" smtClean="0"/>
              <a:t> </a:t>
            </a:r>
            <a:r>
              <a:rPr lang="en-US" dirty="0" err="1" smtClean="0"/>
              <a:t>selebar</a:t>
            </a:r>
            <a:r>
              <a:rPr lang="en-US" dirty="0" smtClean="0"/>
              <a:t> </a:t>
            </a:r>
            <a:r>
              <a:rPr lang="en-US" dirty="0" err="1" smtClean="0"/>
              <a:t>bahu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1-3 : </a:t>
            </a: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3x </a:t>
            </a:r>
            <a:r>
              <a:rPr lang="en-US" dirty="0" err="1" smtClean="0"/>
              <a:t>hitungan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4 :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5-7 : </a:t>
            </a: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8 :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berulang-ulang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2x8 </a:t>
            </a:r>
            <a:r>
              <a:rPr lang="en-US" dirty="0" err="1" smtClean="0"/>
              <a:t>hitungan</a:t>
            </a:r>
            <a:r>
              <a:rPr lang="en-US" dirty="0" smtClean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8" t="7742" r="34898" b="71899"/>
          <a:stretch/>
        </p:blipFill>
        <p:spPr>
          <a:xfrm>
            <a:off x="6781800" y="1219200"/>
            <a:ext cx="1725869" cy="139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27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Rangkain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Kombinasi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langkah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biasa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satu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depan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belakang</a:t>
            </a:r>
            <a:endParaRPr lang="en-US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514350" indent="60325">
              <a:buFont typeface="+mj-lt"/>
              <a:buAutoNum type="arabicParenR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endParaRPr lang="en-US" dirty="0" smtClean="0"/>
          </a:p>
          <a:p>
            <a:pPr marL="514350" indent="60325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60325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74675" indent="-574675">
              <a:buFont typeface="+mj-lt"/>
              <a:buAutoNum type="alphaLcPeriod" startAt="2"/>
            </a:pPr>
            <a:r>
              <a:rPr lang="en-US" dirty="0" smtClean="0"/>
              <a:t>Proses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514350" indent="1588">
              <a:buFont typeface="+mj-lt"/>
              <a:buAutoNum type="arabicParenR"/>
            </a:pP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796925" indent="-280988">
              <a:buFont typeface="+mj-lt"/>
              <a:buAutoNum type="arabicParenR"/>
            </a:pPr>
            <a:r>
              <a:rPr lang="en-US" dirty="0" err="1" smtClean="0"/>
              <a:t>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796925" indent="-280988">
              <a:buFont typeface="+mj-lt"/>
              <a:buAutoNum type="arabicParenR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berlanjut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mengayunkan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796925" indent="-280988">
              <a:buFont typeface="+mj-lt"/>
              <a:buAutoNum type="arabicParenR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mengayun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endParaRPr lang="en-US" dirty="0" smtClean="0"/>
          </a:p>
          <a:p>
            <a:pPr marL="574675" indent="-574675">
              <a:buFont typeface="+mj-lt"/>
              <a:buAutoNum type="alphaLcPeriod" startAt="3"/>
            </a:pP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738188" indent="-163513">
              <a:buFont typeface="+mj-lt"/>
              <a:buAutoNum type="arabicParenR"/>
            </a:pPr>
            <a:r>
              <a:rPr lang="en-US" dirty="0" err="1" smtClean="0"/>
              <a:t>Jatuh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merapat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738188" indent="-163513">
              <a:buFont typeface="+mj-lt"/>
              <a:buAutoNum type="arabicParenR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738188" indent="-163513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1" t="39570" r="33238" b="38925"/>
          <a:stretch/>
        </p:blipFill>
        <p:spPr>
          <a:xfrm>
            <a:off x="6553200" y="1981200"/>
            <a:ext cx="1716958" cy="147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90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Rangkain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80988" indent="-280988">
              <a:buFont typeface="+mj-lt"/>
              <a:buAutoNum type="arabicPeriod" startAt="2"/>
            </a:pPr>
            <a:r>
              <a:rPr lang="en-US" dirty="0" err="1" smtClean="0">
                <a:solidFill>
                  <a:srgbClr val="00B0F0"/>
                </a:solidFill>
              </a:rPr>
              <a:t>Kombinasi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langkah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biasa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satu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depan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belakang</a:t>
            </a:r>
            <a:r>
              <a:rPr lang="en-US" dirty="0" smtClean="0">
                <a:solidFill>
                  <a:srgbClr val="00B0F0"/>
                </a:solidFill>
              </a:rPr>
              <a:t>, </a:t>
            </a:r>
            <a:r>
              <a:rPr lang="en-US" dirty="0" err="1" smtClean="0">
                <a:solidFill>
                  <a:srgbClr val="00B0F0"/>
                </a:solidFill>
              </a:rPr>
              <a:t>dilanjutkan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putaran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973138" indent="-457200">
              <a:buFont typeface="+mj-lt"/>
              <a:buAutoNum type="arabicParenR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endParaRPr lang="en-US" dirty="0" smtClean="0"/>
          </a:p>
          <a:p>
            <a:pPr marL="973138" indent="-457200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973138" indent="-457200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74675" indent="-574675">
              <a:buFont typeface="+mj-lt"/>
              <a:buAutoNum type="alphaLcPeriod" startAt="2"/>
            </a:pPr>
            <a:r>
              <a:rPr lang="en-US" dirty="0" smtClean="0"/>
              <a:t>Proses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973138" indent="-457200">
              <a:buFont typeface="+mj-lt"/>
              <a:buAutoNum type="arabicParenR"/>
            </a:pP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diayun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luruskan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973138" indent="-457200">
              <a:buFont typeface="+mj-lt"/>
              <a:buAutoNum type="arabicParenR"/>
            </a:pP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luruskan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5938" indent="-515938">
              <a:buFont typeface="+mj-lt"/>
              <a:buAutoNum type="alphaLcPeriod" startAt="3"/>
            </a:pP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914400" indent="-398463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kaki </a:t>
            </a:r>
            <a:r>
              <a:rPr lang="en-US" dirty="0" err="1" smtClean="0"/>
              <a:t>rapat</a:t>
            </a:r>
            <a:endParaRPr lang="en-US" dirty="0" smtClean="0"/>
          </a:p>
          <a:p>
            <a:pPr marL="914400" indent="-398463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914400" indent="-398463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 t="80574" r="32378" b="-287"/>
          <a:stretch/>
        </p:blipFill>
        <p:spPr>
          <a:xfrm>
            <a:off x="5410200" y="2305665"/>
            <a:ext cx="2064774" cy="135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0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SENAM RITMIK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yang </a:t>
            </a:r>
            <a:r>
              <a:rPr lang="en-US" dirty="0" err="1" smtClean="0"/>
              <a:t>diiringi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nyanyian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yang </a:t>
            </a:r>
            <a:r>
              <a:rPr lang="en-US" dirty="0" err="1" smtClean="0"/>
              <a:t>mengikutinya</a:t>
            </a:r>
            <a:r>
              <a:rPr lang="en-US" dirty="0" smtClean="0"/>
              <a:t> .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.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gada,simpai,tongkat,bola,pita,dan</a:t>
            </a:r>
            <a:r>
              <a:rPr lang="en-US" dirty="0" smtClean="0"/>
              <a:t> </a:t>
            </a:r>
            <a:r>
              <a:rPr lang="en-US" dirty="0" err="1" smtClean="0"/>
              <a:t>topi</a:t>
            </a:r>
            <a:r>
              <a:rPr lang="en-US" dirty="0" smtClean="0"/>
              <a:t>.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mementingkan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keindahan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. </a:t>
            </a:r>
            <a:r>
              <a:rPr lang="en-US" dirty="0" err="1" smtClean="0"/>
              <a:t>Keindahan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kelenturan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kontinuitas</a:t>
            </a:r>
            <a:r>
              <a:rPr lang="en-US" dirty="0" smtClean="0"/>
              <a:t> </a:t>
            </a:r>
            <a:r>
              <a:rPr lang="en-US" dirty="0" err="1" smtClean="0"/>
              <a:t>geraka-gerakan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pesenam</a:t>
            </a:r>
            <a:r>
              <a:rPr lang="en-US" dirty="0" smtClean="0"/>
              <a:t>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31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Rangkain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>
                <a:solidFill>
                  <a:srgbClr val="00B0F0"/>
                </a:solidFill>
              </a:rPr>
              <a:t>Kombinasi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langkah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maju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mundur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putaran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dua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74675" indent="-574675">
              <a:buFont typeface="+mj-lt"/>
              <a:buAutoNum type="alphaLcPeriod" startAt="2"/>
            </a:pPr>
            <a:r>
              <a:rPr lang="en-US" dirty="0" smtClean="0"/>
              <a:t>Proses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mundur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lutut</a:t>
            </a:r>
            <a:r>
              <a:rPr lang="en-US" dirty="0" smtClean="0"/>
              <a:t> </a:t>
            </a:r>
            <a:r>
              <a:rPr lang="en-US" dirty="0" err="1" smtClean="0"/>
              <a:t>mengeper</a:t>
            </a:r>
            <a:r>
              <a:rPr lang="en-US" dirty="0" smtClean="0"/>
              <a:t>.</a:t>
            </a:r>
          </a:p>
          <a:p>
            <a:pPr marL="515938" indent="-515938">
              <a:buFont typeface="+mj-lt"/>
              <a:buAutoNum type="alphaLcPeriod" startAt="3"/>
              <a:tabLst>
                <a:tab pos="1150938" algn="l"/>
              </a:tabLst>
            </a:pP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menyamping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8" t="19748" r="38243" b="56337"/>
          <a:stretch/>
        </p:blipFill>
        <p:spPr>
          <a:xfrm>
            <a:off x="6477000" y="4572000"/>
            <a:ext cx="1858297" cy="16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64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Rangkain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 startAt="4"/>
            </a:pPr>
            <a:r>
              <a:rPr lang="en-US" dirty="0" err="1" smtClean="0">
                <a:solidFill>
                  <a:srgbClr val="00B0F0"/>
                </a:solidFill>
              </a:rPr>
              <a:t>Kombinasi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langkah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samping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kiri,kanan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ayunan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putaran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dua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lengan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/>
              <a:t> </a:t>
            </a:r>
            <a:r>
              <a:rPr lang="en-US" dirty="0" err="1" smtClean="0"/>
              <a:t>menyamping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74675" indent="-574675">
              <a:buFont typeface="+mj-lt"/>
              <a:buAutoNum type="alphaLcPeriod" startAt="2"/>
            </a:pPr>
            <a:r>
              <a:rPr lang="en-US" dirty="0" smtClean="0"/>
              <a:t>Proses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menyamping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Ayun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menyamping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endParaRPr lang="en-US" dirty="0" smtClean="0"/>
          </a:p>
          <a:p>
            <a:pPr marL="515938" indent="-515938">
              <a:buFont typeface="+mj-lt"/>
              <a:buAutoNum type="alphaLcPeriod" startAt="3"/>
              <a:tabLst>
                <a:tab pos="1150938" algn="l"/>
              </a:tabLst>
            </a:pP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menyamping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1150938" indent="-635000">
              <a:buFont typeface="+mj-lt"/>
              <a:buAutoNum type="arabicParenR"/>
              <a:tabLst>
                <a:tab pos="1150938" algn="l"/>
              </a:tabLst>
            </a:pP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4" t="58710" r="38160" b="17634"/>
          <a:stretch/>
        </p:blipFill>
        <p:spPr>
          <a:xfrm>
            <a:off x="6324600" y="4495800"/>
            <a:ext cx="1828800" cy="162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42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11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UNSUR SENAM RITMIK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r>
              <a:rPr lang="en-US" dirty="0" smtClean="0"/>
              <a:t> ,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 marL="514350" indent="-514350">
              <a:buAutoNum type="alphaLcPeriod"/>
            </a:pPr>
            <a:r>
              <a:rPr lang="en-US" sz="1500" dirty="0" err="1" smtClean="0"/>
              <a:t>Kelentukan</a:t>
            </a:r>
            <a:r>
              <a:rPr lang="en-US" sz="1500" dirty="0" smtClean="0"/>
              <a:t> </a:t>
            </a:r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err="1" smtClean="0"/>
              <a:t>gerakan-gerakan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senam</a:t>
            </a:r>
            <a:r>
              <a:rPr lang="en-US" sz="1500" dirty="0" smtClean="0"/>
              <a:t> </a:t>
            </a:r>
            <a:r>
              <a:rPr lang="en-US" sz="1500" dirty="0" err="1" smtClean="0"/>
              <a:t>irama</a:t>
            </a:r>
            <a:r>
              <a:rPr lang="en-US" sz="1500" dirty="0" smtClean="0"/>
              <a:t> </a:t>
            </a:r>
            <a:r>
              <a:rPr lang="en-US" sz="1500" dirty="0" err="1" smtClean="0"/>
              <a:t>membutuhkan</a:t>
            </a:r>
            <a:r>
              <a:rPr lang="en-US" sz="1500" dirty="0" smtClean="0"/>
              <a:t> </a:t>
            </a:r>
            <a:r>
              <a:rPr lang="en-US" sz="1500" dirty="0" err="1" smtClean="0"/>
              <a:t>kelentukan</a:t>
            </a:r>
            <a:r>
              <a:rPr lang="en-US" sz="1500" dirty="0" smtClean="0"/>
              <a:t> </a:t>
            </a:r>
            <a:r>
              <a:rPr lang="en-US" sz="1500" dirty="0" err="1" smtClean="0"/>
              <a:t>tubuh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b. </a:t>
            </a:r>
            <a:r>
              <a:rPr lang="en-US" sz="1500" dirty="0" err="1" smtClean="0"/>
              <a:t>Keseimbangan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err="1" smtClean="0"/>
              <a:t>sangat</a:t>
            </a:r>
            <a:r>
              <a:rPr lang="en-US" sz="1500" dirty="0" smtClean="0"/>
              <a:t> </a:t>
            </a:r>
            <a:r>
              <a:rPr lang="en-US" sz="1500" dirty="0" err="1" smtClean="0"/>
              <a:t>diperlukan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senam</a:t>
            </a:r>
            <a:r>
              <a:rPr lang="en-US" sz="1500" dirty="0" smtClean="0"/>
              <a:t> </a:t>
            </a:r>
            <a:r>
              <a:rPr lang="en-US" sz="1500" dirty="0" err="1" smtClean="0"/>
              <a:t>irama.hal</a:t>
            </a:r>
            <a:r>
              <a:rPr lang="en-US" sz="1500" dirty="0" smtClean="0"/>
              <a:t> </a:t>
            </a:r>
            <a:r>
              <a:rPr lang="en-US" sz="1500" dirty="0" err="1" smtClean="0"/>
              <a:t>ini</a:t>
            </a:r>
            <a:r>
              <a:rPr lang="en-US" sz="1500" dirty="0" smtClean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mendukung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 smtClean="0"/>
              <a:t>saat</a:t>
            </a:r>
            <a:r>
              <a:rPr lang="en-US" sz="1500" dirty="0" smtClean="0"/>
              <a:t> </a:t>
            </a:r>
            <a:r>
              <a:rPr lang="en-US" sz="1500" dirty="0" err="1" smtClean="0"/>
              <a:t>melakukan</a:t>
            </a:r>
            <a:r>
              <a:rPr lang="en-US" sz="1500" dirty="0" smtClean="0"/>
              <a:t> 	</a:t>
            </a:r>
            <a:r>
              <a:rPr lang="en-US" sz="1500" dirty="0" err="1" smtClean="0"/>
              <a:t>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mengangkat</a:t>
            </a:r>
            <a:r>
              <a:rPr lang="en-US" sz="1500" dirty="0" smtClean="0"/>
              <a:t> </a:t>
            </a:r>
            <a:r>
              <a:rPr lang="en-US" sz="1500" dirty="0" err="1" smtClean="0"/>
              <a:t>satu</a:t>
            </a:r>
            <a:r>
              <a:rPr lang="en-US" sz="1500" dirty="0" smtClean="0"/>
              <a:t> </a:t>
            </a:r>
            <a:r>
              <a:rPr lang="en-US" sz="1500" dirty="0" err="1" smtClean="0"/>
              <a:t>kaki,atau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 smtClean="0"/>
              <a:t>saat</a:t>
            </a:r>
            <a:r>
              <a:rPr lang="en-US" sz="1500" dirty="0" smtClean="0"/>
              <a:t> </a:t>
            </a:r>
            <a:r>
              <a:rPr lang="en-US" sz="1500" dirty="0" err="1" smtClean="0"/>
              <a:t>beralih</a:t>
            </a:r>
            <a:r>
              <a:rPr lang="en-US" sz="1500" dirty="0" smtClean="0"/>
              <a:t> </a:t>
            </a:r>
            <a:r>
              <a:rPr lang="en-US" sz="1500" dirty="0" err="1" smtClean="0"/>
              <a:t>dari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satu</a:t>
            </a:r>
            <a:r>
              <a:rPr lang="en-US" sz="1500" dirty="0" smtClean="0"/>
              <a:t> </a:t>
            </a:r>
            <a:r>
              <a:rPr lang="en-US" sz="1500" dirty="0" err="1" smtClean="0"/>
              <a:t>ke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</a:t>
            </a:r>
            <a:r>
              <a:rPr lang="en-US" sz="1500" dirty="0" smtClean="0"/>
              <a:t> 	yang lain.</a:t>
            </a:r>
          </a:p>
          <a:p>
            <a:pPr marL="0" indent="0">
              <a:buNone/>
            </a:pPr>
            <a:r>
              <a:rPr lang="en-US" sz="1500" dirty="0" smtClean="0"/>
              <a:t>c. </a:t>
            </a:r>
            <a:r>
              <a:rPr lang="en-US" sz="1500" dirty="0" err="1" smtClean="0"/>
              <a:t>Keluwesan</a:t>
            </a:r>
            <a:r>
              <a:rPr lang="en-US" sz="1500" dirty="0" smtClean="0"/>
              <a:t> </a:t>
            </a:r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err="1" smtClean="0"/>
              <a:t>pesenam</a:t>
            </a:r>
            <a:r>
              <a:rPr lang="en-US" sz="1500" dirty="0" smtClean="0"/>
              <a:t> </a:t>
            </a:r>
            <a:r>
              <a:rPr lang="en-US" sz="1500" dirty="0" err="1" smtClean="0"/>
              <a:t>harus</a:t>
            </a:r>
            <a:r>
              <a:rPr lang="en-US" sz="1500" dirty="0" smtClean="0"/>
              <a:t> </a:t>
            </a:r>
            <a:r>
              <a:rPr lang="en-US" sz="1500" dirty="0" err="1" smtClean="0"/>
              <a:t>luwes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melakukan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gerakan-gerakan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nya</a:t>
            </a:r>
            <a:r>
              <a:rPr lang="en-US" sz="1500" dirty="0" smtClean="0"/>
              <a:t> .</a:t>
            </a:r>
          </a:p>
          <a:p>
            <a:pPr marL="0" indent="0">
              <a:buNone/>
            </a:pPr>
            <a:r>
              <a:rPr lang="en-US" sz="1500" dirty="0" smtClean="0"/>
              <a:t>d. </a:t>
            </a:r>
            <a:r>
              <a:rPr lang="en-US" sz="1500" dirty="0" err="1" smtClean="0"/>
              <a:t>Fleksibilitas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smtClean="0"/>
              <a:t>agar </a:t>
            </a:r>
            <a:r>
              <a:rPr lang="en-US" sz="1500" dirty="0" err="1" smtClean="0"/>
              <a:t>gerakan-gerakannya</a:t>
            </a:r>
            <a:r>
              <a:rPr lang="en-US" sz="1500" dirty="0" smtClean="0"/>
              <a:t> yang </a:t>
            </a:r>
            <a:r>
              <a:rPr lang="en-US" sz="1500" dirty="0" err="1" smtClean="0"/>
              <a:t>dilakukan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selalu</a:t>
            </a:r>
            <a:r>
              <a:rPr lang="en-US" sz="1500" dirty="0" smtClean="0"/>
              <a:t> </a:t>
            </a:r>
            <a:r>
              <a:rPr lang="en-US" sz="1500" dirty="0" err="1" smtClean="0"/>
              <a:t>cocok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tubuh,kelanjutan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itu</a:t>
            </a:r>
            <a:r>
              <a:rPr lang="en-US" sz="1500" dirty="0" smtClean="0"/>
              <a:t> 	</a:t>
            </a:r>
            <a:r>
              <a:rPr lang="en-US" sz="1500" dirty="0" err="1" smtClean="0"/>
              <a:t>sendiri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cocok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irama</a:t>
            </a:r>
            <a:r>
              <a:rPr lang="en-US" sz="1500" dirty="0" smtClean="0"/>
              <a:t> </a:t>
            </a:r>
            <a:r>
              <a:rPr lang="en-US" sz="1500" dirty="0" err="1" smtClean="0"/>
              <a:t>musik</a:t>
            </a:r>
            <a:r>
              <a:rPr lang="en-US" sz="1500" dirty="0" smtClean="0"/>
              <a:t> yang </a:t>
            </a:r>
            <a:r>
              <a:rPr lang="en-US" sz="1500" dirty="0" err="1" smtClean="0"/>
              <a:t>mengiringi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e. </a:t>
            </a:r>
            <a:r>
              <a:rPr lang="en-US" sz="1500" dirty="0" err="1" smtClean="0"/>
              <a:t>Kontinuitas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err="1" smtClean="0"/>
              <a:t>harus</a:t>
            </a:r>
            <a:r>
              <a:rPr lang="en-US" sz="1500" dirty="0" smtClean="0"/>
              <a:t>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melakukan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gerakan-gerakan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secara</a:t>
            </a:r>
            <a:r>
              <a:rPr lang="en-US" sz="1500" dirty="0" smtClean="0"/>
              <a:t> </a:t>
            </a:r>
            <a:r>
              <a:rPr lang="en-US" sz="1500" dirty="0" err="1" smtClean="0"/>
              <a:t>kontinu,mulai</a:t>
            </a:r>
            <a:r>
              <a:rPr lang="en-US" sz="1500" dirty="0" smtClean="0"/>
              <a:t> </a:t>
            </a:r>
            <a:r>
              <a:rPr lang="en-US" sz="1500" dirty="0" err="1" smtClean="0"/>
              <a:t>dari</a:t>
            </a:r>
            <a:r>
              <a:rPr lang="en-US" sz="1500" dirty="0" smtClean="0"/>
              <a:t> </a:t>
            </a:r>
            <a:r>
              <a:rPr lang="en-US" sz="1500" dirty="0" err="1" smtClean="0"/>
              <a:t>awal</a:t>
            </a:r>
            <a:r>
              <a:rPr lang="en-US" sz="1500" dirty="0" smtClean="0"/>
              <a:t> </a:t>
            </a:r>
            <a:r>
              <a:rPr lang="en-US" sz="1500" dirty="0" err="1" smtClean="0"/>
              <a:t>sampai</a:t>
            </a:r>
            <a:r>
              <a:rPr lang="en-US" sz="1500" dirty="0" smtClean="0"/>
              <a:t> </a:t>
            </a:r>
            <a:r>
              <a:rPr lang="en-US" sz="1500" dirty="0" err="1" smtClean="0"/>
              <a:t>selesai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f. </a:t>
            </a:r>
            <a:r>
              <a:rPr lang="en-US" sz="1500" dirty="0" err="1" smtClean="0"/>
              <a:t>Ketepatan</a:t>
            </a:r>
            <a:r>
              <a:rPr lang="en-US" sz="1500" dirty="0" smtClean="0"/>
              <a:t> </a:t>
            </a:r>
            <a:r>
              <a:rPr lang="en-US" sz="1500" dirty="0" err="1" smtClean="0"/>
              <a:t>irama</a:t>
            </a:r>
            <a:r>
              <a:rPr lang="en-US" sz="1500" dirty="0" smtClean="0"/>
              <a:t> </a:t>
            </a:r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err="1" smtClean="0"/>
              <a:t>harus</a:t>
            </a:r>
            <a:r>
              <a:rPr lang="en-US" sz="1500" dirty="0" smtClean="0"/>
              <a:t>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melakukan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gerakan-gerakan</a:t>
            </a:r>
            <a:r>
              <a:rPr lang="en-US" sz="1500" dirty="0" smtClean="0"/>
              <a:t> </a:t>
            </a:r>
            <a:r>
              <a:rPr lang="en-US" sz="1500" dirty="0" err="1" smtClean="0"/>
              <a:t>nya</a:t>
            </a:r>
            <a:r>
              <a:rPr lang="en-US" sz="1500" dirty="0" smtClean="0"/>
              <a:t> </a:t>
            </a:r>
            <a:r>
              <a:rPr lang="en-US" sz="1500" dirty="0" err="1" smtClean="0"/>
              <a:t>sesuai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irama</a:t>
            </a:r>
            <a:r>
              <a:rPr lang="en-US" sz="1500" dirty="0" smtClean="0"/>
              <a:t> yang </a:t>
            </a:r>
            <a:r>
              <a:rPr lang="en-US" sz="1500" dirty="0" err="1" smtClean="0"/>
              <a:t>mengiringi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9880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Ada 3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ritmik</a:t>
            </a:r>
            <a:r>
              <a:rPr lang="en-US" dirty="0" smtClean="0"/>
              <a:t> :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sandiwara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Senam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tari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182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2" t="58065" r="25053" b="9032"/>
          <a:stretch/>
        </p:blipFill>
        <p:spPr>
          <a:xfrm>
            <a:off x="6481916" y="4495800"/>
            <a:ext cx="2463897" cy="18755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08702"/>
            <a:ext cx="6477000" cy="42211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Looppas</a:t>
            </a:r>
            <a:r>
              <a:rPr lang="en-US" dirty="0" smtClean="0"/>
              <a:t> (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 err="1" smtClean="0"/>
              <a:t>Sikap</a:t>
            </a:r>
            <a:r>
              <a:rPr lang="en-US" sz="2600" dirty="0" smtClean="0"/>
              <a:t> </a:t>
            </a:r>
            <a:r>
              <a:rPr lang="en-US" sz="2600" dirty="0" err="1" smtClean="0"/>
              <a:t>awal</a:t>
            </a:r>
            <a:r>
              <a:rPr lang="en-US" sz="2600" dirty="0" smtClean="0"/>
              <a:t> </a:t>
            </a:r>
            <a:r>
              <a:rPr lang="en-US" sz="2600" dirty="0" err="1" smtClean="0"/>
              <a:t>berdidi</a:t>
            </a:r>
            <a:r>
              <a:rPr lang="en-US" sz="2600" dirty="0" smtClean="0"/>
              <a:t> </a:t>
            </a:r>
            <a:r>
              <a:rPr lang="en-US" sz="2600" dirty="0" err="1" smtClean="0"/>
              <a:t>tegak</a:t>
            </a:r>
            <a:r>
              <a:rPr lang="en-US" sz="2600" dirty="0" smtClean="0"/>
              <a:t> ,</a:t>
            </a:r>
            <a:r>
              <a:rPr lang="en-US" sz="2600" dirty="0" err="1" smtClean="0"/>
              <a:t>kedua</a:t>
            </a:r>
            <a:r>
              <a:rPr lang="en-US" sz="2600" dirty="0" smtClean="0"/>
              <a:t> </a:t>
            </a:r>
            <a:r>
              <a:rPr lang="en-US" sz="2600" dirty="0" err="1" smtClean="0"/>
              <a:t>tangan</a:t>
            </a:r>
            <a:r>
              <a:rPr lang="en-US" sz="2600" dirty="0" smtClean="0"/>
              <a:t> di </a:t>
            </a:r>
            <a:r>
              <a:rPr lang="en-US" sz="2600" dirty="0" err="1" smtClean="0"/>
              <a:t>pinggang</a:t>
            </a:r>
            <a:endParaRPr lang="en-US" sz="2600" dirty="0" smtClean="0"/>
          </a:p>
          <a:p>
            <a:pPr marL="514350" indent="-514350">
              <a:buFont typeface="+mj-lt"/>
              <a:buAutoNum type="alphaLcPeriod"/>
            </a:pPr>
            <a:r>
              <a:rPr lang="en-US" sz="2600" dirty="0" err="1" smtClean="0"/>
              <a:t>Hitungan</a:t>
            </a:r>
            <a:r>
              <a:rPr lang="en-US" sz="2600" dirty="0" smtClean="0"/>
              <a:t> 1-2 </a:t>
            </a:r>
            <a:r>
              <a:rPr lang="en-US" sz="2600" dirty="0" err="1" smtClean="0"/>
              <a:t>langkah</a:t>
            </a:r>
            <a:r>
              <a:rPr lang="en-US" sz="2600" dirty="0" smtClean="0"/>
              <a:t> kaki </a:t>
            </a:r>
            <a:r>
              <a:rPr lang="en-US" sz="2600" dirty="0" err="1" smtClean="0"/>
              <a:t>kiri</a:t>
            </a:r>
            <a:r>
              <a:rPr lang="en-US" sz="2600" dirty="0" smtClean="0"/>
              <a:t> </a:t>
            </a:r>
            <a:r>
              <a:rPr lang="en-US" sz="2600" dirty="0" err="1" smtClean="0"/>
              <a:t>ke</a:t>
            </a:r>
            <a:r>
              <a:rPr lang="en-US" sz="2600" dirty="0" smtClean="0"/>
              <a:t> </a:t>
            </a:r>
            <a:r>
              <a:rPr lang="en-US" sz="2600" dirty="0" err="1" smtClean="0"/>
              <a:t>depan</a:t>
            </a:r>
            <a:r>
              <a:rPr lang="en-US" sz="2600" dirty="0" smtClean="0"/>
              <a:t> di </a:t>
            </a:r>
            <a:r>
              <a:rPr lang="en-US" sz="2600" dirty="0" err="1" smtClean="0"/>
              <a:t>muka</a:t>
            </a:r>
            <a:r>
              <a:rPr lang="en-US" sz="2600" dirty="0" smtClean="0"/>
              <a:t> kaki </a:t>
            </a:r>
            <a:r>
              <a:rPr lang="en-US" sz="2600" dirty="0" err="1" smtClean="0"/>
              <a:t>kanan</a:t>
            </a:r>
            <a:r>
              <a:rPr lang="en-US" sz="2600" dirty="0" smtClean="0"/>
              <a:t>. </a:t>
            </a:r>
            <a:r>
              <a:rPr lang="en-US" sz="2600" dirty="0" err="1" smtClean="0"/>
              <a:t>Tumit</a:t>
            </a:r>
            <a:r>
              <a:rPr lang="en-US" sz="2600" dirty="0" smtClean="0"/>
              <a:t> </a:t>
            </a:r>
            <a:r>
              <a:rPr lang="en-US" sz="2600" dirty="0" err="1" smtClean="0"/>
              <a:t>diangkat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tumpuan</a:t>
            </a:r>
            <a:r>
              <a:rPr lang="en-US" sz="2600" dirty="0" smtClean="0"/>
              <a:t> di </a:t>
            </a:r>
            <a:r>
              <a:rPr lang="en-US" sz="2600" dirty="0" err="1" smtClean="0"/>
              <a:t>atas</a:t>
            </a:r>
            <a:r>
              <a:rPr lang="en-US" sz="2600" dirty="0" smtClean="0"/>
              <a:t> </a:t>
            </a:r>
            <a:r>
              <a:rPr lang="en-US" sz="2600" dirty="0" err="1" smtClean="0"/>
              <a:t>ujung</a:t>
            </a:r>
            <a:r>
              <a:rPr lang="en-US" sz="2600" dirty="0" smtClean="0"/>
              <a:t> kaki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 err="1" smtClean="0"/>
              <a:t>Hitungan</a:t>
            </a:r>
            <a:r>
              <a:rPr lang="en-US" sz="2600" dirty="0" smtClean="0"/>
              <a:t> 3-4 </a:t>
            </a:r>
            <a:r>
              <a:rPr lang="en-US" sz="2600" dirty="0" err="1" smtClean="0"/>
              <a:t>langkahkan</a:t>
            </a:r>
            <a:r>
              <a:rPr lang="en-US" sz="2600" dirty="0" smtClean="0"/>
              <a:t> kaki </a:t>
            </a:r>
            <a:r>
              <a:rPr lang="en-US" sz="2600" dirty="0" err="1" smtClean="0"/>
              <a:t>kanan</a:t>
            </a:r>
            <a:r>
              <a:rPr lang="en-US" sz="2600" dirty="0" smtClean="0"/>
              <a:t> </a:t>
            </a:r>
            <a:r>
              <a:rPr lang="en-US" sz="2600" dirty="0" err="1" smtClean="0"/>
              <a:t>ke</a:t>
            </a:r>
            <a:r>
              <a:rPr lang="en-US" sz="2600" dirty="0" smtClean="0"/>
              <a:t> </a:t>
            </a:r>
            <a:r>
              <a:rPr lang="en-US" sz="2600" dirty="0" err="1" smtClean="0"/>
              <a:t>depan</a:t>
            </a:r>
            <a:r>
              <a:rPr lang="en-US" sz="2600" dirty="0" smtClean="0"/>
              <a:t> 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rapatkan</a:t>
            </a:r>
            <a:r>
              <a:rPr lang="en-US" sz="2600" dirty="0" smtClean="0"/>
              <a:t>. </a:t>
            </a:r>
            <a:r>
              <a:rPr lang="en-US" sz="2600" dirty="0" err="1" smtClean="0"/>
              <a:t>Tumit</a:t>
            </a:r>
            <a:r>
              <a:rPr lang="en-US" sz="2600" dirty="0" smtClean="0"/>
              <a:t> </a:t>
            </a:r>
            <a:r>
              <a:rPr lang="en-US" sz="2600" dirty="0" err="1" smtClean="0"/>
              <a:t>selalu</a:t>
            </a:r>
            <a:r>
              <a:rPr lang="en-US" sz="2600" dirty="0" smtClean="0"/>
              <a:t> </a:t>
            </a:r>
            <a:r>
              <a:rPr lang="en-US" sz="2600" dirty="0" err="1" smtClean="0"/>
              <a:t>diangkat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tumpuan</a:t>
            </a:r>
            <a:r>
              <a:rPr lang="en-US" sz="2600" dirty="0" smtClean="0"/>
              <a:t> di </a:t>
            </a:r>
            <a:r>
              <a:rPr lang="en-US" sz="2600" dirty="0" err="1" smtClean="0"/>
              <a:t>atas</a:t>
            </a:r>
            <a:r>
              <a:rPr lang="en-US" sz="2600" dirty="0" smtClean="0"/>
              <a:t> </a:t>
            </a:r>
            <a:r>
              <a:rPr lang="en-US" sz="2600" dirty="0" err="1" smtClean="0"/>
              <a:t>ujung</a:t>
            </a:r>
            <a:r>
              <a:rPr lang="en-US" sz="2600" dirty="0" smtClean="0"/>
              <a:t> kaki. </a:t>
            </a:r>
            <a:r>
              <a:rPr lang="en-US" sz="2600" dirty="0" err="1" smtClean="0"/>
              <a:t>Setiap</a:t>
            </a:r>
            <a:r>
              <a:rPr lang="en-US" sz="2600" dirty="0" smtClean="0"/>
              <a:t> </a:t>
            </a:r>
            <a:r>
              <a:rPr lang="en-US" sz="2600" dirty="0" err="1" smtClean="0"/>
              <a:t>langkah</a:t>
            </a:r>
            <a:r>
              <a:rPr lang="en-US" sz="2600" dirty="0" smtClean="0"/>
              <a:t> </a:t>
            </a:r>
            <a:r>
              <a:rPr lang="en-US" sz="2600" dirty="0" err="1" smtClean="0"/>
              <a:t>selalu</a:t>
            </a:r>
            <a:r>
              <a:rPr lang="en-US" sz="2600" dirty="0" smtClean="0"/>
              <a:t> </a:t>
            </a:r>
            <a:r>
              <a:rPr lang="en-US" sz="2600" dirty="0" err="1" smtClean="0"/>
              <a:t>gerakan</a:t>
            </a:r>
            <a:r>
              <a:rPr lang="en-US" sz="2600" dirty="0" smtClean="0"/>
              <a:t> </a:t>
            </a:r>
            <a:r>
              <a:rPr lang="en-US" sz="2600" dirty="0" err="1" smtClean="0"/>
              <a:t>mengeper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pemindahan</a:t>
            </a:r>
            <a:r>
              <a:rPr lang="en-US" sz="2600" dirty="0" smtClean="0"/>
              <a:t> </a:t>
            </a:r>
            <a:r>
              <a:rPr lang="en-US" sz="2600" dirty="0" err="1" smtClean="0"/>
              <a:t>berat</a:t>
            </a:r>
            <a:r>
              <a:rPr lang="en-US" sz="2600" dirty="0" smtClean="0"/>
              <a:t> </a:t>
            </a:r>
            <a:r>
              <a:rPr lang="en-US" sz="2600" dirty="0" err="1" smtClean="0"/>
              <a:t>badan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8015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Bijtrekpas</a:t>
            </a:r>
            <a:r>
              <a:rPr lang="en-US" dirty="0" smtClean="0"/>
              <a:t> ( </a:t>
            </a:r>
            <a:r>
              <a:rPr lang="en-US" dirty="0" err="1" smtClean="0"/>
              <a:t>langkah</a:t>
            </a:r>
            <a:r>
              <a:rPr lang="en-US" dirty="0" smtClean="0"/>
              <a:t> kaki </a:t>
            </a:r>
            <a:r>
              <a:rPr lang="en-US" dirty="0" err="1" smtClean="0"/>
              <a:t>Rapat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bijtrekpas</a:t>
            </a:r>
            <a:r>
              <a:rPr lang="en-US" dirty="0" smtClean="0"/>
              <a:t>. 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letekkan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di </a:t>
            </a:r>
            <a:r>
              <a:rPr lang="en-US" dirty="0" err="1" smtClean="0"/>
              <a:t>pinggang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dilangkahkan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depan,kemudian</a:t>
            </a:r>
            <a:r>
              <a:rPr lang="en-US" dirty="0" smtClean="0"/>
              <a:t> </a:t>
            </a:r>
            <a:r>
              <a:rPr lang="en-US" dirty="0" err="1" smtClean="0"/>
              <a:t>diletakkan</a:t>
            </a:r>
            <a:r>
              <a:rPr lang="en-US" dirty="0" smtClean="0"/>
              <a:t> </a:t>
            </a:r>
            <a:r>
              <a:rPr lang="en-US" dirty="0" err="1" smtClean="0"/>
              <a:t>sejajar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bergantian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1" t="9248" r="37957" b="71182"/>
          <a:stretch/>
        </p:blipFill>
        <p:spPr>
          <a:xfrm>
            <a:off x="6781800" y="4953000"/>
            <a:ext cx="1595591" cy="134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1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Galoppas</a:t>
            </a:r>
            <a:r>
              <a:rPr lang="en-US" dirty="0" smtClean="0"/>
              <a:t> (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di </a:t>
            </a:r>
            <a:r>
              <a:rPr lang="en-US" dirty="0" err="1" smtClean="0"/>
              <a:t>pinggang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menyusul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bersamaan-sama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bergantian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8" t="29892" r="37670" b="49892"/>
          <a:stretch/>
        </p:blipFill>
        <p:spPr>
          <a:xfrm>
            <a:off x="6248400" y="5257800"/>
            <a:ext cx="1710813" cy="138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Zijpas</a:t>
            </a:r>
            <a:r>
              <a:rPr lang="en-US" dirty="0" smtClean="0"/>
              <a:t> (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,</a:t>
            </a:r>
            <a:r>
              <a:rPr lang="en-US" dirty="0" err="1" smtClean="0"/>
              <a:t>letakkan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di </a:t>
            </a:r>
            <a:r>
              <a:rPr lang="en-US" dirty="0" err="1" smtClean="0"/>
              <a:t>pinggang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</a:t>
            </a:r>
            <a:r>
              <a:rPr lang="en-US" dirty="0" err="1" smtClean="0"/>
              <a:t>langkahkan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rapatkan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8" t="52258" r="38817" b="26451"/>
          <a:stretch/>
        </p:blipFill>
        <p:spPr>
          <a:xfrm>
            <a:off x="6248400" y="1066800"/>
            <a:ext cx="1696064" cy="14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 KAKI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5.Ballanspas ( 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1, </a:t>
            </a:r>
            <a:r>
              <a:rPr lang="en-US" dirty="0" err="1" smtClean="0"/>
              <a:t>melangkahkan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2,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menyusul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depan.sebelum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menapak</a:t>
            </a:r>
            <a:r>
              <a:rPr lang="en-US" dirty="0" smtClean="0"/>
              <a:t> kaki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mundur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kaki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mundur</a:t>
            </a:r>
            <a:r>
              <a:rPr lang="en-US" dirty="0" smtClean="0"/>
              <a:t> </a:t>
            </a:r>
            <a:r>
              <a:rPr lang="en-US" dirty="0" err="1" smtClean="0"/>
              <a:t>merapat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,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berhenti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kaki </a:t>
            </a:r>
            <a:r>
              <a:rPr lang="en-US" dirty="0" err="1" smtClean="0"/>
              <a:t>mengeper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irama</a:t>
            </a:r>
            <a:r>
              <a:rPr lang="en-US" dirty="0" smtClean="0"/>
              <a:t> ¾ </a:t>
            </a:r>
            <a:r>
              <a:rPr lang="en-US" dirty="0" err="1" smtClean="0"/>
              <a:t>atau</a:t>
            </a:r>
            <a:r>
              <a:rPr lang="en-US" dirty="0" smtClean="0"/>
              <a:t>  4/4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4" t="76344" r="39678"/>
          <a:stretch/>
        </p:blipFill>
        <p:spPr>
          <a:xfrm>
            <a:off x="6934200" y="228600"/>
            <a:ext cx="1725561" cy="162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1298</Words>
  <Application>Microsoft Office PowerPoint</Application>
  <PresentationFormat>On-screen Show (4:3)</PresentationFormat>
  <Paragraphs>193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Gerak Senam Ritmik</vt:lpstr>
      <vt:lpstr>SENAM RITMIK</vt:lpstr>
      <vt:lpstr>UNSUR SENAM RITMIK</vt:lpstr>
      <vt:lpstr>Aliran senam ritmik</vt:lpstr>
      <vt:lpstr>LANGKAH KAKI</vt:lpstr>
      <vt:lpstr>LANGKAH KAKI</vt:lpstr>
      <vt:lpstr>LANGKAH KAKI</vt:lpstr>
      <vt:lpstr>LANGKAH KAKI</vt:lpstr>
      <vt:lpstr>LANGKAH KAKI</vt:lpstr>
      <vt:lpstr>LANGKAH KAKI</vt:lpstr>
      <vt:lpstr>AYUNAN LENGAN</vt:lpstr>
      <vt:lpstr>AYUNAN LENGAN</vt:lpstr>
      <vt:lpstr>AYUNAN LENGAN</vt:lpstr>
      <vt:lpstr>AYUNAN LENGAN</vt:lpstr>
      <vt:lpstr>AYUNAN LENGAN</vt:lpstr>
      <vt:lpstr>AYUNAN LENGAN</vt:lpstr>
      <vt:lpstr>AYUNAN LENGAN</vt:lpstr>
      <vt:lpstr>Rangkain Kombinasi Gerak Langkah dan Ayunan Lengan</vt:lpstr>
      <vt:lpstr>Rangkain Kombinasi Gerak Langkah dan Ayunan Lengan</vt:lpstr>
      <vt:lpstr>Rangkain Kombinasi Gerak Langkah dan Ayunan Lengan</vt:lpstr>
      <vt:lpstr>Rangkain Kombinasi Gerak Langkah dan Ayunan Lengan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Gerak Senam Ritmik</dc:title>
  <dc:creator>asus</dc:creator>
  <cp:lastModifiedBy>asus</cp:lastModifiedBy>
  <cp:revision>19</cp:revision>
  <dcterms:created xsi:type="dcterms:W3CDTF">2021-01-12T04:30:13Z</dcterms:created>
  <dcterms:modified xsi:type="dcterms:W3CDTF">2021-01-14T04:04:08Z</dcterms:modified>
</cp:coreProperties>
</file>