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5.xml" ContentType="application/vnd.openxmlformats-officedocument.drawingml.diagramLayout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91" r:id="rId17"/>
    <p:sldId id="282" r:id="rId18"/>
    <p:sldId id="283" r:id="rId19"/>
    <p:sldId id="292" r:id="rId20"/>
    <p:sldId id="290" r:id="rId21"/>
    <p:sldId id="285" r:id="rId22"/>
    <p:sldId id="286" r:id="rId23"/>
    <p:sldId id="287" r:id="rId24"/>
    <p:sldId id="288" r:id="rId25"/>
    <p:sldId id="289" r:id="rId26"/>
    <p:sldId id="293" r:id="rId27"/>
    <p:sldId id="260" r:id="rId28"/>
    <p:sldId id="262" r:id="rId29"/>
    <p:sldId id="261" r:id="rId30"/>
    <p:sldId id="264" r:id="rId31"/>
    <p:sldId id="265" r:id="rId32"/>
    <p:sldId id="266" r:id="rId33"/>
    <p:sldId id="263" r:id="rId34"/>
    <p:sldId id="26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D71E7-F0A1-4DD5-8021-BA14037371C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DB1F7D-BE12-4642-BC77-BD743BE0A766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  <a:latin typeface="Abscissa" pitchFamily="2" charset="0"/>
            </a:rPr>
            <a:t>SISTEM LIMFATIK</a:t>
          </a:r>
          <a:endParaRPr lang="en-US" sz="3600" b="1" dirty="0">
            <a:solidFill>
              <a:schemeClr val="tx1"/>
            </a:solidFill>
            <a:latin typeface="Abscissa" pitchFamily="2" charset="0"/>
          </a:endParaRPr>
        </a:p>
      </dgm:t>
    </dgm:pt>
    <dgm:pt modelId="{DA9B223B-847F-4BE2-8ED5-9AC1C1B534C5}" type="parTrans" cxnId="{CEA00DCC-0DAB-45E4-ADF6-A25F98325099}">
      <dgm:prSet/>
      <dgm:spPr/>
      <dgm:t>
        <a:bodyPr/>
        <a:lstStyle/>
        <a:p>
          <a:endParaRPr lang="en-US"/>
        </a:p>
      </dgm:t>
    </dgm:pt>
    <dgm:pt modelId="{95BC37C2-AF3C-4634-AE5C-85FBD0F13395}" type="sibTrans" cxnId="{CEA00DCC-0DAB-45E4-ADF6-A25F98325099}">
      <dgm:prSet/>
      <dgm:spPr/>
      <dgm:t>
        <a:bodyPr/>
        <a:lstStyle/>
        <a:p>
          <a:endParaRPr lang="en-US"/>
        </a:p>
      </dgm:t>
    </dgm:pt>
    <dgm:pt modelId="{D984562A-DC9B-4D2C-A78E-204B70123545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  <a:latin typeface="Abscissa" pitchFamily="2" charset="0"/>
            </a:rPr>
            <a:t>PEMBULUH LIMFA</a:t>
          </a:r>
          <a:endParaRPr lang="en-US" sz="3600" b="1" dirty="0">
            <a:solidFill>
              <a:schemeClr val="tx1"/>
            </a:solidFill>
            <a:latin typeface="Abscissa" pitchFamily="2" charset="0"/>
          </a:endParaRPr>
        </a:p>
      </dgm:t>
    </dgm:pt>
    <dgm:pt modelId="{9053F5A4-64C1-4A38-9D74-1BD34189A66D}" type="parTrans" cxnId="{98988F76-266A-49D9-9DE4-F16BF15A69C9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A47076B3-B6D6-404D-94CD-BC897CE29716}" type="sibTrans" cxnId="{98988F76-266A-49D9-9DE4-F16BF15A69C9}">
      <dgm:prSet/>
      <dgm:spPr/>
      <dgm:t>
        <a:bodyPr/>
        <a:lstStyle/>
        <a:p>
          <a:endParaRPr lang="en-US"/>
        </a:p>
      </dgm:t>
    </dgm:pt>
    <dgm:pt modelId="{0F896991-A397-4A89-923F-C8949D5D907F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  <a:latin typeface="Abscissa" pitchFamily="2" charset="0"/>
            </a:rPr>
            <a:t>JARINGAN DAN ORGAN LIMFOID</a:t>
          </a:r>
          <a:endParaRPr lang="en-US" sz="3600" b="1" dirty="0">
            <a:solidFill>
              <a:schemeClr val="tx1"/>
            </a:solidFill>
            <a:latin typeface="Abscissa" pitchFamily="2" charset="0"/>
          </a:endParaRPr>
        </a:p>
      </dgm:t>
    </dgm:pt>
    <dgm:pt modelId="{B608233D-8D02-4D6A-945B-38AD76090A57}" type="parTrans" cxnId="{3D9980E3-7251-4962-8D41-F27C04A26378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005DA33B-948F-4F0A-9959-3C3BF6C22692}" type="sibTrans" cxnId="{3D9980E3-7251-4962-8D41-F27C04A26378}">
      <dgm:prSet/>
      <dgm:spPr/>
      <dgm:t>
        <a:bodyPr/>
        <a:lstStyle/>
        <a:p>
          <a:endParaRPr lang="en-US"/>
        </a:p>
      </dgm:t>
    </dgm:pt>
    <dgm:pt modelId="{DC0D097D-4A42-40A7-9596-D6FEE225FA7C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  <a:latin typeface="Abscissa" pitchFamily="2" charset="0"/>
            </a:rPr>
            <a:t>SUMSUM MERAH</a:t>
          </a:r>
          <a:endParaRPr lang="en-US" sz="3600" b="1" dirty="0">
            <a:solidFill>
              <a:schemeClr val="tx1"/>
            </a:solidFill>
            <a:latin typeface="Abscissa" pitchFamily="2" charset="0"/>
          </a:endParaRPr>
        </a:p>
      </dgm:t>
    </dgm:pt>
    <dgm:pt modelId="{2320DF02-53A0-4B61-920F-CD5EF97DDB06}" type="parTrans" cxnId="{B5793EEA-B780-45E8-B509-FC50182EB342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5F099929-622E-4B40-93FD-E541CCEC5464}" type="sibTrans" cxnId="{B5793EEA-B780-45E8-B509-FC50182EB342}">
      <dgm:prSet/>
      <dgm:spPr/>
      <dgm:t>
        <a:bodyPr/>
        <a:lstStyle/>
        <a:p>
          <a:endParaRPr lang="en-US"/>
        </a:p>
      </dgm:t>
    </dgm:pt>
    <dgm:pt modelId="{2A9C54A4-0C93-467A-B9B6-2635DBCD81F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  <a:latin typeface="Abscissa" pitchFamily="2" charset="0"/>
            </a:rPr>
            <a:t>NODUS LIMFA</a:t>
          </a:r>
          <a:endParaRPr lang="en-US" sz="3600" b="1" dirty="0">
            <a:solidFill>
              <a:schemeClr val="tx1"/>
            </a:solidFill>
            <a:latin typeface="Abscissa" pitchFamily="2" charset="0"/>
          </a:endParaRPr>
        </a:p>
      </dgm:t>
    </dgm:pt>
    <dgm:pt modelId="{2A56DDC0-06D2-4EBE-984D-CB15976F5ECE}" type="parTrans" cxnId="{63D7B247-6D1F-488A-BD61-A873026FC3C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140160BA-5B9E-4A6E-9B44-E2B12184932C}" type="sibTrans" cxnId="{63D7B247-6D1F-488A-BD61-A873026FC3C4}">
      <dgm:prSet/>
      <dgm:spPr/>
      <dgm:t>
        <a:bodyPr/>
        <a:lstStyle/>
        <a:p>
          <a:endParaRPr lang="en-US"/>
        </a:p>
      </dgm:t>
    </dgm:pt>
    <dgm:pt modelId="{F5521386-0883-44B9-86C5-1B3D213B8A3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  <a:latin typeface="Abscissa" pitchFamily="2" charset="0"/>
            </a:rPr>
            <a:t>LIMPA</a:t>
          </a:r>
          <a:endParaRPr lang="en-US" sz="3600" b="1" dirty="0">
            <a:solidFill>
              <a:schemeClr val="tx1"/>
            </a:solidFill>
            <a:latin typeface="Abscissa" pitchFamily="2" charset="0"/>
          </a:endParaRPr>
        </a:p>
      </dgm:t>
    </dgm:pt>
    <dgm:pt modelId="{D81CC230-6FFE-42F5-8FCD-A1BB33E2810F}" type="parTrans" cxnId="{55F0D36F-C406-4DC4-8E70-B30D5763A69C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79DED1E5-F34B-451F-8AEC-573F9FC7A42F}" type="sibTrans" cxnId="{55F0D36F-C406-4DC4-8E70-B30D5763A69C}">
      <dgm:prSet/>
      <dgm:spPr/>
      <dgm:t>
        <a:bodyPr/>
        <a:lstStyle/>
        <a:p>
          <a:endParaRPr lang="en-US"/>
        </a:p>
      </dgm:t>
    </dgm:pt>
    <dgm:pt modelId="{9CFC848D-B199-46EF-84EE-D7D0614539C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  <a:latin typeface="Abscissa" pitchFamily="2" charset="0"/>
            </a:rPr>
            <a:t>TIMUS</a:t>
          </a:r>
          <a:endParaRPr lang="en-US" sz="3600" b="1" dirty="0">
            <a:solidFill>
              <a:schemeClr val="tx1"/>
            </a:solidFill>
            <a:latin typeface="Abscissa" pitchFamily="2" charset="0"/>
          </a:endParaRPr>
        </a:p>
      </dgm:t>
    </dgm:pt>
    <dgm:pt modelId="{601A9DD5-599E-45FF-AC4C-190796B66BCA}" type="parTrans" cxnId="{5BAC0EDE-5357-4A27-90C9-53FB7959A40B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16FCD781-9CAF-45CB-BD75-087B198BD4F6}" type="sibTrans" cxnId="{5BAC0EDE-5357-4A27-90C9-53FB7959A40B}">
      <dgm:prSet/>
      <dgm:spPr/>
      <dgm:t>
        <a:bodyPr/>
        <a:lstStyle/>
        <a:p>
          <a:endParaRPr lang="en-US"/>
        </a:p>
      </dgm:t>
    </dgm:pt>
    <dgm:pt modelId="{3EBD1712-CB0F-4303-AE9A-645D763F5C8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chemeClr val="tx1"/>
              </a:solidFill>
              <a:latin typeface="Abscissa" pitchFamily="2" charset="0"/>
            </a:rPr>
            <a:t>TONSIL</a:t>
          </a:r>
          <a:endParaRPr lang="en-US" sz="3600" b="1" dirty="0">
            <a:solidFill>
              <a:schemeClr val="tx1"/>
            </a:solidFill>
            <a:latin typeface="Abscissa" pitchFamily="2" charset="0"/>
          </a:endParaRPr>
        </a:p>
      </dgm:t>
    </dgm:pt>
    <dgm:pt modelId="{E075BA6B-264F-44C0-829D-DD282A4E0001}" type="parTrans" cxnId="{F682ABCA-D7B3-4A98-9E43-012B3BF01218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b="1">
            <a:solidFill>
              <a:schemeClr val="bg1"/>
            </a:solidFill>
          </a:endParaRPr>
        </a:p>
      </dgm:t>
    </dgm:pt>
    <dgm:pt modelId="{6B8EAB6F-2BFB-4096-85AB-E007F14443D2}" type="sibTrans" cxnId="{F682ABCA-D7B3-4A98-9E43-012B3BF01218}">
      <dgm:prSet/>
      <dgm:spPr/>
      <dgm:t>
        <a:bodyPr/>
        <a:lstStyle/>
        <a:p>
          <a:endParaRPr lang="en-US"/>
        </a:p>
      </dgm:t>
    </dgm:pt>
    <dgm:pt modelId="{0DD68693-B64B-4E9B-85FD-E935BABEDF5A}" type="pres">
      <dgm:prSet presAssocID="{5FCD71E7-F0A1-4DD5-8021-BA14037371C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BAD0C9-DC46-4DD4-BA5D-0F6758C1D1F1}" type="pres">
      <dgm:prSet presAssocID="{06DB1F7D-BE12-4642-BC77-BD743BE0A766}" presName="root1" presStyleCnt="0"/>
      <dgm:spPr/>
    </dgm:pt>
    <dgm:pt modelId="{B2D5FC24-AC81-4005-97D9-13F879486656}" type="pres">
      <dgm:prSet presAssocID="{06DB1F7D-BE12-4642-BC77-BD743BE0A766}" presName="LevelOneTextNode" presStyleLbl="node0" presStyleIdx="0" presStyleCnt="1" custScaleX="93552" custScaleY="1271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62DBCF-226F-4D05-8BEC-9EB13DC95C18}" type="pres">
      <dgm:prSet presAssocID="{06DB1F7D-BE12-4642-BC77-BD743BE0A766}" presName="level2hierChild" presStyleCnt="0"/>
      <dgm:spPr/>
    </dgm:pt>
    <dgm:pt modelId="{7304E294-4A71-4C31-801B-72F0110F0547}" type="pres">
      <dgm:prSet presAssocID="{9053F5A4-64C1-4A38-9D74-1BD34189A66D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59F907C5-E389-4019-88B2-B865B99C16C1}" type="pres">
      <dgm:prSet presAssocID="{9053F5A4-64C1-4A38-9D74-1BD34189A66D}" presName="connTx" presStyleLbl="parChTrans1D2" presStyleIdx="0" presStyleCnt="2"/>
      <dgm:spPr/>
      <dgm:t>
        <a:bodyPr/>
        <a:lstStyle/>
        <a:p>
          <a:endParaRPr lang="en-US"/>
        </a:p>
      </dgm:t>
    </dgm:pt>
    <dgm:pt modelId="{CBEFA7B8-8FBC-4C5F-B874-49993048DEDE}" type="pres">
      <dgm:prSet presAssocID="{D984562A-DC9B-4D2C-A78E-204B70123545}" presName="root2" presStyleCnt="0"/>
      <dgm:spPr/>
    </dgm:pt>
    <dgm:pt modelId="{4D877D1B-4081-4941-8E22-DE39AC4426A4}" type="pres">
      <dgm:prSet presAssocID="{D984562A-DC9B-4D2C-A78E-204B70123545}" presName="LevelTwoTextNode" presStyleLbl="node2" presStyleIdx="0" presStyleCnt="2" custLinFactNeighborX="-22706" custLinFactNeighborY="-321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ACF212C-068D-461F-9F6D-1EBC49F2FC63}" type="pres">
      <dgm:prSet presAssocID="{D984562A-DC9B-4D2C-A78E-204B70123545}" presName="level3hierChild" presStyleCnt="0"/>
      <dgm:spPr/>
    </dgm:pt>
    <dgm:pt modelId="{6B4373A8-2B26-4B4C-BAE1-AC2CF3C961DB}" type="pres">
      <dgm:prSet presAssocID="{B608233D-8D02-4D6A-945B-38AD76090A57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F16FDAFC-EB7A-4189-800E-2D5132DF307A}" type="pres">
      <dgm:prSet presAssocID="{B608233D-8D02-4D6A-945B-38AD76090A57}" presName="connTx" presStyleLbl="parChTrans1D2" presStyleIdx="1" presStyleCnt="2"/>
      <dgm:spPr/>
      <dgm:t>
        <a:bodyPr/>
        <a:lstStyle/>
        <a:p>
          <a:endParaRPr lang="en-US"/>
        </a:p>
      </dgm:t>
    </dgm:pt>
    <dgm:pt modelId="{DAF6E69F-B9DA-47C1-8F2D-575AFB6DD617}" type="pres">
      <dgm:prSet presAssocID="{0F896991-A397-4A89-923F-C8949D5D907F}" presName="root2" presStyleCnt="0"/>
      <dgm:spPr/>
    </dgm:pt>
    <dgm:pt modelId="{AE9191A3-A279-4259-8310-04D91FD1D4B3}" type="pres">
      <dgm:prSet presAssocID="{0F896991-A397-4A89-923F-C8949D5D907F}" presName="LevelTwoTextNode" presStyleLbl="node2" presStyleIdx="1" presStyleCnt="2" custScaleY="162870" custLinFactNeighborX="-22706" custLinFactNeighborY="119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3FC1B3-9606-4384-BBCC-E499C10B9204}" type="pres">
      <dgm:prSet presAssocID="{0F896991-A397-4A89-923F-C8949D5D907F}" presName="level3hierChild" presStyleCnt="0"/>
      <dgm:spPr/>
    </dgm:pt>
    <dgm:pt modelId="{CAADED6B-9620-4981-A1DA-A1AF329FCA9E}" type="pres">
      <dgm:prSet presAssocID="{2320DF02-53A0-4B61-920F-CD5EF97DDB06}" presName="conn2-1" presStyleLbl="parChTrans1D3" presStyleIdx="0" presStyleCnt="5"/>
      <dgm:spPr/>
      <dgm:t>
        <a:bodyPr/>
        <a:lstStyle/>
        <a:p>
          <a:endParaRPr lang="en-US"/>
        </a:p>
      </dgm:t>
    </dgm:pt>
    <dgm:pt modelId="{8D45C263-E400-44BE-8D6B-74DD7E5A9CB3}" type="pres">
      <dgm:prSet presAssocID="{2320DF02-53A0-4B61-920F-CD5EF97DDB06}" presName="connTx" presStyleLbl="parChTrans1D3" presStyleIdx="0" presStyleCnt="5"/>
      <dgm:spPr/>
      <dgm:t>
        <a:bodyPr/>
        <a:lstStyle/>
        <a:p>
          <a:endParaRPr lang="en-US"/>
        </a:p>
      </dgm:t>
    </dgm:pt>
    <dgm:pt modelId="{7A746313-703C-40D1-87AD-06D45FE6008A}" type="pres">
      <dgm:prSet presAssocID="{DC0D097D-4A42-40A7-9596-D6FEE225FA7C}" presName="root2" presStyleCnt="0"/>
      <dgm:spPr/>
    </dgm:pt>
    <dgm:pt modelId="{B14C6ABE-F78F-489D-88B5-431D6072F7F9}" type="pres">
      <dgm:prSet presAssocID="{DC0D097D-4A42-40A7-9596-D6FEE225FA7C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263A91-FE3D-4D94-8906-33DF0FAF5DF5}" type="pres">
      <dgm:prSet presAssocID="{DC0D097D-4A42-40A7-9596-D6FEE225FA7C}" presName="level3hierChild" presStyleCnt="0"/>
      <dgm:spPr/>
    </dgm:pt>
    <dgm:pt modelId="{EC37FFB6-4100-46F5-9064-D0A57C25BD3A}" type="pres">
      <dgm:prSet presAssocID="{2A56DDC0-06D2-4EBE-984D-CB15976F5ECE}" presName="conn2-1" presStyleLbl="parChTrans1D3" presStyleIdx="1" presStyleCnt="5"/>
      <dgm:spPr/>
      <dgm:t>
        <a:bodyPr/>
        <a:lstStyle/>
        <a:p>
          <a:endParaRPr lang="en-US"/>
        </a:p>
      </dgm:t>
    </dgm:pt>
    <dgm:pt modelId="{9B25CFC4-E39B-45BC-B43B-AF432D973168}" type="pres">
      <dgm:prSet presAssocID="{2A56DDC0-06D2-4EBE-984D-CB15976F5ECE}" presName="connTx" presStyleLbl="parChTrans1D3" presStyleIdx="1" presStyleCnt="5"/>
      <dgm:spPr/>
      <dgm:t>
        <a:bodyPr/>
        <a:lstStyle/>
        <a:p>
          <a:endParaRPr lang="en-US"/>
        </a:p>
      </dgm:t>
    </dgm:pt>
    <dgm:pt modelId="{4A6EE0CA-4D07-4C95-8F9C-05E10AE53866}" type="pres">
      <dgm:prSet presAssocID="{2A9C54A4-0C93-467A-B9B6-2635DBCD81FE}" presName="root2" presStyleCnt="0"/>
      <dgm:spPr/>
    </dgm:pt>
    <dgm:pt modelId="{B5092084-BAB4-47AF-8D55-474617922DD5}" type="pres">
      <dgm:prSet presAssocID="{2A9C54A4-0C93-467A-B9B6-2635DBCD81FE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EA0892-CA9C-4DB1-A6DA-40A4EFE35E79}" type="pres">
      <dgm:prSet presAssocID="{2A9C54A4-0C93-467A-B9B6-2635DBCD81FE}" presName="level3hierChild" presStyleCnt="0"/>
      <dgm:spPr/>
    </dgm:pt>
    <dgm:pt modelId="{429FBDA6-F5E5-4A20-8198-C15E60D50C79}" type="pres">
      <dgm:prSet presAssocID="{D81CC230-6FFE-42F5-8FCD-A1BB33E2810F}" presName="conn2-1" presStyleLbl="parChTrans1D3" presStyleIdx="2" presStyleCnt="5"/>
      <dgm:spPr/>
      <dgm:t>
        <a:bodyPr/>
        <a:lstStyle/>
        <a:p>
          <a:endParaRPr lang="en-US"/>
        </a:p>
      </dgm:t>
    </dgm:pt>
    <dgm:pt modelId="{D5E4CBD5-3EBA-40AA-B975-7792B7F2E967}" type="pres">
      <dgm:prSet presAssocID="{D81CC230-6FFE-42F5-8FCD-A1BB33E2810F}" presName="connTx" presStyleLbl="parChTrans1D3" presStyleIdx="2" presStyleCnt="5"/>
      <dgm:spPr/>
      <dgm:t>
        <a:bodyPr/>
        <a:lstStyle/>
        <a:p>
          <a:endParaRPr lang="en-US"/>
        </a:p>
      </dgm:t>
    </dgm:pt>
    <dgm:pt modelId="{00A2C059-9EEB-4928-9AE8-4DDA85B472D2}" type="pres">
      <dgm:prSet presAssocID="{F5521386-0883-44B9-86C5-1B3D213B8A34}" presName="root2" presStyleCnt="0"/>
      <dgm:spPr/>
    </dgm:pt>
    <dgm:pt modelId="{0E14670A-9B83-4FF5-941B-AFB594949F2F}" type="pres">
      <dgm:prSet presAssocID="{F5521386-0883-44B9-86C5-1B3D213B8A34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89755D-9A8F-46CE-B3C4-0C90C4EE0C8D}" type="pres">
      <dgm:prSet presAssocID="{F5521386-0883-44B9-86C5-1B3D213B8A34}" presName="level3hierChild" presStyleCnt="0"/>
      <dgm:spPr/>
    </dgm:pt>
    <dgm:pt modelId="{F96532DC-57AD-45B7-BD51-139F7DC5EF83}" type="pres">
      <dgm:prSet presAssocID="{601A9DD5-599E-45FF-AC4C-190796B66BCA}" presName="conn2-1" presStyleLbl="parChTrans1D3" presStyleIdx="3" presStyleCnt="5"/>
      <dgm:spPr/>
      <dgm:t>
        <a:bodyPr/>
        <a:lstStyle/>
        <a:p>
          <a:endParaRPr lang="en-US"/>
        </a:p>
      </dgm:t>
    </dgm:pt>
    <dgm:pt modelId="{F1AE38E5-203D-41A0-86D3-C80AE67AD9DA}" type="pres">
      <dgm:prSet presAssocID="{601A9DD5-599E-45FF-AC4C-190796B66BCA}" presName="connTx" presStyleLbl="parChTrans1D3" presStyleIdx="3" presStyleCnt="5"/>
      <dgm:spPr/>
      <dgm:t>
        <a:bodyPr/>
        <a:lstStyle/>
        <a:p>
          <a:endParaRPr lang="en-US"/>
        </a:p>
      </dgm:t>
    </dgm:pt>
    <dgm:pt modelId="{538B205A-8BC0-430B-AC0A-852590602266}" type="pres">
      <dgm:prSet presAssocID="{9CFC848D-B199-46EF-84EE-D7D0614539C1}" presName="root2" presStyleCnt="0"/>
      <dgm:spPr/>
    </dgm:pt>
    <dgm:pt modelId="{E747363B-6CCB-42A9-9056-E35C05618973}" type="pres">
      <dgm:prSet presAssocID="{9CFC848D-B199-46EF-84EE-D7D0614539C1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E5720A-234D-4CBF-8DE7-64B897BE67FB}" type="pres">
      <dgm:prSet presAssocID="{9CFC848D-B199-46EF-84EE-D7D0614539C1}" presName="level3hierChild" presStyleCnt="0"/>
      <dgm:spPr/>
    </dgm:pt>
    <dgm:pt modelId="{04035D7A-7A2F-4A50-92CE-397F97D27790}" type="pres">
      <dgm:prSet presAssocID="{E075BA6B-264F-44C0-829D-DD282A4E0001}" presName="conn2-1" presStyleLbl="parChTrans1D3" presStyleIdx="4" presStyleCnt="5"/>
      <dgm:spPr/>
      <dgm:t>
        <a:bodyPr/>
        <a:lstStyle/>
        <a:p>
          <a:endParaRPr lang="en-US"/>
        </a:p>
      </dgm:t>
    </dgm:pt>
    <dgm:pt modelId="{35CE22B2-B57D-4F0A-BCB8-ED380C0429FC}" type="pres">
      <dgm:prSet presAssocID="{E075BA6B-264F-44C0-829D-DD282A4E0001}" presName="connTx" presStyleLbl="parChTrans1D3" presStyleIdx="4" presStyleCnt="5"/>
      <dgm:spPr/>
      <dgm:t>
        <a:bodyPr/>
        <a:lstStyle/>
        <a:p>
          <a:endParaRPr lang="en-US"/>
        </a:p>
      </dgm:t>
    </dgm:pt>
    <dgm:pt modelId="{D30FB75D-BA01-4A61-8131-3D31D9B192A1}" type="pres">
      <dgm:prSet presAssocID="{3EBD1712-CB0F-4303-AE9A-645D763F5C81}" presName="root2" presStyleCnt="0"/>
      <dgm:spPr/>
    </dgm:pt>
    <dgm:pt modelId="{AF374BF4-3DB8-4CAE-941A-F1BD8E41CC3A}" type="pres">
      <dgm:prSet presAssocID="{3EBD1712-CB0F-4303-AE9A-645D763F5C81}" presName="LevelTwoTextNode" presStyleLbl="node3" presStyleIdx="4" presStyleCnt="5" custScaleY="7974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EF6402-EF68-4B2F-98CA-C938865EA355}" type="pres">
      <dgm:prSet presAssocID="{3EBD1712-CB0F-4303-AE9A-645D763F5C81}" presName="level3hierChild" presStyleCnt="0"/>
      <dgm:spPr/>
    </dgm:pt>
  </dgm:ptLst>
  <dgm:cxnLst>
    <dgm:cxn modelId="{E38D9DAA-54FE-4A94-B970-89E9E283283D}" type="presOf" srcId="{E075BA6B-264F-44C0-829D-DD282A4E0001}" destId="{04035D7A-7A2F-4A50-92CE-397F97D27790}" srcOrd="0" destOrd="0" presId="urn:microsoft.com/office/officeart/2005/8/layout/hierarchy2"/>
    <dgm:cxn modelId="{3D9980E3-7251-4962-8D41-F27C04A26378}" srcId="{06DB1F7D-BE12-4642-BC77-BD743BE0A766}" destId="{0F896991-A397-4A89-923F-C8949D5D907F}" srcOrd="1" destOrd="0" parTransId="{B608233D-8D02-4D6A-945B-38AD76090A57}" sibTransId="{005DA33B-948F-4F0A-9959-3C3BF6C22692}"/>
    <dgm:cxn modelId="{5C4BBBCF-B45A-4CA2-A19E-AF1B14EF912F}" type="presOf" srcId="{D984562A-DC9B-4D2C-A78E-204B70123545}" destId="{4D877D1B-4081-4941-8E22-DE39AC4426A4}" srcOrd="0" destOrd="0" presId="urn:microsoft.com/office/officeart/2005/8/layout/hierarchy2"/>
    <dgm:cxn modelId="{DA4930C7-6D04-45BB-A9C6-0132FC75096A}" type="presOf" srcId="{2A56DDC0-06D2-4EBE-984D-CB15976F5ECE}" destId="{9B25CFC4-E39B-45BC-B43B-AF432D973168}" srcOrd="1" destOrd="0" presId="urn:microsoft.com/office/officeart/2005/8/layout/hierarchy2"/>
    <dgm:cxn modelId="{5BAC0EDE-5357-4A27-90C9-53FB7959A40B}" srcId="{0F896991-A397-4A89-923F-C8949D5D907F}" destId="{9CFC848D-B199-46EF-84EE-D7D0614539C1}" srcOrd="3" destOrd="0" parTransId="{601A9DD5-599E-45FF-AC4C-190796B66BCA}" sibTransId="{16FCD781-9CAF-45CB-BD75-087B198BD4F6}"/>
    <dgm:cxn modelId="{C4655229-CF8F-4FEA-B9B4-239A99D515F6}" type="presOf" srcId="{B608233D-8D02-4D6A-945B-38AD76090A57}" destId="{6B4373A8-2B26-4B4C-BAE1-AC2CF3C961DB}" srcOrd="0" destOrd="0" presId="urn:microsoft.com/office/officeart/2005/8/layout/hierarchy2"/>
    <dgm:cxn modelId="{14E72E4C-3ECE-4D0F-BEBB-076B3384358F}" type="presOf" srcId="{F5521386-0883-44B9-86C5-1B3D213B8A34}" destId="{0E14670A-9B83-4FF5-941B-AFB594949F2F}" srcOrd="0" destOrd="0" presId="urn:microsoft.com/office/officeart/2005/8/layout/hierarchy2"/>
    <dgm:cxn modelId="{F682ABCA-D7B3-4A98-9E43-012B3BF01218}" srcId="{0F896991-A397-4A89-923F-C8949D5D907F}" destId="{3EBD1712-CB0F-4303-AE9A-645D763F5C81}" srcOrd="4" destOrd="0" parTransId="{E075BA6B-264F-44C0-829D-DD282A4E0001}" sibTransId="{6B8EAB6F-2BFB-4096-85AB-E007F14443D2}"/>
    <dgm:cxn modelId="{C643973E-4E4F-4FE0-993F-704EB8A3CD55}" type="presOf" srcId="{B608233D-8D02-4D6A-945B-38AD76090A57}" destId="{F16FDAFC-EB7A-4189-800E-2D5132DF307A}" srcOrd="1" destOrd="0" presId="urn:microsoft.com/office/officeart/2005/8/layout/hierarchy2"/>
    <dgm:cxn modelId="{68E44A4A-4E5A-49A9-8D81-D095FD69E9A6}" type="presOf" srcId="{0F896991-A397-4A89-923F-C8949D5D907F}" destId="{AE9191A3-A279-4259-8310-04D91FD1D4B3}" srcOrd="0" destOrd="0" presId="urn:microsoft.com/office/officeart/2005/8/layout/hierarchy2"/>
    <dgm:cxn modelId="{46FE8636-0239-479B-9ABC-9D3FEEDDF972}" type="presOf" srcId="{601A9DD5-599E-45FF-AC4C-190796B66BCA}" destId="{F96532DC-57AD-45B7-BD51-139F7DC5EF83}" srcOrd="0" destOrd="0" presId="urn:microsoft.com/office/officeart/2005/8/layout/hierarchy2"/>
    <dgm:cxn modelId="{ADC3C11F-15A7-405D-87ED-2921A1DA1441}" type="presOf" srcId="{D81CC230-6FFE-42F5-8FCD-A1BB33E2810F}" destId="{D5E4CBD5-3EBA-40AA-B975-7792B7F2E967}" srcOrd="1" destOrd="0" presId="urn:microsoft.com/office/officeart/2005/8/layout/hierarchy2"/>
    <dgm:cxn modelId="{CEA00DCC-0DAB-45E4-ADF6-A25F98325099}" srcId="{5FCD71E7-F0A1-4DD5-8021-BA14037371C0}" destId="{06DB1F7D-BE12-4642-BC77-BD743BE0A766}" srcOrd="0" destOrd="0" parTransId="{DA9B223B-847F-4BE2-8ED5-9AC1C1B534C5}" sibTransId="{95BC37C2-AF3C-4634-AE5C-85FBD0F13395}"/>
    <dgm:cxn modelId="{EA43FB67-F2D5-49A1-AB30-CF38DC6E2D44}" type="presOf" srcId="{E075BA6B-264F-44C0-829D-DD282A4E0001}" destId="{35CE22B2-B57D-4F0A-BCB8-ED380C0429FC}" srcOrd="1" destOrd="0" presId="urn:microsoft.com/office/officeart/2005/8/layout/hierarchy2"/>
    <dgm:cxn modelId="{11E6191D-FFE6-4B88-9B7C-6E91C296413C}" type="presOf" srcId="{5FCD71E7-F0A1-4DD5-8021-BA14037371C0}" destId="{0DD68693-B64B-4E9B-85FD-E935BABEDF5A}" srcOrd="0" destOrd="0" presId="urn:microsoft.com/office/officeart/2005/8/layout/hierarchy2"/>
    <dgm:cxn modelId="{47707157-7515-4C64-8509-E6D140726366}" type="presOf" srcId="{06DB1F7D-BE12-4642-BC77-BD743BE0A766}" destId="{B2D5FC24-AC81-4005-97D9-13F879486656}" srcOrd="0" destOrd="0" presId="urn:microsoft.com/office/officeart/2005/8/layout/hierarchy2"/>
    <dgm:cxn modelId="{24E5AAC9-9131-4047-A1DF-36D1F09C4949}" type="presOf" srcId="{9CFC848D-B199-46EF-84EE-D7D0614539C1}" destId="{E747363B-6CCB-42A9-9056-E35C05618973}" srcOrd="0" destOrd="0" presId="urn:microsoft.com/office/officeart/2005/8/layout/hierarchy2"/>
    <dgm:cxn modelId="{98988F76-266A-49D9-9DE4-F16BF15A69C9}" srcId="{06DB1F7D-BE12-4642-BC77-BD743BE0A766}" destId="{D984562A-DC9B-4D2C-A78E-204B70123545}" srcOrd="0" destOrd="0" parTransId="{9053F5A4-64C1-4A38-9D74-1BD34189A66D}" sibTransId="{A47076B3-B6D6-404D-94CD-BC897CE29716}"/>
    <dgm:cxn modelId="{436C8D9D-8851-42F8-9D9E-2B3DB87351C0}" type="presOf" srcId="{D81CC230-6FFE-42F5-8FCD-A1BB33E2810F}" destId="{429FBDA6-F5E5-4A20-8198-C15E60D50C79}" srcOrd="0" destOrd="0" presId="urn:microsoft.com/office/officeart/2005/8/layout/hierarchy2"/>
    <dgm:cxn modelId="{9A68DC36-223E-4854-840D-0F2F04955FFC}" type="presOf" srcId="{601A9DD5-599E-45FF-AC4C-190796B66BCA}" destId="{F1AE38E5-203D-41A0-86D3-C80AE67AD9DA}" srcOrd="1" destOrd="0" presId="urn:microsoft.com/office/officeart/2005/8/layout/hierarchy2"/>
    <dgm:cxn modelId="{63D7B247-6D1F-488A-BD61-A873026FC3C4}" srcId="{0F896991-A397-4A89-923F-C8949D5D907F}" destId="{2A9C54A4-0C93-467A-B9B6-2635DBCD81FE}" srcOrd="1" destOrd="0" parTransId="{2A56DDC0-06D2-4EBE-984D-CB15976F5ECE}" sibTransId="{140160BA-5B9E-4A6E-9B44-E2B12184932C}"/>
    <dgm:cxn modelId="{291E16C8-79DE-478D-8F39-4F03569D5D19}" type="presOf" srcId="{2320DF02-53A0-4B61-920F-CD5EF97DDB06}" destId="{CAADED6B-9620-4981-A1DA-A1AF329FCA9E}" srcOrd="0" destOrd="0" presId="urn:microsoft.com/office/officeart/2005/8/layout/hierarchy2"/>
    <dgm:cxn modelId="{B0652F04-DB9C-47FB-BEF6-18BAAFFBDCDC}" type="presOf" srcId="{3EBD1712-CB0F-4303-AE9A-645D763F5C81}" destId="{AF374BF4-3DB8-4CAE-941A-F1BD8E41CC3A}" srcOrd="0" destOrd="0" presId="urn:microsoft.com/office/officeart/2005/8/layout/hierarchy2"/>
    <dgm:cxn modelId="{B5793EEA-B780-45E8-B509-FC50182EB342}" srcId="{0F896991-A397-4A89-923F-C8949D5D907F}" destId="{DC0D097D-4A42-40A7-9596-D6FEE225FA7C}" srcOrd="0" destOrd="0" parTransId="{2320DF02-53A0-4B61-920F-CD5EF97DDB06}" sibTransId="{5F099929-622E-4B40-93FD-E541CCEC5464}"/>
    <dgm:cxn modelId="{55F0D36F-C406-4DC4-8E70-B30D5763A69C}" srcId="{0F896991-A397-4A89-923F-C8949D5D907F}" destId="{F5521386-0883-44B9-86C5-1B3D213B8A34}" srcOrd="2" destOrd="0" parTransId="{D81CC230-6FFE-42F5-8FCD-A1BB33E2810F}" sibTransId="{79DED1E5-F34B-451F-8AEC-573F9FC7A42F}"/>
    <dgm:cxn modelId="{C044FC7A-C952-4FEA-8A5D-C62E83F4E781}" type="presOf" srcId="{9053F5A4-64C1-4A38-9D74-1BD34189A66D}" destId="{7304E294-4A71-4C31-801B-72F0110F0547}" srcOrd="0" destOrd="0" presId="urn:microsoft.com/office/officeart/2005/8/layout/hierarchy2"/>
    <dgm:cxn modelId="{535EC26E-2B7C-4053-B3C3-DD030D6ADBE6}" type="presOf" srcId="{2320DF02-53A0-4B61-920F-CD5EF97DDB06}" destId="{8D45C263-E400-44BE-8D6B-74DD7E5A9CB3}" srcOrd="1" destOrd="0" presId="urn:microsoft.com/office/officeart/2005/8/layout/hierarchy2"/>
    <dgm:cxn modelId="{F18C5DC4-3DC0-42B1-A23C-511564A3BEAD}" type="presOf" srcId="{9053F5A4-64C1-4A38-9D74-1BD34189A66D}" destId="{59F907C5-E389-4019-88B2-B865B99C16C1}" srcOrd="1" destOrd="0" presId="urn:microsoft.com/office/officeart/2005/8/layout/hierarchy2"/>
    <dgm:cxn modelId="{09462185-1AE6-4393-B2ED-B588BDD52144}" type="presOf" srcId="{DC0D097D-4A42-40A7-9596-D6FEE225FA7C}" destId="{B14C6ABE-F78F-489D-88B5-431D6072F7F9}" srcOrd="0" destOrd="0" presId="urn:microsoft.com/office/officeart/2005/8/layout/hierarchy2"/>
    <dgm:cxn modelId="{E30C65F2-DEF1-472E-99F3-97B487A0A052}" type="presOf" srcId="{2A56DDC0-06D2-4EBE-984D-CB15976F5ECE}" destId="{EC37FFB6-4100-46F5-9064-D0A57C25BD3A}" srcOrd="0" destOrd="0" presId="urn:microsoft.com/office/officeart/2005/8/layout/hierarchy2"/>
    <dgm:cxn modelId="{65D84023-3AE5-4C89-AD0B-08BD490717D2}" type="presOf" srcId="{2A9C54A4-0C93-467A-B9B6-2635DBCD81FE}" destId="{B5092084-BAB4-47AF-8D55-474617922DD5}" srcOrd="0" destOrd="0" presId="urn:microsoft.com/office/officeart/2005/8/layout/hierarchy2"/>
    <dgm:cxn modelId="{2FB72B87-D656-464D-9995-682082C53E81}" type="presParOf" srcId="{0DD68693-B64B-4E9B-85FD-E935BABEDF5A}" destId="{0CBAD0C9-DC46-4DD4-BA5D-0F6758C1D1F1}" srcOrd="0" destOrd="0" presId="urn:microsoft.com/office/officeart/2005/8/layout/hierarchy2"/>
    <dgm:cxn modelId="{A591BC99-2547-4CE0-93F6-3D1150F10A27}" type="presParOf" srcId="{0CBAD0C9-DC46-4DD4-BA5D-0F6758C1D1F1}" destId="{B2D5FC24-AC81-4005-97D9-13F879486656}" srcOrd="0" destOrd="0" presId="urn:microsoft.com/office/officeart/2005/8/layout/hierarchy2"/>
    <dgm:cxn modelId="{85C071FC-8B5E-4CEB-9553-54A1C0F5EA6E}" type="presParOf" srcId="{0CBAD0C9-DC46-4DD4-BA5D-0F6758C1D1F1}" destId="{6662DBCF-226F-4D05-8BEC-9EB13DC95C18}" srcOrd="1" destOrd="0" presId="urn:microsoft.com/office/officeart/2005/8/layout/hierarchy2"/>
    <dgm:cxn modelId="{63EC92BA-E0CC-4D24-8841-E9CF54DF0CB2}" type="presParOf" srcId="{6662DBCF-226F-4D05-8BEC-9EB13DC95C18}" destId="{7304E294-4A71-4C31-801B-72F0110F0547}" srcOrd="0" destOrd="0" presId="urn:microsoft.com/office/officeart/2005/8/layout/hierarchy2"/>
    <dgm:cxn modelId="{4A75D553-20FD-4D6A-B489-9E83D5D204E4}" type="presParOf" srcId="{7304E294-4A71-4C31-801B-72F0110F0547}" destId="{59F907C5-E389-4019-88B2-B865B99C16C1}" srcOrd="0" destOrd="0" presId="urn:microsoft.com/office/officeart/2005/8/layout/hierarchy2"/>
    <dgm:cxn modelId="{9B4588C9-E767-4169-9BC2-549BBAF7A108}" type="presParOf" srcId="{6662DBCF-226F-4D05-8BEC-9EB13DC95C18}" destId="{CBEFA7B8-8FBC-4C5F-B874-49993048DEDE}" srcOrd="1" destOrd="0" presId="urn:microsoft.com/office/officeart/2005/8/layout/hierarchy2"/>
    <dgm:cxn modelId="{526F5A72-A52F-4BD4-9C99-087D632EAB83}" type="presParOf" srcId="{CBEFA7B8-8FBC-4C5F-B874-49993048DEDE}" destId="{4D877D1B-4081-4941-8E22-DE39AC4426A4}" srcOrd="0" destOrd="0" presId="urn:microsoft.com/office/officeart/2005/8/layout/hierarchy2"/>
    <dgm:cxn modelId="{B3CA53C7-7334-4AE4-9D40-9DDB3EEC65D5}" type="presParOf" srcId="{CBEFA7B8-8FBC-4C5F-B874-49993048DEDE}" destId="{EACF212C-068D-461F-9F6D-1EBC49F2FC63}" srcOrd="1" destOrd="0" presId="urn:microsoft.com/office/officeart/2005/8/layout/hierarchy2"/>
    <dgm:cxn modelId="{2C20FFC8-403B-4767-8490-D2628087D448}" type="presParOf" srcId="{6662DBCF-226F-4D05-8BEC-9EB13DC95C18}" destId="{6B4373A8-2B26-4B4C-BAE1-AC2CF3C961DB}" srcOrd="2" destOrd="0" presId="urn:microsoft.com/office/officeart/2005/8/layout/hierarchy2"/>
    <dgm:cxn modelId="{4DB3C4D7-3E68-4F08-AB4D-30F9DBA58B00}" type="presParOf" srcId="{6B4373A8-2B26-4B4C-BAE1-AC2CF3C961DB}" destId="{F16FDAFC-EB7A-4189-800E-2D5132DF307A}" srcOrd="0" destOrd="0" presId="urn:microsoft.com/office/officeart/2005/8/layout/hierarchy2"/>
    <dgm:cxn modelId="{05B98C63-D869-42DB-89FB-A60204F7B3F2}" type="presParOf" srcId="{6662DBCF-226F-4D05-8BEC-9EB13DC95C18}" destId="{DAF6E69F-B9DA-47C1-8F2D-575AFB6DD617}" srcOrd="3" destOrd="0" presId="urn:microsoft.com/office/officeart/2005/8/layout/hierarchy2"/>
    <dgm:cxn modelId="{688788B1-5A14-488C-BEFB-D5DA19730AE7}" type="presParOf" srcId="{DAF6E69F-B9DA-47C1-8F2D-575AFB6DD617}" destId="{AE9191A3-A279-4259-8310-04D91FD1D4B3}" srcOrd="0" destOrd="0" presId="urn:microsoft.com/office/officeart/2005/8/layout/hierarchy2"/>
    <dgm:cxn modelId="{A0248199-BFBA-495F-A20D-6D2A786C0A7B}" type="presParOf" srcId="{DAF6E69F-B9DA-47C1-8F2D-575AFB6DD617}" destId="{6A3FC1B3-9606-4384-BBCC-E499C10B9204}" srcOrd="1" destOrd="0" presId="urn:microsoft.com/office/officeart/2005/8/layout/hierarchy2"/>
    <dgm:cxn modelId="{4E996AB9-820B-43C4-827C-CC31A9986F5D}" type="presParOf" srcId="{6A3FC1B3-9606-4384-BBCC-E499C10B9204}" destId="{CAADED6B-9620-4981-A1DA-A1AF329FCA9E}" srcOrd="0" destOrd="0" presId="urn:microsoft.com/office/officeart/2005/8/layout/hierarchy2"/>
    <dgm:cxn modelId="{374D1307-85E0-4A4A-9573-70A0B142506A}" type="presParOf" srcId="{CAADED6B-9620-4981-A1DA-A1AF329FCA9E}" destId="{8D45C263-E400-44BE-8D6B-74DD7E5A9CB3}" srcOrd="0" destOrd="0" presId="urn:microsoft.com/office/officeart/2005/8/layout/hierarchy2"/>
    <dgm:cxn modelId="{83B115FA-0398-48A6-B11B-329AE109FF68}" type="presParOf" srcId="{6A3FC1B3-9606-4384-BBCC-E499C10B9204}" destId="{7A746313-703C-40D1-87AD-06D45FE6008A}" srcOrd="1" destOrd="0" presId="urn:microsoft.com/office/officeart/2005/8/layout/hierarchy2"/>
    <dgm:cxn modelId="{209AA78E-87FC-462F-BA8F-286F40ABC79D}" type="presParOf" srcId="{7A746313-703C-40D1-87AD-06D45FE6008A}" destId="{B14C6ABE-F78F-489D-88B5-431D6072F7F9}" srcOrd="0" destOrd="0" presId="urn:microsoft.com/office/officeart/2005/8/layout/hierarchy2"/>
    <dgm:cxn modelId="{9E7B9AB5-9802-4C87-AFE7-399AB587979A}" type="presParOf" srcId="{7A746313-703C-40D1-87AD-06D45FE6008A}" destId="{E7263A91-FE3D-4D94-8906-33DF0FAF5DF5}" srcOrd="1" destOrd="0" presId="urn:microsoft.com/office/officeart/2005/8/layout/hierarchy2"/>
    <dgm:cxn modelId="{4222282C-D0FF-4D48-B93E-39F88B7BE978}" type="presParOf" srcId="{6A3FC1B3-9606-4384-BBCC-E499C10B9204}" destId="{EC37FFB6-4100-46F5-9064-D0A57C25BD3A}" srcOrd="2" destOrd="0" presId="urn:microsoft.com/office/officeart/2005/8/layout/hierarchy2"/>
    <dgm:cxn modelId="{EA63BC12-27BD-421F-A640-045E51EBC13A}" type="presParOf" srcId="{EC37FFB6-4100-46F5-9064-D0A57C25BD3A}" destId="{9B25CFC4-E39B-45BC-B43B-AF432D973168}" srcOrd="0" destOrd="0" presId="urn:microsoft.com/office/officeart/2005/8/layout/hierarchy2"/>
    <dgm:cxn modelId="{FC803662-3D9A-470C-8996-8D7C15EEE898}" type="presParOf" srcId="{6A3FC1B3-9606-4384-BBCC-E499C10B9204}" destId="{4A6EE0CA-4D07-4C95-8F9C-05E10AE53866}" srcOrd="3" destOrd="0" presId="urn:microsoft.com/office/officeart/2005/8/layout/hierarchy2"/>
    <dgm:cxn modelId="{5FDFA6EE-0507-48F3-ABF6-F2CDC209F2C3}" type="presParOf" srcId="{4A6EE0CA-4D07-4C95-8F9C-05E10AE53866}" destId="{B5092084-BAB4-47AF-8D55-474617922DD5}" srcOrd="0" destOrd="0" presId="urn:microsoft.com/office/officeart/2005/8/layout/hierarchy2"/>
    <dgm:cxn modelId="{F0A4B3C5-0AC4-4E0D-AB2E-B6D1C8424DFF}" type="presParOf" srcId="{4A6EE0CA-4D07-4C95-8F9C-05E10AE53866}" destId="{E0EA0892-CA9C-4DB1-A6DA-40A4EFE35E79}" srcOrd="1" destOrd="0" presId="urn:microsoft.com/office/officeart/2005/8/layout/hierarchy2"/>
    <dgm:cxn modelId="{251C7BFA-AAEF-4D73-86A5-7578BE0D6102}" type="presParOf" srcId="{6A3FC1B3-9606-4384-BBCC-E499C10B9204}" destId="{429FBDA6-F5E5-4A20-8198-C15E60D50C79}" srcOrd="4" destOrd="0" presId="urn:microsoft.com/office/officeart/2005/8/layout/hierarchy2"/>
    <dgm:cxn modelId="{AC1E67A2-C027-4C00-9FF8-16F512B3F7A2}" type="presParOf" srcId="{429FBDA6-F5E5-4A20-8198-C15E60D50C79}" destId="{D5E4CBD5-3EBA-40AA-B975-7792B7F2E967}" srcOrd="0" destOrd="0" presId="urn:microsoft.com/office/officeart/2005/8/layout/hierarchy2"/>
    <dgm:cxn modelId="{98E2F951-8A87-4737-A372-7D0225A4F36A}" type="presParOf" srcId="{6A3FC1B3-9606-4384-BBCC-E499C10B9204}" destId="{00A2C059-9EEB-4928-9AE8-4DDA85B472D2}" srcOrd="5" destOrd="0" presId="urn:microsoft.com/office/officeart/2005/8/layout/hierarchy2"/>
    <dgm:cxn modelId="{7B95F9E2-ACB7-4BBA-942B-92B800CD1686}" type="presParOf" srcId="{00A2C059-9EEB-4928-9AE8-4DDA85B472D2}" destId="{0E14670A-9B83-4FF5-941B-AFB594949F2F}" srcOrd="0" destOrd="0" presId="urn:microsoft.com/office/officeart/2005/8/layout/hierarchy2"/>
    <dgm:cxn modelId="{3C9C074F-39EE-483C-99D0-D33E62F804E1}" type="presParOf" srcId="{00A2C059-9EEB-4928-9AE8-4DDA85B472D2}" destId="{4589755D-9A8F-46CE-B3C4-0C90C4EE0C8D}" srcOrd="1" destOrd="0" presId="urn:microsoft.com/office/officeart/2005/8/layout/hierarchy2"/>
    <dgm:cxn modelId="{5246BAA1-530C-4DE7-83BE-EA34746A3F61}" type="presParOf" srcId="{6A3FC1B3-9606-4384-BBCC-E499C10B9204}" destId="{F96532DC-57AD-45B7-BD51-139F7DC5EF83}" srcOrd="6" destOrd="0" presId="urn:microsoft.com/office/officeart/2005/8/layout/hierarchy2"/>
    <dgm:cxn modelId="{1A4C67AB-5113-4966-ABF8-CE28576EAEC6}" type="presParOf" srcId="{F96532DC-57AD-45B7-BD51-139F7DC5EF83}" destId="{F1AE38E5-203D-41A0-86D3-C80AE67AD9DA}" srcOrd="0" destOrd="0" presId="urn:microsoft.com/office/officeart/2005/8/layout/hierarchy2"/>
    <dgm:cxn modelId="{B6313176-E3AB-4E51-9A90-F21C3FA502AD}" type="presParOf" srcId="{6A3FC1B3-9606-4384-BBCC-E499C10B9204}" destId="{538B205A-8BC0-430B-AC0A-852590602266}" srcOrd="7" destOrd="0" presId="urn:microsoft.com/office/officeart/2005/8/layout/hierarchy2"/>
    <dgm:cxn modelId="{82D8759E-9318-4B1B-858B-969ADC86F40D}" type="presParOf" srcId="{538B205A-8BC0-430B-AC0A-852590602266}" destId="{E747363B-6CCB-42A9-9056-E35C05618973}" srcOrd="0" destOrd="0" presId="urn:microsoft.com/office/officeart/2005/8/layout/hierarchy2"/>
    <dgm:cxn modelId="{8147AD53-B729-4A64-9A9D-82D9DF2F20D5}" type="presParOf" srcId="{538B205A-8BC0-430B-AC0A-852590602266}" destId="{BDE5720A-234D-4CBF-8DE7-64B897BE67FB}" srcOrd="1" destOrd="0" presId="urn:microsoft.com/office/officeart/2005/8/layout/hierarchy2"/>
    <dgm:cxn modelId="{828A1540-DCA5-4E20-A636-BFD93ED46ABE}" type="presParOf" srcId="{6A3FC1B3-9606-4384-BBCC-E499C10B9204}" destId="{04035D7A-7A2F-4A50-92CE-397F97D27790}" srcOrd="8" destOrd="0" presId="urn:microsoft.com/office/officeart/2005/8/layout/hierarchy2"/>
    <dgm:cxn modelId="{78BB257C-C90F-4271-B4CF-FED8571F0385}" type="presParOf" srcId="{04035D7A-7A2F-4A50-92CE-397F97D27790}" destId="{35CE22B2-B57D-4F0A-BCB8-ED380C0429FC}" srcOrd="0" destOrd="0" presId="urn:microsoft.com/office/officeart/2005/8/layout/hierarchy2"/>
    <dgm:cxn modelId="{9CC18D4F-A0EF-4784-B0A9-9034727C55C1}" type="presParOf" srcId="{6A3FC1B3-9606-4384-BBCC-E499C10B9204}" destId="{D30FB75D-BA01-4A61-8131-3D31D9B192A1}" srcOrd="9" destOrd="0" presId="urn:microsoft.com/office/officeart/2005/8/layout/hierarchy2"/>
    <dgm:cxn modelId="{A3B2C36C-D52A-40BF-A5E0-3F5C24B897C7}" type="presParOf" srcId="{D30FB75D-BA01-4A61-8131-3D31D9B192A1}" destId="{AF374BF4-3DB8-4CAE-941A-F1BD8E41CC3A}" srcOrd="0" destOrd="0" presId="urn:microsoft.com/office/officeart/2005/8/layout/hierarchy2"/>
    <dgm:cxn modelId="{C27658D1-6B70-4328-A624-CCD21E6585B9}" type="presParOf" srcId="{D30FB75D-BA01-4A61-8131-3D31D9B192A1}" destId="{66EF6402-EF68-4B2F-98CA-C938865EA355}" srcOrd="1" destOrd="0" presId="urn:microsoft.com/office/officeart/2005/8/layout/hierarchy2"/>
  </dgm:cxnLst>
  <dgm:bg>
    <a:noFill/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16902D-E7B9-4856-B124-7F1A35A723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7F357C-F3C7-4E1C-9561-7EA411A3F1F8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3200" b="1" dirty="0" smtClean="0">
              <a:solidFill>
                <a:schemeClr val="tx1"/>
              </a:solidFill>
              <a:latin typeface="Abscissa" pitchFamily="2" charset="0"/>
            </a:rPr>
            <a:t>ANTIGEN</a:t>
          </a:r>
          <a:endParaRPr lang="en-US" sz="3200" b="1" dirty="0">
            <a:solidFill>
              <a:schemeClr val="tx1"/>
            </a:solidFill>
            <a:latin typeface="Abscissa" pitchFamily="2" charset="0"/>
          </a:endParaRPr>
        </a:p>
      </dgm:t>
    </dgm:pt>
    <dgm:pt modelId="{8700AD2E-3EA4-45F1-A8A1-37490EB92E8C}" type="parTrans" cxnId="{DA4514E8-EFE6-43A8-9F77-32166FBEE5AB}">
      <dgm:prSet/>
      <dgm:spPr/>
      <dgm:t>
        <a:bodyPr/>
        <a:lstStyle/>
        <a:p>
          <a:endParaRPr lang="en-US"/>
        </a:p>
      </dgm:t>
    </dgm:pt>
    <dgm:pt modelId="{9AD5D95F-F791-46D4-9F11-75632135B0F1}" type="sibTrans" cxnId="{DA4514E8-EFE6-43A8-9F77-32166FBEE5AB}">
      <dgm:prSet/>
      <dgm:spPr/>
      <dgm:t>
        <a:bodyPr/>
        <a:lstStyle/>
        <a:p>
          <a:endParaRPr lang="en-US"/>
        </a:p>
      </dgm:t>
    </dgm:pt>
    <dgm:pt modelId="{3DCA2B88-C193-4BD5-997D-EBAB47B3613B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berbagai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organisme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substansi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asing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yang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masuk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ke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dalam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tubuh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yang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mampu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merangsang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sistem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kekebalan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.</a:t>
          </a:r>
          <a:endParaRPr lang="en-US" sz="2800" b="1" dirty="0">
            <a:solidFill>
              <a:schemeClr val="tx1"/>
            </a:solidFill>
            <a:latin typeface="Abscissa" pitchFamily="2" charset="0"/>
          </a:endParaRPr>
        </a:p>
      </dgm:t>
    </dgm:pt>
    <dgm:pt modelId="{D57D92C6-547C-4E24-8835-9BDF42102593}" type="parTrans" cxnId="{7CA58A86-ACE3-4609-A638-9186A1A9157C}">
      <dgm:prSet/>
      <dgm:spPr/>
      <dgm:t>
        <a:bodyPr/>
        <a:lstStyle/>
        <a:p>
          <a:endParaRPr lang="en-US"/>
        </a:p>
      </dgm:t>
    </dgm:pt>
    <dgm:pt modelId="{156C7130-A604-408B-8F54-490A9F74A158}" type="sibTrans" cxnId="{7CA58A86-ACE3-4609-A638-9186A1A9157C}">
      <dgm:prSet/>
      <dgm:spPr/>
      <dgm:t>
        <a:bodyPr/>
        <a:lstStyle/>
        <a:p>
          <a:endParaRPr lang="en-US"/>
        </a:p>
      </dgm:t>
    </dgm:pt>
    <dgm:pt modelId="{8B41498F-73DA-43D6-A9C1-168DC03C84C4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berupa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bakteri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, virus, protozoa,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cacing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jamur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sel-sel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kanker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racun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, protein,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karbohidrat</a:t>
          </a:r>
          <a:endParaRPr lang="en-US" sz="2800" b="1" dirty="0">
            <a:solidFill>
              <a:schemeClr val="tx1"/>
            </a:solidFill>
            <a:latin typeface="Abscissa" pitchFamily="2" charset="0"/>
          </a:endParaRPr>
        </a:p>
      </dgm:t>
    </dgm:pt>
    <dgm:pt modelId="{C537E996-5C75-4E87-9D1B-395549B8E36E}" type="parTrans" cxnId="{37E43E89-6EA4-4562-8B63-A77AAC0AD3A1}">
      <dgm:prSet/>
      <dgm:spPr/>
      <dgm:t>
        <a:bodyPr/>
        <a:lstStyle/>
        <a:p>
          <a:endParaRPr lang="en-US"/>
        </a:p>
      </dgm:t>
    </dgm:pt>
    <dgm:pt modelId="{DE29856D-9FA4-4F3A-B18D-C3ABE9B80318}" type="sibTrans" cxnId="{37E43E89-6EA4-4562-8B63-A77AAC0AD3A1}">
      <dgm:prSet/>
      <dgm:spPr/>
      <dgm:t>
        <a:bodyPr/>
        <a:lstStyle/>
        <a:p>
          <a:endParaRPr lang="en-US"/>
        </a:p>
      </dgm:t>
    </dgm:pt>
    <dgm:pt modelId="{54D2943C-3635-4446-9F40-029AB2DCA250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3200" b="1" dirty="0" smtClean="0">
              <a:solidFill>
                <a:schemeClr val="tx1"/>
              </a:solidFill>
              <a:latin typeface="Abscissa" pitchFamily="2" charset="0"/>
            </a:rPr>
            <a:t>ANTIBODI</a:t>
          </a:r>
        </a:p>
        <a:p>
          <a:r>
            <a:rPr lang="en-US" sz="3200" b="1" dirty="0" smtClean="0">
              <a:solidFill>
                <a:schemeClr val="tx1"/>
              </a:solidFill>
              <a:latin typeface="Abscissa" pitchFamily="2" charset="0"/>
            </a:rPr>
            <a:t>/ IMUNO GLOBULIN (</a:t>
          </a:r>
          <a:r>
            <a:rPr lang="en-US" sz="3200" b="1" dirty="0" err="1" smtClean="0">
              <a:solidFill>
                <a:schemeClr val="tx1"/>
              </a:solidFill>
              <a:latin typeface="Abscissa" pitchFamily="2" charset="0"/>
            </a:rPr>
            <a:t>Ig</a:t>
          </a:r>
          <a:r>
            <a:rPr lang="en-US" sz="3200" b="1" dirty="0" smtClean="0">
              <a:solidFill>
                <a:schemeClr val="tx1"/>
              </a:solidFill>
              <a:latin typeface="Abscissa" pitchFamily="2" charset="0"/>
            </a:rPr>
            <a:t>)</a:t>
          </a:r>
          <a:endParaRPr lang="en-US" sz="3200" b="1" dirty="0">
            <a:solidFill>
              <a:schemeClr val="tx1"/>
            </a:solidFill>
            <a:latin typeface="Abscissa" pitchFamily="2" charset="0"/>
          </a:endParaRPr>
        </a:p>
      </dgm:t>
    </dgm:pt>
    <dgm:pt modelId="{DDCD2173-E5BE-4168-8659-E965CDC14B53}" type="parTrans" cxnId="{D882423E-7A41-4456-A0A0-0ACF7B89B949}">
      <dgm:prSet/>
      <dgm:spPr/>
      <dgm:t>
        <a:bodyPr/>
        <a:lstStyle/>
        <a:p>
          <a:endParaRPr lang="en-US"/>
        </a:p>
      </dgm:t>
    </dgm:pt>
    <dgm:pt modelId="{29964006-42F0-4FAE-9691-E83FA1E42351}" type="sibTrans" cxnId="{D882423E-7A41-4456-A0A0-0ACF7B89B949}">
      <dgm:prSet/>
      <dgm:spPr/>
      <dgm:t>
        <a:bodyPr/>
        <a:lstStyle/>
        <a:p>
          <a:endParaRPr lang="en-US"/>
        </a:p>
      </dgm:t>
    </dgm:pt>
    <dgm:pt modelId="{6CA20F74-7ABA-4D64-9DC2-A1DB3AB7D096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protein yang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dibentuk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tubuh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sebagai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respon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terhadap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suatu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antigen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secara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spesifik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mengadakan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reaksi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dengan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antigen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tersebut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. </a:t>
          </a:r>
          <a:endParaRPr lang="en-US" sz="2800" b="1" dirty="0">
            <a:solidFill>
              <a:schemeClr val="tx1"/>
            </a:solidFill>
            <a:latin typeface="Abscissa" pitchFamily="2" charset="0"/>
          </a:endParaRPr>
        </a:p>
      </dgm:t>
    </dgm:pt>
    <dgm:pt modelId="{15C34BB8-E645-4EF5-86CD-F62434159891}" type="parTrans" cxnId="{A358BAA0-B078-4D3B-931A-7FF374968009}">
      <dgm:prSet/>
      <dgm:spPr/>
      <dgm:t>
        <a:bodyPr/>
        <a:lstStyle/>
        <a:p>
          <a:endParaRPr lang="en-US"/>
        </a:p>
      </dgm:t>
    </dgm:pt>
    <dgm:pt modelId="{51F2B129-905F-4ED4-B480-68622A9B29E4}" type="sibTrans" cxnId="{A358BAA0-B078-4D3B-931A-7FF374968009}">
      <dgm:prSet/>
      <dgm:spPr/>
      <dgm:t>
        <a:bodyPr/>
        <a:lstStyle/>
        <a:p>
          <a:endParaRPr lang="en-US"/>
        </a:p>
      </dgm:t>
    </dgm:pt>
    <dgm:pt modelId="{3B60972C-B1D0-454D-8423-3ADDAD3FEA7E}">
      <dgm:prSet phldrT="[Text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terdiri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dari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IgA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IgG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IgD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IgE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dirty="0" err="1" smtClean="0">
              <a:solidFill>
                <a:schemeClr val="tx1"/>
              </a:solidFill>
              <a:latin typeface="Abscissa" pitchFamily="2" charset="0"/>
            </a:rPr>
            <a:t>IgM</a:t>
          </a:r>
          <a:r>
            <a:rPr lang="en-US" sz="2600" b="1" dirty="0" smtClean="0">
              <a:solidFill>
                <a:schemeClr val="tx1"/>
              </a:solidFill>
              <a:latin typeface="Abscissa" pitchFamily="2" charset="0"/>
            </a:rPr>
            <a:t>.</a:t>
          </a:r>
          <a:endParaRPr lang="en-US" sz="2600" b="1" dirty="0">
            <a:solidFill>
              <a:schemeClr val="tx1"/>
            </a:solidFill>
            <a:latin typeface="Abscissa" pitchFamily="2" charset="0"/>
          </a:endParaRPr>
        </a:p>
      </dgm:t>
    </dgm:pt>
    <dgm:pt modelId="{D16D077A-7F71-4101-B7BF-333B65CD81FD}" type="parTrans" cxnId="{EA382EB4-498D-4049-8F17-94EF40E73BFC}">
      <dgm:prSet/>
      <dgm:spPr/>
      <dgm:t>
        <a:bodyPr/>
        <a:lstStyle/>
        <a:p>
          <a:endParaRPr lang="en-US"/>
        </a:p>
      </dgm:t>
    </dgm:pt>
    <dgm:pt modelId="{F9F3BF87-D19D-44DA-8561-44C36E3E1348}" type="sibTrans" cxnId="{EA382EB4-498D-4049-8F17-94EF40E73BFC}">
      <dgm:prSet/>
      <dgm:spPr/>
      <dgm:t>
        <a:bodyPr/>
        <a:lstStyle/>
        <a:p>
          <a:endParaRPr lang="en-US"/>
        </a:p>
      </dgm:t>
    </dgm:pt>
    <dgm:pt modelId="{B4C5FB9F-F670-411F-9C30-2F6B616C4A9D}" type="pres">
      <dgm:prSet presAssocID="{C016902D-E7B9-4856-B124-7F1A35A723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70968F-51E8-4C72-9D60-C40CEDB1B4DC}" type="pres">
      <dgm:prSet presAssocID="{667F357C-F3C7-4E1C-9561-7EA411A3F1F8}" presName="linNode" presStyleCnt="0"/>
      <dgm:spPr/>
    </dgm:pt>
    <dgm:pt modelId="{5C413F28-ECD5-47DB-865F-40B608CDA605}" type="pres">
      <dgm:prSet presAssocID="{667F357C-F3C7-4E1C-9561-7EA411A3F1F8}" presName="parentText" presStyleLbl="node1" presStyleIdx="0" presStyleCnt="2" custScaleX="70170" custScaleY="8851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BF251-012C-4F23-874B-D0AE1E18FB30}" type="pres">
      <dgm:prSet presAssocID="{667F357C-F3C7-4E1C-9561-7EA411A3F1F8}" presName="descendantText" presStyleLbl="alignAccFollowNode1" presStyleIdx="0" presStyleCnt="2" custScaleX="1285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7E9C54-E31D-4B49-A302-820B1BB0E9EF}" type="pres">
      <dgm:prSet presAssocID="{9AD5D95F-F791-46D4-9F11-75632135B0F1}" presName="sp" presStyleCnt="0"/>
      <dgm:spPr/>
    </dgm:pt>
    <dgm:pt modelId="{6ADBBCD0-2AD9-45CB-BAAF-CC14C0F0C73C}" type="pres">
      <dgm:prSet presAssocID="{54D2943C-3635-4446-9F40-029AB2DCA250}" presName="linNode" presStyleCnt="0"/>
      <dgm:spPr/>
    </dgm:pt>
    <dgm:pt modelId="{103B8025-2F51-49DB-AC64-4B2C868E61A0}" type="pres">
      <dgm:prSet presAssocID="{54D2943C-3635-4446-9F40-029AB2DCA250}" presName="parentText" presStyleLbl="node1" presStyleIdx="1" presStyleCnt="2" custScaleX="70170" custScaleY="8901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309C19-E84E-4331-BA60-A8FDE40414B6}" type="pres">
      <dgm:prSet presAssocID="{54D2943C-3635-4446-9F40-029AB2DCA250}" presName="descendantText" presStyleLbl="alignAccFollowNode1" presStyleIdx="1" presStyleCnt="2" custScaleX="1289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58BAA0-B078-4D3B-931A-7FF374968009}" srcId="{54D2943C-3635-4446-9F40-029AB2DCA250}" destId="{6CA20F74-7ABA-4D64-9DC2-A1DB3AB7D096}" srcOrd="0" destOrd="0" parTransId="{15C34BB8-E645-4EF5-86CD-F62434159891}" sibTransId="{51F2B129-905F-4ED4-B480-68622A9B29E4}"/>
    <dgm:cxn modelId="{3E10A8A3-669D-4E36-8ED5-83F8D4B735DD}" type="presOf" srcId="{8B41498F-73DA-43D6-A9C1-168DC03C84C4}" destId="{AF4BF251-012C-4F23-874B-D0AE1E18FB30}" srcOrd="0" destOrd="1" presId="urn:microsoft.com/office/officeart/2005/8/layout/vList5"/>
    <dgm:cxn modelId="{683F7226-5C5A-4F1A-9DD1-B0DA3D6D1F0C}" type="presOf" srcId="{C016902D-E7B9-4856-B124-7F1A35A72383}" destId="{B4C5FB9F-F670-411F-9C30-2F6B616C4A9D}" srcOrd="0" destOrd="0" presId="urn:microsoft.com/office/officeart/2005/8/layout/vList5"/>
    <dgm:cxn modelId="{31A66DDD-CD88-44A2-97C3-39FD401CE022}" type="presOf" srcId="{6CA20F74-7ABA-4D64-9DC2-A1DB3AB7D096}" destId="{5F309C19-E84E-4331-BA60-A8FDE40414B6}" srcOrd="0" destOrd="0" presId="urn:microsoft.com/office/officeart/2005/8/layout/vList5"/>
    <dgm:cxn modelId="{BF03BD07-3E3C-45AB-9073-1DEB927ACA59}" type="presOf" srcId="{667F357C-F3C7-4E1C-9561-7EA411A3F1F8}" destId="{5C413F28-ECD5-47DB-865F-40B608CDA605}" srcOrd="0" destOrd="0" presId="urn:microsoft.com/office/officeart/2005/8/layout/vList5"/>
    <dgm:cxn modelId="{EA382EB4-498D-4049-8F17-94EF40E73BFC}" srcId="{54D2943C-3635-4446-9F40-029AB2DCA250}" destId="{3B60972C-B1D0-454D-8423-3ADDAD3FEA7E}" srcOrd="1" destOrd="0" parTransId="{D16D077A-7F71-4101-B7BF-333B65CD81FD}" sibTransId="{F9F3BF87-D19D-44DA-8561-44C36E3E1348}"/>
    <dgm:cxn modelId="{C2363F0B-6B86-48CC-98C2-7FA87053A010}" type="presOf" srcId="{54D2943C-3635-4446-9F40-029AB2DCA250}" destId="{103B8025-2F51-49DB-AC64-4B2C868E61A0}" srcOrd="0" destOrd="0" presId="urn:microsoft.com/office/officeart/2005/8/layout/vList5"/>
    <dgm:cxn modelId="{DA4514E8-EFE6-43A8-9F77-32166FBEE5AB}" srcId="{C016902D-E7B9-4856-B124-7F1A35A72383}" destId="{667F357C-F3C7-4E1C-9561-7EA411A3F1F8}" srcOrd="0" destOrd="0" parTransId="{8700AD2E-3EA4-45F1-A8A1-37490EB92E8C}" sibTransId="{9AD5D95F-F791-46D4-9F11-75632135B0F1}"/>
    <dgm:cxn modelId="{3813F5C3-C8C9-4496-B8D2-0AD622ED1FD8}" type="presOf" srcId="{3B60972C-B1D0-454D-8423-3ADDAD3FEA7E}" destId="{5F309C19-E84E-4331-BA60-A8FDE40414B6}" srcOrd="0" destOrd="1" presId="urn:microsoft.com/office/officeart/2005/8/layout/vList5"/>
    <dgm:cxn modelId="{D882423E-7A41-4456-A0A0-0ACF7B89B949}" srcId="{C016902D-E7B9-4856-B124-7F1A35A72383}" destId="{54D2943C-3635-4446-9F40-029AB2DCA250}" srcOrd="1" destOrd="0" parTransId="{DDCD2173-E5BE-4168-8659-E965CDC14B53}" sibTransId="{29964006-42F0-4FAE-9691-E83FA1E42351}"/>
    <dgm:cxn modelId="{A7EF29CC-4784-489B-8B83-24D1C7C2CEFE}" type="presOf" srcId="{3DCA2B88-C193-4BD5-997D-EBAB47B3613B}" destId="{AF4BF251-012C-4F23-874B-D0AE1E18FB30}" srcOrd="0" destOrd="0" presId="urn:microsoft.com/office/officeart/2005/8/layout/vList5"/>
    <dgm:cxn modelId="{37E43E89-6EA4-4562-8B63-A77AAC0AD3A1}" srcId="{667F357C-F3C7-4E1C-9561-7EA411A3F1F8}" destId="{8B41498F-73DA-43D6-A9C1-168DC03C84C4}" srcOrd="1" destOrd="0" parTransId="{C537E996-5C75-4E87-9D1B-395549B8E36E}" sibTransId="{DE29856D-9FA4-4F3A-B18D-C3ABE9B80318}"/>
    <dgm:cxn modelId="{7CA58A86-ACE3-4609-A638-9186A1A9157C}" srcId="{667F357C-F3C7-4E1C-9561-7EA411A3F1F8}" destId="{3DCA2B88-C193-4BD5-997D-EBAB47B3613B}" srcOrd="0" destOrd="0" parTransId="{D57D92C6-547C-4E24-8835-9BDF42102593}" sibTransId="{156C7130-A604-408B-8F54-490A9F74A158}"/>
    <dgm:cxn modelId="{531798CA-614E-4233-8773-3838813505C1}" type="presParOf" srcId="{B4C5FB9F-F670-411F-9C30-2F6B616C4A9D}" destId="{6B70968F-51E8-4C72-9D60-C40CEDB1B4DC}" srcOrd="0" destOrd="0" presId="urn:microsoft.com/office/officeart/2005/8/layout/vList5"/>
    <dgm:cxn modelId="{48843F1F-CAAF-4DCA-AEF2-2F3CC1728311}" type="presParOf" srcId="{6B70968F-51E8-4C72-9D60-C40CEDB1B4DC}" destId="{5C413F28-ECD5-47DB-865F-40B608CDA605}" srcOrd="0" destOrd="0" presId="urn:microsoft.com/office/officeart/2005/8/layout/vList5"/>
    <dgm:cxn modelId="{24F18068-7070-42A2-8D8B-8EF3C4C14F61}" type="presParOf" srcId="{6B70968F-51E8-4C72-9D60-C40CEDB1B4DC}" destId="{AF4BF251-012C-4F23-874B-D0AE1E18FB30}" srcOrd="1" destOrd="0" presId="urn:microsoft.com/office/officeart/2005/8/layout/vList5"/>
    <dgm:cxn modelId="{C7BEEAA5-1FC7-4391-AF01-46774DBF5794}" type="presParOf" srcId="{B4C5FB9F-F670-411F-9C30-2F6B616C4A9D}" destId="{EB7E9C54-E31D-4B49-A302-820B1BB0E9EF}" srcOrd="1" destOrd="0" presId="urn:microsoft.com/office/officeart/2005/8/layout/vList5"/>
    <dgm:cxn modelId="{54549A90-22E3-4EFE-A58E-A2EF2A9C5839}" type="presParOf" srcId="{B4C5FB9F-F670-411F-9C30-2F6B616C4A9D}" destId="{6ADBBCD0-2AD9-45CB-BAAF-CC14C0F0C73C}" srcOrd="2" destOrd="0" presId="urn:microsoft.com/office/officeart/2005/8/layout/vList5"/>
    <dgm:cxn modelId="{B5C4367A-0F7B-430E-B828-5AE7583DE5FE}" type="presParOf" srcId="{6ADBBCD0-2AD9-45CB-BAAF-CC14C0F0C73C}" destId="{103B8025-2F51-49DB-AC64-4B2C868E61A0}" srcOrd="0" destOrd="0" presId="urn:microsoft.com/office/officeart/2005/8/layout/vList5"/>
    <dgm:cxn modelId="{53D5ED92-6348-4EAC-B6DC-5438A632C4E4}" type="presParOf" srcId="{6ADBBCD0-2AD9-45CB-BAAF-CC14C0F0C73C}" destId="{5F309C19-E84E-4331-BA60-A8FDE40414B6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E77CD5-3744-4FDB-9EB0-A81B067B537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DECCDA-746D-47B5-ABB4-5BEB940B3251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6000" dirty="0" err="1" smtClean="0">
              <a:solidFill>
                <a:schemeClr val="tx1"/>
              </a:solidFill>
            </a:rPr>
            <a:t>IgA</a:t>
          </a:r>
          <a:endParaRPr lang="en-US" sz="6000" dirty="0">
            <a:solidFill>
              <a:schemeClr val="tx1"/>
            </a:solidFill>
          </a:endParaRPr>
        </a:p>
      </dgm:t>
    </dgm:pt>
    <dgm:pt modelId="{FAD01884-6F4F-48F2-B8F6-B108EA330DA8}" type="parTrans" cxnId="{DA29BB67-E3F3-40AE-8E4B-9F5D8F6AE36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7D2A02E-271C-40E9-9C53-5538EFF0BE0F}" type="sibTrans" cxnId="{DA29BB67-E3F3-40AE-8E4B-9F5D8F6AE361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0E007949-A626-4A70-B1B4-409078BAEEE9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tx1"/>
              </a:solidFill>
            </a:rPr>
            <a:t>Menetralisasi</a:t>
          </a:r>
          <a:r>
            <a:rPr lang="en-US" sz="2400" b="1" dirty="0" smtClean="0">
              <a:solidFill>
                <a:schemeClr val="tx1"/>
              </a:solidFill>
            </a:rPr>
            <a:t> virus </a:t>
          </a:r>
          <a:r>
            <a:rPr lang="en-US" sz="2400" b="1" dirty="0" err="1" smtClean="0">
              <a:solidFill>
                <a:schemeClr val="tx1"/>
              </a:solidFill>
            </a:rPr>
            <a:t>dan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menghalangi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penempelan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bakteri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pada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epitelium</a:t>
          </a:r>
          <a:endParaRPr lang="en-US" sz="2400" b="1" dirty="0">
            <a:solidFill>
              <a:schemeClr val="tx1"/>
            </a:solidFill>
          </a:endParaRPr>
        </a:p>
      </dgm:t>
    </dgm:pt>
    <dgm:pt modelId="{119FB1D6-F267-4A93-91F0-0BCEF4A92EE7}" type="parTrans" cxnId="{04FB5CF6-B68A-411F-A069-7AB7E2A87A6C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0488757-E772-45BE-B6B1-DB7519826F1F}" type="sibTrans" cxnId="{04FB5CF6-B68A-411F-A069-7AB7E2A87A6C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934FC93B-4764-4280-9365-78EB7602EA01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6000" dirty="0" err="1" smtClean="0">
              <a:solidFill>
                <a:schemeClr val="tx1"/>
              </a:solidFill>
            </a:rPr>
            <a:t>IgG</a:t>
          </a:r>
          <a:endParaRPr lang="en-US" sz="6000" dirty="0">
            <a:solidFill>
              <a:schemeClr val="tx1"/>
            </a:solidFill>
          </a:endParaRPr>
        </a:p>
      </dgm:t>
    </dgm:pt>
    <dgm:pt modelId="{6B038185-5C77-474E-9346-585628ECF942}" type="parTrans" cxnId="{040C78BD-6C69-4662-8EBE-6E45153D6DF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C0312486-9961-4029-A5B9-C2536E4C7C9E}" type="sibTrans" cxnId="{040C78BD-6C69-4662-8EBE-6E45153D6DF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CF54532-1B0C-468F-826B-E2955F2B3A4A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sz="2000" b="1" dirty="0" err="1" smtClean="0">
              <a:solidFill>
                <a:schemeClr val="tx1"/>
              </a:solidFill>
            </a:rPr>
            <a:t>Pertahanan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utama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terhadap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infeksi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untuk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bayi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pada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minggu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pertama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kehidupannya</a:t>
          </a:r>
          <a:r>
            <a:rPr lang="en-US" sz="2000" b="1" dirty="0" smtClean="0">
              <a:solidFill>
                <a:schemeClr val="tx1"/>
              </a:solidFill>
            </a:rPr>
            <a:t> yang </a:t>
          </a:r>
          <a:r>
            <a:rPr lang="en-US" sz="2000" b="1" dirty="0" err="1" smtClean="0">
              <a:solidFill>
                <a:schemeClr val="tx1"/>
              </a:solidFill>
            </a:rPr>
            <a:t>berasal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dari</a:t>
          </a:r>
          <a:r>
            <a:rPr lang="en-US" sz="2000" b="1" dirty="0" smtClean="0">
              <a:solidFill>
                <a:schemeClr val="tx1"/>
              </a:solidFill>
            </a:rPr>
            <a:t> </a:t>
          </a:r>
          <a:r>
            <a:rPr lang="en-US" sz="2000" b="1" dirty="0" err="1" smtClean="0">
              <a:solidFill>
                <a:schemeClr val="tx1"/>
              </a:solidFill>
            </a:rPr>
            <a:t>kolostrum</a:t>
          </a:r>
          <a:endParaRPr lang="en-US" sz="2000" b="1" dirty="0">
            <a:solidFill>
              <a:schemeClr val="tx1"/>
            </a:solidFill>
          </a:endParaRPr>
        </a:p>
      </dgm:t>
    </dgm:pt>
    <dgm:pt modelId="{F20403A4-249C-423D-9C2A-1FDD6B8E69BA}" type="parTrans" cxnId="{72C672FB-7F75-47FE-96C4-BE72BBF1F21F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4803818E-AE05-4ACD-9D1A-C05591786C53}" type="sibTrans" cxnId="{72C672FB-7F75-47FE-96C4-BE72BBF1F21F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9CDE3BD-B8CA-4908-BC1A-07C2612136B1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6000" dirty="0" err="1" smtClean="0">
              <a:solidFill>
                <a:schemeClr val="tx1"/>
              </a:solidFill>
            </a:rPr>
            <a:t>IgD</a:t>
          </a:r>
          <a:endParaRPr lang="en-US" sz="6000" dirty="0">
            <a:solidFill>
              <a:schemeClr val="tx1"/>
            </a:solidFill>
          </a:endParaRPr>
        </a:p>
      </dgm:t>
    </dgm:pt>
    <dgm:pt modelId="{A7505E18-8A76-4D1B-AB78-8D41F1AABE47}" type="parTrans" cxnId="{FC061D4E-2EFF-4486-8BCA-5679CCE618C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F31AFD2E-587F-45BC-8453-3B10F7D9B30B}" type="sibTrans" cxnId="{FC061D4E-2EFF-4486-8BCA-5679CCE618C9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CE1739F-A641-4250-9512-410737959416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tx1"/>
              </a:solidFill>
            </a:rPr>
            <a:t>Sebagai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reseptor</a:t>
          </a:r>
          <a:r>
            <a:rPr lang="en-US" sz="2400" b="1" dirty="0" smtClean="0">
              <a:solidFill>
                <a:schemeClr val="tx1"/>
              </a:solidFill>
            </a:rPr>
            <a:t> antigen </a:t>
          </a:r>
          <a:r>
            <a:rPr lang="en-US" sz="2400" b="1" dirty="0" err="1" smtClean="0">
              <a:solidFill>
                <a:schemeClr val="tx1"/>
              </a:solidFill>
            </a:rPr>
            <a:t>sel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Limfosit</a:t>
          </a:r>
          <a:r>
            <a:rPr lang="en-US" sz="2400" b="1" dirty="0" smtClean="0">
              <a:solidFill>
                <a:schemeClr val="tx1"/>
              </a:solidFill>
            </a:rPr>
            <a:t> B </a:t>
          </a:r>
          <a:r>
            <a:rPr lang="en-US" sz="2400" b="1" dirty="0" err="1" smtClean="0">
              <a:solidFill>
                <a:schemeClr val="tx1"/>
              </a:solidFill>
            </a:rPr>
            <a:t>dan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penting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bagi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aktivasi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sel</a:t>
          </a:r>
          <a:r>
            <a:rPr lang="en-US" sz="2400" b="1" dirty="0" smtClean="0">
              <a:solidFill>
                <a:schemeClr val="tx1"/>
              </a:solidFill>
            </a:rPr>
            <a:t> B </a:t>
          </a:r>
          <a:r>
            <a:rPr lang="en-US" sz="2400" b="1" dirty="0" err="1" smtClean="0">
              <a:solidFill>
                <a:schemeClr val="tx1"/>
              </a:solidFill>
            </a:rPr>
            <a:t>tersebut</a:t>
          </a:r>
          <a:endParaRPr lang="en-US" sz="2400" b="1" dirty="0">
            <a:solidFill>
              <a:schemeClr val="tx1"/>
            </a:solidFill>
          </a:endParaRPr>
        </a:p>
      </dgm:t>
    </dgm:pt>
    <dgm:pt modelId="{00814296-24E9-471D-8F69-78F7302F2E20}" type="parTrans" cxnId="{1E59AB42-A18B-416F-BED6-7F6125E8F740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1526BF5-7165-45C9-8647-24DDC55A8840}" type="sibTrans" cxnId="{1E59AB42-A18B-416F-BED6-7F6125E8F740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0452031C-DD74-4D7D-B030-7706C9CBBD34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6000" dirty="0" err="1" smtClean="0">
              <a:solidFill>
                <a:schemeClr val="tx1"/>
              </a:solidFill>
            </a:rPr>
            <a:t>IgE</a:t>
          </a:r>
          <a:endParaRPr lang="en-US" sz="6000" dirty="0">
            <a:solidFill>
              <a:schemeClr val="tx1"/>
            </a:solidFill>
          </a:endParaRPr>
        </a:p>
      </dgm:t>
    </dgm:pt>
    <dgm:pt modelId="{E7140B4E-41B2-4C71-803A-927998719FE8}" type="parTrans" cxnId="{420BDBE5-C17D-4498-A2BE-4695D6D05925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431E417-0929-4133-A539-680FB3A78722}" type="sibTrans" cxnId="{420BDBE5-C17D-4498-A2BE-4695D6D05925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76763F9-60DD-49E2-B2BF-AF2C4FE73C27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tx1"/>
              </a:solidFill>
            </a:rPr>
            <a:t>Antibodi</a:t>
          </a:r>
          <a:r>
            <a:rPr lang="en-US" sz="2400" b="1" dirty="0" smtClean="0">
              <a:solidFill>
                <a:schemeClr val="tx1"/>
              </a:solidFill>
            </a:rPr>
            <a:t> yang </a:t>
          </a:r>
          <a:r>
            <a:rPr lang="en-US" sz="2400" b="1" dirty="0" err="1" smtClean="0">
              <a:solidFill>
                <a:schemeClr val="tx1"/>
              </a:solidFill>
            </a:rPr>
            <a:t>menyebabkan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reaksi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alergi</a:t>
          </a:r>
          <a:endParaRPr lang="en-US" sz="2400" b="1" dirty="0">
            <a:solidFill>
              <a:schemeClr val="tx1"/>
            </a:solidFill>
          </a:endParaRPr>
        </a:p>
      </dgm:t>
    </dgm:pt>
    <dgm:pt modelId="{1C82CFEC-3761-4462-AE84-56B410B3BEB1}" type="parTrans" cxnId="{E31CE311-4FA1-47CE-95B7-51F62388548C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ADE3A86-BFAE-4C56-9D9E-2819E6FEBFE1}" type="sibTrans" cxnId="{E31CE311-4FA1-47CE-95B7-51F62388548C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107336D-36AD-4333-B8D4-150610A5E795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6000" dirty="0" err="1" smtClean="0">
              <a:solidFill>
                <a:schemeClr val="tx1"/>
              </a:solidFill>
            </a:rPr>
            <a:t>IgM</a:t>
          </a:r>
          <a:endParaRPr lang="en-US" sz="6000" dirty="0">
            <a:solidFill>
              <a:schemeClr val="tx1"/>
            </a:solidFill>
          </a:endParaRPr>
        </a:p>
      </dgm:t>
    </dgm:pt>
    <dgm:pt modelId="{7F1C1392-CBA5-485C-B13E-9CDC5DEDB146}" type="parTrans" cxnId="{C4975B67-CCB6-4A7C-9112-0F50ED932ABC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F74A6FA-FB6E-4988-8AD0-BC40E4DF7DE0}" type="sibTrans" cxnId="{C4975B67-CCB6-4A7C-9112-0F50ED932ABC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5C267EDA-30B8-4E96-A072-1517D4CFBB70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tx1"/>
              </a:solidFill>
            </a:rPr>
            <a:t>Antibodi</a:t>
          </a:r>
          <a:r>
            <a:rPr lang="en-US" sz="2400" b="1" dirty="0" smtClean="0">
              <a:solidFill>
                <a:schemeClr val="tx1"/>
              </a:solidFill>
            </a:rPr>
            <a:t>  </a:t>
          </a:r>
          <a:r>
            <a:rPr lang="en-US" sz="2400" b="1" dirty="0" err="1" smtClean="0">
              <a:solidFill>
                <a:schemeClr val="tx1"/>
              </a:solidFill>
            </a:rPr>
            <a:t>pertama</a:t>
          </a:r>
          <a:r>
            <a:rPr lang="en-US" sz="2400" b="1" dirty="0" smtClean="0">
              <a:solidFill>
                <a:schemeClr val="tx1"/>
              </a:solidFill>
            </a:rPr>
            <a:t> yang </a:t>
          </a:r>
          <a:r>
            <a:rPr lang="en-US" sz="2400" b="1" dirty="0" err="1" smtClean="0">
              <a:solidFill>
                <a:schemeClr val="tx1"/>
              </a:solidFill>
            </a:rPr>
            <a:t>dihasilkan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tubuh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untuk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melawan</a:t>
          </a:r>
          <a:r>
            <a:rPr lang="en-US" sz="2400" b="1" dirty="0" smtClean="0">
              <a:solidFill>
                <a:schemeClr val="tx1"/>
              </a:solidFill>
            </a:rPr>
            <a:t> </a:t>
          </a:r>
          <a:r>
            <a:rPr lang="en-US" sz="2400" b="1" dirty="0" err="1" smtClean="0">
              <a:solidFill>
                <a:schemeClr val="tx1"/>
              </a:solidFill>
            </a:rPr>
            <a:t>musuh</a:t>
          </a:r>
          <a:endParaRPr lang="en-US" sz="2400" b="1" dirty="0">
            <a:solidFill>
              <a:schemeClr val="tx1"/>
            </a:solidFill>
          </a:endParaRPr>
        </a:p>
      </dgm:t>
    </dgm:pt>
    <dgm:pt modelId="{A14D4381-E4AA-40FD-9698-0796A930333D}" type="parTrans" cxnId="{013B241A-78EE-4499-9243-F72986F3C423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8448730E-01C4-4285-A2B3-E49FB11371D0}" type="sibTrans" cxnId="{013B241A-78EE-4499-9243-F72986F3C423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0150D470-C685-440C-B0BE-50922E04DD63}" type="pres">
      <dgm:prSet presAssocID="{FFE77CD5-3744-4FDB-9EB0-A81B067B537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108EB5-017B-411B-BB32-8FF87D2A4442}" type="pres">
      <dgm:prSet presAssocID="{45DECCDA-746D-47B5-ABB4-5BEB940B3251}" presName="linNode" presStyleCnt="0"/>
      <dgm:spPr/>
    </dgm:pt>
    <dgm:pt modelId="{357F857A-FCDA-42B4-B269-FFAFFE8ADCF3}" type="pres">
      <dgm:prSet presAssocID="{45DECCDA-746D-47B5-ABB4-5BEB940B325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701A6C-B2ED-4DA8-9243-6BC7754EA663}" type="pres">
      <dgm:prSet presAssocID="{45DECCDA-746D-47B5-ABB4-5BEB940B3251}" presName="descendantText" presStyleLbl="alignAccFollowNode1" presStyleIdx="0" presStyleCnt="5" custScaleX="155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E1BDEF-F4B8-4C7F-88E8-48C2435DE0AA}" type="pres">
      <dgm:prSet presAssocID="{57D2A02E-271C-40E9-9C53-5538EFF0BE0F}" presName="sp" presStyleCnt="0"/>
      <dgm:spPr/>
    </dgm:pt>
    <dgm:pt modelId="{B1757001-BBF9-40A9-9F72-04E575446EEE}" type="pres">
      <dgm:prSet presAssocID="{934FC93B-4764-4280-9365-78EB7602EA01}" presName="linNode" presStyleCnt="0"/>
      <dgm:spPr/>
    </dgm:pt>
    <dgm:pt modelId="{FD942A25-BD81-4BF2-BE50-3314777E3E5D}" type="pres">
      <dgm:prSet presAssocID="{934FC93B-4764-4280-9365-78EB7602EA01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B850EE-D89E-4ADC-9E0E-A74459356E7F}" type="pres">
      <dgm:prSet presAssocID="{934FC93B-4764-4280-9365-78EB7602EA01}" presName="descendantText" presStyleLbl="alignAccFollowNode1" presStyleIdx="1" presStyleCnt="5" custScaleX="155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0BB365-C913-49BD-A36E-FC4B44B4B713}" type="pres">
      <dgm:prSet presAssocID="{C0312486-9961-4029-A5B9-C2536E4C7C9E}" presName="sp" presStyleCnt="0"/>
      <dgm:spPr/>
    </dgm:pt>
    <dgm:pt modelId="{4FADDF4A-F3D8-4EA9-8219-63EAFF500592}" type="pres">
      <dgm:prSet presAssocID="{A9CDE3BD-B8CA-4908-BC1A-07C2612136B1}" presName="linNode" presStyleCnt="0"/>
      <dgm:spPr/>
    </dgm:pt>
    <dgm:pt modelId="{E0732885-001D-459B-B064-7984E06777FC}" type="pres">
      <dgm:prSet presAssocID="{A9CDE3BD-B8CA-4908-BC1A-07C2612136B1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776728-1034-4DE0-B9A0-8A1D667149E5}" type="pres">
      <dgm:prSet presAssocID="{A9CDE3BD-B8CA-4908-BC1A-07C2612136B1}" presName="descendantText" presStyleLbl="alignAccFollowNode1" presStyleIdx="2" presStyleCnt="5" custScaleX="155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517328-D44A-4538-AA3D-83B3BBC8C299}" type="pres">
      <dgm:prSet presAssocID="{F31AFD2E-587F-45BC-8453-3B10F7D9B30B}" presName="sp" presStyleCnt="0"/>
      <dgm:spPr/>
    </dgm:pt>
    <dgm:pt modelId="{0060CD03-7213-4D47-9C9B-E1378A2687B8}" type="pres">
      <dgm:prSet presAssocID="{0452031C-DD74-4D7D-B030-7706C9CBBD34}" presName="linNode" presStyleCnt="0"/>
      <dgm:spPr/>
    </dgm:pt>
    <dgm:pt modelId="{21C5061E-D8CC-4AF9-996D-2E37D04DE580}" type="pres">
      <dgm:prSet presAssocID="{0452031C-DD74-4D7D-B030-7706C9CBBD34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B6516-118C-4C09-B353-644D132D1723}" type="pres">
      <dgm:prSet presAssocID="{0452031C-DD74-4D7D-B030-7706C9CBBD34}" presName="descendantText" presStyleLbl="alignAccFollowNode1" presStyleIdx="3" presStyleCnt="5" custScaleX="155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F63F4E-CD33-4922-87D5-E4FE7F1F1B12}" type="pres">
      <dgm:prSet presAssocID="{3431E417-0929-4133-A539-680FB3A78722}" presName="sp" presStyleCnt="0"/>
      <dgm:spPr/>
    </dgm:pt>
    <dgm:pt modelId="{ADB37597-4CCE-4532-B866-C8BE1F406F54}" type="pres">
      <dgm:prSet presAssocID="{1107336D-36AD-4333-B8D4-150610A5E795}" presName="linNode" presStyleCnt="0"/>
      <dgm:spPr/>
    </dgm:pt>
    <dgm:pt modelId="{AF63A877-04C0-45A7-92B3-AB5AE757B4C8}" type="pres">
      <dgm:prSet presAssocID="{1107336D-36AD-4333-B8D4-150610A5E795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46C9F-E5BD-40B6-A93C-2B5E877EFD64}" type="pres">
      <dgm:prSet presAssocID="{1107336D-36AD-4333-B8D4-150610A5E795}" presName="descendantText" presStyleLbl="alignAccFollowNode1" presStyleIdx="4" presStyleCnt="5" custScaleX="1559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1BA770-C048-4784-B9B6-DEFA72A90869}" type="presOf" srcId="{0E007949-A626-4A70-B1B4-409078BAEEE9}" destId="{F2701A6C-B2ED-4DA8-9243-6BC7754EA663}" srcOrd="0" destOrd="0" presId="urn:microsoft.com/office/officeart/2005/8/layout/vList5"/>
    <dgm:cxn modelId="{3EAB5E23-9C72-43EA-8171-605D77DDE9CE}" type="presOf" srcId="{934FC93B-4764-4280-9365-78EB7602EA01}" destId="{FD942A25-BD81-4BF2-BE50-3314777E3E5D}" srcOrd="0" destOrd="0" presId="urn:microsoft.com/office/officeart/2005/8/layout/vList5"/>
    <dgm:cxn modelId="{1E59AB42-A18B-416F-BED6-7F6125E8F740}" srcId="{A9CDE3BD-B8CA-4908-BC1A-07C2612136B1}" destId="{3CE1739F-A641-4250-9512-410737959416}" srcOrd="0" destOrd="0" parTransId="{00814296-24E9-471D-8F69-78F7302F2E20}" sibTransId="{81526BF5-7165-45C9-8647-24DDC55A8840}"/>
    <dgm:cxn modelId="{67D4925D-DF12-49E9-A87F-EFD9D99D4B0F}" type="presOf" srcId="{3CE1739F-A641-4250-9512-410737959416}" destId="{0A776728-1034-4DE0-B9A0-8A1D667149E5}" srcOrd="0" destOrd="0" presId="urn:microsoft.com/office/officeart/2005/8/layout/vList5"/>
    <dgm:cxn modelId="{04FB5CF6-B68A-411F-A069-7AB7E2A87A6C}" srcId="{45DECCDA-746D-47B5-ABB4-5BEB940B3251}" destId="{0E007949-A626-4A70-B1B4-409078BAEEE9}" srcOrd="0" destOrd="0" parTransId="{119FB1D6-F267-4A93-91F0-0BCEF4A92EE7}" sibTransId="{10488757-E772-45BE-B6B1-DB7519826F1F}"/>
    <dgm:cxn modelId="{DA29BB67-E3F3-40AE-8E4B-9F5D8F6AE361}" srcId="{FFE77CD5-3744-4FDB-9EB0-A81B067B5378}" destId="{45DECCDA-746D-47B5-ABB4-5BEB940B3251}" srcOrd="0" destOrd="0" parTransId="{FAD01884-6F4F-48F2-B8F6-B108EA330DA8}" sibTransId="{57D2A02E-271C-40E9-9C53-5538EFF0BE0F}"/>
    <dgm:cxn modelId="{11670C8E-2195-49AF-A9CC-9000521E2894}" type="presOf" srcId="{5C267EDA-30B8-4E96-A072-1517D4CFBB70}" destId="{35046C9F-E5BD-40B6-A93C-2B5E877EFD64}" srcOrd="0" destOrd="0" presId="urn:microsoft.com/office/officeart/2005/8/layout/vList5"/>
    <dgm:cxn modelId="{72C672FB-7F75-47FE-96C4-BE72BBF1F21F}" srcId="{934FC93B-4764-4280-9365-78EB7602EA01}" destId="{6CF54532-1B0C-468F-826B-E2955F2B3A4A}" srcOrd="0" destOrd="0" parTransId="{F20403A4-249C-423D-9C2A-1FDD6B8E69BA}" sibTransId="{4803818E-AE05-4ACD-9D1A-C05591786C53}"/>
    <dgm:cxn modelId="{9250A392-6754-4E2F-BF37-69713C603F10}" type="presOf" srcId="{FFE77CD5-3744-4FDB-9EB0-A81B067B5378}" destId="{0150D470-C685-440C-B0BE-50922E04DD63}" srcOrd="0" destOrd="0" presId="urn:microsoft.com/office/officeart/2005/8/layout/vList5"/>
    <dgm:cxn modelId="{C4975B67-CCB6-4A7C-9112-0F50ED932ABC}" srcId="{FFE77CD5-3744-4FDB-9EB0-A81B067B5378}" destId="{1107336D-36AD-4333-B8D4-150610A5E795}" srcOrd="4" destOrd="0" parTransId="{7F1C1392-CBA5-485C-B13E-9CDC5DEDB146}" sibTransId="{3F74A6FA-FB6E-4988-8AD0-BC40E4DF7DE0}"/>
    <dgm:cxn modelId="{F4C06963-32DE-4225-9FFF-6BBD2EFA3A0B}" type="presOf" srcId="{0452031C-DD74-4D7D-B030-7706C9CBBD34}" destId="{21C5061E-D8CC-4AF9-996D-2E37D04DE580}" srcOrd="0" destOrd="0" presId="urn:microsoft.com/office/officeart/2005/8/layout/vList5"/>
    <dgm:cxn modelId="{420BDBE5-C17D-4498-A2BE-4695D6D05925}" srcId="{FFE77CD5-3744-4FDB-9EB0-A81B067B5378}" destId="{0452031C-DD74-4D7D-B030-7706C9CBBD34}" srcOrd="3" destOrd="0" parTransId="{E7140B4E-41B2-4C71-803A-927998719FE8}" sibTransId="{3431E417-0929-4133-A539-680FB3A78722}"/>
    <dgm:cxn modelId="{DEACEBA9-DE69-4FCA-93EF-527348C84E41}" type="presOf" srcId="{6CF54532-1B0C-468F-826B-E2955F2B3A4A}" destId="{34B850EE-D89E-4ADC-9E0E-A74459356E7F}" srcOrd="0" destOrd="0" presId="urn:microsoft.com/office/officeart/2005/8/layout/vList5"/>
    <dgm:cxn modelId="{A3C39E23-A927-4294-ACB7-F7D012D0131A}" type="presOf" srcId="{1107336D-36AD-4333-B8D4-150610A5E795}" destId="{AF63A877-04C0-45A7-92B3-AB5AE757B4C8}" srcOrd="0" destOrd="0" presId="urn:microsoft.com/office/officeart/2005/8/layout/vList5"/>
    <dgm:cxn modelId="{8249F5A8-5D91-46A1-B029-2C01D1B9C7F5}" type="presOf" srcId="{45DECCDA-746D-47B5-ABB4-5BEB940B3251}" destId="{357F857A-FCDA-42B4-B269-FFAFFE8ADCF3}" srcOrd="0" destOrd="0" presId="urn:microsoft.com/office/officeart/2005/8/layout/vList5"/>
    <dgm:cxn modelId="{77A59E33-22E0-4BC5-A2E4-98EEDB37D549}" type="presOf" srcId="{A9CDE3BD-B8CA-4908-BC1A-07C2612136B1}" destId="{E0732885-001D-459B-B064-7984E06777FC}" srcOrd="0" destOrd="0" presId="urn:microsoft.com/office/officeart/2005/8/layout/vList5"/>
    <dgm:cxn modelId="{E31CE311-4FA1-47CE-95B7-51F62388548C}" srcId="{0452031C-DD74-4D7D-B030-7706C9CBBD34}" destId="{676763F9-60DD-49E2-B2BF-AF2C4FE73C27}" srcOrd="0" destOrd="0" parTransId="{1C82CFEC-3761-4462-AE84-56B410B3BEB1}" sibTransId="{7ADE3A86-BFAE-4C56-9D9E-2819E6FEBFE1}"/>
    <dgm:cxn modelId="{013B241A-78EE-4499-9243-F72986F3C423}" srcId="{1107336D-36AD-4333-B8D4-150610A5E795}" destId="{5C267EDA-30B8-4E96-A072-1517D4CFBB70}" srcOrd="0" destOrd="0" parTransId="{A14D4381-E4AA-40FD-9698-0796A930333D}" sibTransId="{8448730E-01C4-4285-A2B3-E49FB11371D0}"/>
    <dgm:cxn modelId="{040C78BD-6C69-4662-8EBE-6E45153D6DFE}" srcId="{FFE77CD5-3744-4FDB-9EB0-A81B067B5378}" destId="{934FC93B-4764-4280-9365-78EB7602EA01}" srcOrd="1" destOrd="0" parTransId="{6B038185-5C77-474E-9346-585628ECF942}" sibTransId="{C0312486-9961-4029-A5B9-C2536E4C7C9E}"/>
    <dgm:cxn modelId="{EE8B1177-474B-429D-9DAE-D6040F5F6A4F}" type="presOf" srcId="{676763F9-60DD-49E2-B2BF-AF2C4FE73C27}" destId="{32EB6516-118C-4C09-B353-644D132D1723}" srcOrd="0" destOrd="0" presId="urn:microsoft.com/office/officeart/2005/8/layout/vList5"/>
    <dgm:cxn modelId="{FC061D4E-2EFF-4486-8BCA-5679CCE618C9}" srcId="{FFE77CD5-3744-4FDB-9EB0-A81B067B5378}" destId="{A9CDE3BD-B8CA-4908-BC1A-07C2612136B1}" srcOrd="2" destOrd="0" parTransId="{A7505E18-8A76-4D1B-AB78-8D41F1AABE47}" sibTransId="{F31AFD2E-587F-45BC-8453-3B10F7D9B30B}"/>
    <dgm:cxn modelId="{F6A1A635-397E-40D8-A6CC-3270E71D2E93}" type="presParOf" srcId="{0150D470-C685-440C-B0BE-50922E04DD63}" destId="{F2108EB5-017B-411B-BB32-8FF87D2A4442}" srcOrd="0" destOrd="0" presId="urn:microsoft.com/office/officeart/2005/8/layout/vList5"/>
    <dgm:cxn modelId="{6D78FD6C-B7FC-464F-9A16-6200241162D5}" type="presParOf" srcId="{F2108EB5-017B-411B-BB32-8FF87D2A4442}" destId="{357F857A-FCDA-42B4-B269-FFAFFE8ADCF3}" srcOrd="0" destOrd="0" presId="urn:microsoft.com/office/officeart/2005/8/layout/vList5"/>
    <dgm:cxn modelId="{85282F4C-D10C-4350-8D9D-320C28208EB8}" type="presParOf" srcId="{F2108EB5-017B-411B-BB32-8FF87D2A4442}" destId="{F2701A6C-B2ED-4DA8-9243-6BC7754EA663}" srcOrd="1" destOrd="0" presId="urn:microsoft.com/office/officeart/2005/8/layout/vList5"/>
    <dgm:cxn modelId="{84DD8C94-9B5E-4A85-AB2C-D3CF24D1D998}" type="presParOf" srcId="{0150D470-C685-440C-B0BE-50922E04DD63}" destId="{C3E1BDEF-F4B8-4C7F-88E8-48C2435DE0AA}" srcOrd="1" destOrd="0" presId="urn:microsoft.com/office/officeart/2005/8/layout/vList5"/>
    <dgm:cxn modelId="{83479447-99FC-42EC-883D-8CC765537E72}" type="presParOf" srcId="{0150D470-C685-440C-B0BE-50922E04DD63}" destId="{B1757001-BBF9-40A9-9F72-04E575446EEE}" srcOrd="2" destOrd="0" presId="urn:microsoft.com/office/officeart/2005/8/layout/vList5"/>
    <dgm:cxn modelId="{D49CD61C-D107-4339-B83C-4D0B6C984F86}" type="presParOf" srcId="{B1757001-BBF9-40A9-9F72-04E575446EEE}" destId="{FD942A25-BD81-4BF2-BE50-3314777E3E5D}" srcOrd="0" destOrd="0" presId="urn:microsoft.com/office/officeart/2005/8/layout/vList5"/>
    <dgm:cxn modelId="{0DC41C5E-167C-43CF-B39E-DE66A918FF65}" type="presParOf" srcId="{B1757001-BBF9-40A9-9F72-04E575446EEE}" destId="{34B850EE-D89E-4ADC-9E0E-A74459356E7F}" srcOrd="1" destOrd="0" presId="urn:microsoft.com/office/officeart/2005/8/layout/vList5"/>
    <dgm:cxn modelId="{2DF33B3C-6A3A-4D6F-9794-1CEE70D2CBC6}" type="presParOf" srcId="{0150D470-C685-440C-B0BE-50922E04DD63}" destId="{C40BB365-C913-49BD-A36E-FC4B44B4B713}" srcOrd="3" destOrd="0" presId="urn:microsoft.com/office/officeart/2005/8/layout/vList5"/>
    <dgm:cxn modelId="{6FFEE174-DC38-457D-9864-D85D0AAECA2E}" type="presParOf" srcId="{0150D470-C685-440C-B0BE-50922E04DD63}" destId="{4FADDF4A-F3D8-4EA9-8219-63EAFF500592}" srcOrd="4" destOrd="0" presId="urn:microsoft.com/office/officeart/2005/8/layout/vList5"/>
    <dgm:cxn modelId="{8994F22B-E933-497E-9F82-E81885E974D6}" type="presParOf" srcId="{4FADDF4A-F3D8-4EA9-8219-63EAFF500592}" destId="{E0732885-001D-459B-B064-7984E06777FC}" srcOrd="0" destOrd="0" presId="urn:microsoft.com/office/officeart/2005/8/layout/vList5"/>
    <dgm:cxn modelId="{C784A40C-8FF9-4474-B58F-A22CDED35F81}" type="presParOf" srcId="{4FADDF4A-F3D8-4EA9-8219-63EAFF500592}" destId="{0A776728-1034-4DE0-B9A0-8A1D667149E5}" srcOrd="1" destOrd="0" presId="urn:microsoft.com/office/officeart/2005/8/layout/vList5"/>
    <dgm:cxn modelId="{A547970C-25AA-46B9-AD81-1A624490A1A0}" type="presParOf" srcId="{0150D470-C685-440C-B0BE-50922E04DD63}" destId="{A2517328-D44A-4538-AA3D-83B3BBC8C299}" srcOrd="5" destOrd="0" presId="urn:microsoft.com/office/officeart/2005/8/layout/vList5"/>
    <dgm:cxn modelId="{5B46A2EF-98FB-48AC-84A6-0BDBA5AC8031}" type="presParOf" srcId="{0150D470-C685-440C-B0BE-50922E04DD63}" destId="{0060CD03-7213-4D47-9C9B-E1378A2687B8}" srcOrd="6" destOrd="0" presId="urn:microsoft.com/office/officeart/2005/8/layout/vList5"/>
    <dgm:cxn modelId="{39E675C8-ECB9-4606-A714-68706E65A59C}" type="presParOf" srcId="{0060CD03-7213-4D47-9C9B-E1378A2687B8}" destId="{21C5061E-D8CC-4AF9-996D-2E37D04DE580}" srcOrd="0" destOrd="0" presId="urn:microsoft.com/office/officeart/2005/8/layout/vList5"/>
    <dgm:cxn modelId="{75E6FB24-B891-48C2-99FD-27C0BF805088}" type="presParOf" srcId="{0060CD03-7213-4D47-9C9B-E1378A2687B8}" destId="{32EB6516-118C-4C09-B353-644D132D1723}" srcOrd="1" destOrd="0" presId="urn:microsoft.com/office/officeart/2005/8/layout/vList5"/>
    <dgm:cxn modelId="{798D75EE-2B7D-40F8-BA4F-EAEEE3E9E785}" type="presParOf" srcId="{0150D470-C685-440C-B0BE-50922E04DD63}" destId="{37F63F4E-CD33-4922-87D5-E4FE7F1F1B12}" srcOrd="7" destOrd="0" presId="urn:microsoft.com/office/officeart/2005/8/layout/vList5"/>
    <dgm:cxn modelId="{49C3B83F-7CA4-4E12-8910-81CB7AAA8693}" type="presParOf" srcId="{0150D470-C685-440C-B0BE-50922E04DD63}" destId="{ADB37597-4CCE-4532-B866-C8BE1F406F54}" srcOrd="8" destOrd="0" presId="urn:microsoft.com/office/officeart/2005/8/layout/vList5"/>
    <dgm:cxn modelId="{9F7B5383-542E-47A3-A9B3-3A8F8CF7DF37}" type="presParOf" srcId="{ADB37597-4CCE-4532-B866-C8BE1F406F54}" destId="{AF63A877-04C0-45A7-92B3-AB5AE757B4C8}" srcOrd="0" destOrd="0" presId="urn:microsoft.com/office/officeart/2005/8/layout/vList5"/>
    <dgm:cxn modelId="{014A2CC4-E06B-4782-AFF7-465FBA0939D4}" type="presParOf" srcId="{ADB37597-4CCE-4532-B866-C8BE1F406F54}" destId="{35046C9F-E5BD-40B6-A93C-2B5E877EFD64}" srcOrd="1" destOrd="0" presId="urn:microsoft.com/office/officeart/2005/8/layout/vList5"/>
  </dgm:cxnLst>
  <dgm:bg>
    <a:noFill/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1410D4-E232-44F8-8A76-0B4923455AC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E2D45D-7B31-429A-834D-00DD808FFA76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Abscissa" pitchFamily="2" charset="0"/>
            </a:rPr>
            <a:t>SISTEM KEKEBALAN TUBUH</a:t>
          </a:r>
          <a:endParaRPr lang="en-US" sz="4000" b="1" dirty="0">
            <a:solidFill>
              <a:schemeClr val="tx1"/>
            </a:solidFill>
            <a:latin typeface="Abscissa" pitchFamily="2" charset="0"/>
          </a:endParaRPr>
        </a:p>
      </dgm:t>
    </dgm:pt>
    <dgm:pt modelId="{27F51592-877C-492D-B3BF-7A9EA13C2804}" type="parTrans" cxnId="{B568EDB8-4931-4C2F-AEBD-4B38E48625D0}">
      <dgm:prSet/>
      <dgm:spPr/>
      <dgm:t>
        <a:bodyPr/>
        <a:lstStyle/>
        <a:p>
          <a:endParaRPr lang="en-US"/>
        </a:p>
      </dgm:t>
    </dgm:pt>
    <dgm:pt modelId="{919642FF-8DB1-437B-9017-05298D61E569}" type="sibTrans" cxnId="{B568EDB8-4931-4C2F-AEBD-4B38E48625D0}">
      <dgm:prSet/>
      <dgm:spPr/>
      <dgm:t>
        <a:bodyPr/>
        <a:lstStyle/>
        <a:p>
          <a:endParaRPr lang="en-US"/>
        </a:p>
      </dgm:t>
    </dgm:pt>
    <dgm:pt modelId="{76423837-5C11-499F-A332-263371D90282}">
      <dgm:prSet phldrT="[Text]"/>
      <dgm:spPr>
        <a:solidFill>
          <a:schemeClr val="bg1">
            <a:alpha val="9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bscissa" pitchFamily="2" charset="0"/>
            </a:rPr>
            <a:t>SISTEM KEKEBALAN BAWAAN (NONSPESIFIK)</a:t>
          </a:r>
          <a:endParaRPr lang="en-US" b="1" dirty="0">
            <a:solidFill>
              <a:schemeClr val="tx1"/>
            </a:solidFill>
            <a:latin typeface="Abscissa" pitchFamily="2" charset="0"/>
          </a:endParaRPr>
        </a:p>
      </dgm:t>
    </dgm:pt>
    <dgm:pt modelId="{D7D55296-C9AB-44F6-A8E4-AD2A86564176}" type="parTrans" cxnId="{2BEFA5FE-DB4E-409F-BC05-8FF14551D2B3}">
      <dgm:prSet/>
      <dgm:spPr/>
      <dgm:t>
        <a:bodyPr/>
        <a:lstStyle/>
        <a:p>
          <a:endParaRPr lang="en-US"/>
        </a:p>
      </dgm:t>
    </dgm:pt>
    <dgm:pt modelId="{DEAA7771-2A30-4C66-9FC4-DA568E7F99BA}" type="sibTrans" cxnId="{2BEFA5FE-DB4E-409F-BC05-8FF14551D2B3}">
      <dgm:prSet/>
      <dgm:spPr/>
      <dgm:t>
        <a:bodyPr/>
        <a:lstStyle/>
        <a:p>
          <a:endParaRPr lang="en-US"/>
        </a:p>
      </dgm:t>
    </dgm:pt>
    <dgm:pt modelId="{0E116D3D-706C-4175-A951-F8E9F09D2A14}">
      <dgm:prSet phldrT="[Text]"/>
      <dgm:spPr>
        <a:solidFill>
          <a:schemeClr val="bg1">
            <a:alpha val="9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bscissa" pitchFamily="2" charset="0"/>
            </a:rPr>
            <a:t>SISTEM KEKEBALAN ADAPTIF (SPESIFIK)</a:t>
          </a:r>
          <a:endParaRPr lang="en-US" b="1" dirty="0">
            <a:solidFill>
              <a:schemeClr val="tx1"/>
            </a:solidFill>
            <a:latin typeface="Abscissa" pitchFamily="2" charset="0"/>
          </a:endParaRPr>
        </a:p>
      </dgm:t>
    </dgm:pt>
    <dgm:pt modelId="{E6D6BE2E-9176-406D-A9F8-7BE7D1F3331E}" type="parTrans" cxnId="{031C16BD-F866-4AC2-AFD8-CC6BB9A20D92}">
      <dgm:prSet/>
      <dgm:spPr/>
      <dgm:t>
        <a:bodyPr/>
        <a:lstStyle/>
        <a:p>
          <a:endParaRPr lang="en-US"/>
        </a:p>
      </dgm:t>
    </dgm:pt>
    <dgm:pt modelId="{43B77D70-826E-49FD-B55D-8DE690EDD1C5}" type="sibTrans" cxnId="{031C16BD-F866-4AC2-AFD8-CC6BB9A20D92}">
      <dgm:prSet/>
      <dgm:spPr/>
      <dgm:t>
        <a:bodyPr/>
        <a:lstStyle/>
        <a:p>
          <a:endParaRPr lang="en-US"/>
        </a:p>
      </dgm:t>
    </dgm:pt>
    <dgm:pt modelId="{63EC4C73-EFA4-4047-8184-04A4827D0CA3}" type="pres">
      <dgm:prSet presAssocID="{231410D4-E232-44F8-8A76-0B4923455AC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51E7BDB-DEC4-4FB9-A2E2-9BC77E62152A}" type="pres">
      <dgm:prSet presAssocID="{D5E2D45D-7B31-429A-834D-00DD808FFA76}" presName="root" presStyleCnt="0"/>
      <dgm:spPr/>
    </dgm:pt>
    <dgm:pt modelId="{715A6386-E7C1-4D0A-ABD6-FC3D3AE326F0}" type="pres">
      <dgm:prSet presAssocID="{D5E2D45D-7B31-429A-834D-00DD808FFA76}" presName="rootComposite" presStyleCnt="0"/>
      <dgm:spPr/>
    </dgm:pt>
    <dgm:pt modelId="{36AD0ACC-B52E-4491-BC28-CDF736A1BAB6}" type="pres">
      <dgm:prSet presAssocID="{D5E2D45D-7B31-429A-834D-00DD808FFA76}" presName="rootText" presStyleLbl="node1" presStyleIdx="0" presStyleCnt="1" custScaleX="99065" custLinFactNeighborX="-85395" custLinFactNeighborY="-102"/>
      <dgm:spPr/>
      <dgm:t>
        <a:bodyPr/>
        <a:lstStyle/>
        <a:p>
          <a:endParaRPr lang="en-US"/>
        </a:p>
      </dgm:t>
    </dgm:pt>
    <dgm:pt modelId="{8E0D443E-5B83-4BB3-B32B-9DFC9537FCE4}" type="pres">
      <dgm:prSet presAssocID="{D5E2D45D-7B31-429A-834D-00DD808FFA76}" presName="rootConnector" presStyleLbl="node1" presStyleIdx="0" presStyleCnt="1"/>
      <dgm:spPr/>
      <dgm:t>
        <a:bodyPr/>
        <a:lstStyle/>
        <a:p>
          <a:endParaRPr lang="en-US"/>
        </a:p>
      </dgm:t>
    </dgm:pt>
    <dgm:pt modelId="{FF8F2AF0-C6E6-40CF-8E67-58D89BB95DE1}" type="pres">
      <dgm:prSet presAssocID="{D5E2D45D-7B31-429A-834D-00DD808FFA76}" presName="childShape" presStyleCnt="0"/>
      <dgm:spPr/>
    </dgm:pt>
    <dgm:pt modelId="{FC5357B2-491B-43CD-9389-CAB4FA4CC4DC}" type="pres">
      <dgm:prSet presAssocID="{D7D55296-C9AB-44F6-A8E4-AD2A86564176}" presName="Name13" presStyleLbl="parChTrans1D2" presStyleIdx="0" presStyleCnt="2"/>
      <dgm:spPr/>
      <dgm:t>
        <a:bodyPr/>
        <a:lstStyle/>
        <a:p>
          <a:endParaRPr lang="en-US"/>
        </a:p>
      </dgm:t>
    </dgm:pt>
    <dgm:pt modelId="{D96C57A6-D416-4459-9EC6-A42880C7403C}" type="pres">
      <dgm:prSet presAssocID="{76423837-5C11-499F-A332-263371D90282}" presName="childText" presStyleLbl="bgAcc1" presStyleIdx="0" presStyleCnt="2" custScaleX="83424" custLinFactNeighborX="-69649" custLinFactNeighborY="2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8DBD62-0BF8-4012-A926-FDDF3171456D}" type="pres">
      <dgm:prSet presAssocID="{E6D6BE2E-9176-406D-A9F8-7BE7D1F3331E}" presName="Name13" presStyleLbl="parChTrans1D2" presStyleIdx="1" presStyleCnt="2"/>
      <dgm:spPr/>
      <dgm:t>
        <a:bodyPr/>
        <a:lstStyle/>
        <a:p>
          <a:endParaRPr lang="en-US"/>
        </a:p>
      </dgm:t>
    </dgm:pt>
    <dgm:pt modelId="{FFE8BA31-12CF-4862-9FE7-873C4F3EA85D}" type="pres">
      <dgm:prSet presAssocID="{0E116D3D-706C-4175-A951-F8E9F09D2A14}" presName="childText" presStyleLbl="bgAcc1" presStyleIdx="1" presStyleCnt="2" custScaleX="83425" custLinFactNeighborX="-72353" custLinFactNeighborY="7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93E4BC5-F40E-4F10-918A-3AA0905561C4}" type="presOf" srcId="{D5E2D45D-7B31-429A-834D-00DD808FFA76}" destId="{36AD0ACC-B52E-4491-BC28-CDF736A1BAB6}" srcOrd="0" destOrd="0" presId="urn:microsoft.com/office/officeart/2005/8/layout/hierarchy3"/>
    <dgm:cxn modelId="{B568EDB8-4931-4C2F-AEBD-4B38E48625D0}" srcId="{231410D4-E232-44F8-8A76-0B4923455ACC}" destId="{D5E2D45D-7B31-429A-834D-00DD808FFA76}" srcOrd="0" destOrd="0" parTransId="{27F51592-877C-492D-B3BF-7A9EA13C2804}" sibTransId="{919642FF-8DB1-437B-9017-05298D61E569}"/>
    <dgm:cxn modelId="{EBC76EB8-FAA0-48A6-B2AC-6C1061003EE1}" type="presOf" srcId="{E6D6BE2E-9176-406D-A9F8-7BE7D1F3331E}" destId="{758DBD62-0BF8-4012-A926-FDDF3171456D}" srcOrd="0" destOrd="0" presId="urn:microsoft.com/office/officeart/2005/8/layout/hierarchy3"/>
    <dgm:cxn modelId="{79C86A8E-9123-42DF-B944-A579DFFFBBF1}" type="presOf" srcId="{76423837-5C11-499F-A332-263371D90282}" destId="{D96C57A6-D416-4459-9EC6-A42880C7403C}" srcOrd="0" destOrd="0" presId="urn:microsoft.com/office/officeart/2005/8/layout/hierarchy3"/>
    <dgm:cxn modelId="{CD6016BE-245A-4DE0-9D35-A168BA32BD57}" type="presOf" srcId="{D7D55296-C9AB-44F6-A8E4-AD2A86564176}" destId="{FC5357B2-491B-43CD-9389-CAB4FA4CC4DC}" srcOrd="0" destOrd="0" presId="urn:microsoft.com/office/officeart/2005/8/layout/hierarchy3"/>
    <dgm:cxn modelId="{8AA5E266-D337-4A75-81E9-B819DF09BFB0}" type="presOf" srcId="{D5E2D45D-7B31-429A-834D-00DD808FFA76}" destId="{8E0D443E-5B83-4BB3-B32B-9DFC9537FCE4}" srcOrd="1" destOrd="0" presId="urn:microsoft.com/office/officeart/2005/8/layout/hierarchy3"/>
    <dgm:cxn modelId="{01FF5ED6-C304-467A-B56E-85E5C215C5FA}" type="presOf" srcId="{231410D4-E232-44F8-8A76-0B4923455ACC}" destId="{63EC4C73-EFA4-4047-8184-04A4827D0CA3}" srcOrd="0" destOrd="0" presId="urn:microsoft.com/office/officeart/2005/8/layout/hierarchy3"/>
    <dgm:cxn modelId="{2BEFA5FE-DB4E-409F-BC05-8FF14551D2B3}" srcId="{D5E2D45D-7B31-429A-834D-00DD808FFA76}" destId="{76423837-5C11-499F-A332-263371D90282}" srcOrd="0" destOrd="0" parTransId="{D7D55296-C9AB-44F6-A8E4-AD2A86564176}" sibTransId="{DEAA7771-2A30-4C66-9FC4-DA568E7F99BA}"/>
    <dgm:cxn modelId="{031C16BD-F866-4AC2-AFD8-CC6BB9A20D92}" srcId="{D5E2D45D-7B31-429A-834D-00DD808FFA76}" destId="{0E116D3D-706C-4175-A951-F8E9F09D2A14}" srcOrd="1" destOrd="0" parTransId="{E6D6BE2E-9176-406D-A9F8-7BE7D1F3331E}" sibTransId="{43B77D70-826E-49FD-B55D-8DE690EDD1C5}"/>
    <dgm:cxn modelId="{ED2660E7-8D98-48F1-857C-ED0A5EFC1DF6}" type="presOf" srcId="{0E116D3D-706C-4175-A951-F8E9F09D2A14}" destId="{FFE8BA31-12CF-4862-9FE7-873C4F3EA85D}" srcOrd="0" destOrd="0" presId="urn:microsoft.com/office/officeart/2005/8/layout/hierarchy3"/>
    <dgm:cxn modelId="{B8415E42-1833-4CD9-9EC8-E5CB0C70CA34}" type="presParOf" srcId="{63EC4C73-EFA4-4047-8184-04A4827D0CA3}" destId="{A51E7BDB-DEC4-4FB9-A2E2-9BC77E62152A}" srcOrd="0" destOrd="0" presId="urn:microsoft.com/office/officeart/2005/8/layout/hierarchy3"/>
    <dgm:cxn modelId="{FF6A8B93-B65C-4BFE-8106-3D5C8230C83C}" type="presParOf" srcId="{A51E7BDB-DEC4-4FB9-A2E2-9BC77E62152A}" destId="{715A6386-E7C1-4D0A-ABD6-FC3D3AE326F0}" srcOrd="0" destOrd="0" presId="urn:microsoft.com/office/officeart/2005/8/layout/hierarchy3"/>
    <dgm:cxn modelId="{C6947A2E-A39A-491B-9648-E37EED06FF61}" type="presParOf" srcId="{715A6386-E7C1-4D0A-ABD6-FC3D3AE326F0}" destId="{36AD0ACC-B52E-4491-BC28-CDF736A1BAB6}" srcOrd="0" destOrd="0" presId="urn:microsoft.com/office/officeart/2005/8/layout/hierarchy3"/>
    <dgm:cxn modelId="{AF19B636-8645-4A41-8118-47247E99EEA3}" type="presParOf" srcId="{715A6386-E7C1-4D0A-ABD6-FC3D3AE326F0}" destId="{8E0D443E-5B83-4BB3-B32B-9DFC9537FCE4}" srcOrd="1" destOrd="0" presId="urn:microsoft.com/office/officeart/2005/8/layout/hierarchy3"/>
    <dgm:cxn modelId="{AB759D87-76EE-4605-BFAA-DD609511A41D}" type="presParOf" srcId="{A51E7BDB-DEC4-4FB9-A2E2-9BC77E62152A}" destId="{FF8F2AF0-C6E6-40CF-8E67-58D89BB95DE1}" srcOrd="1" destOrd="0" presId="urn:microsoft.com/office/officeart/2005/8/layout/hierarchy3"/>
    <dgm:cxn modelId="{3EE24BE8-D779-4B62-B17A-EDA888EAF34F}" type="presParOf" srcId="{FF8F2AF0-C6E6-40CF-8E67-58D89BB95DE1}" destId="{FC5357B2-491B-43CD-9389-CAB4FA4CC4DC}" srcOrd="0" destOrd="0" presId="urn:microsoft.com/office/officeart/2005/8/layout/hierarchy3"/>
    <dgm:cxn modelId="{E4161AF1-223C-4588-887F-225D3158D4EF}" type="presParOf" srcId="{FF8F2AF0-C6E6-40CF-8E67-58D89BB95DE1}" destId="{D96C57A6-D416-4459-9EC6-A42880C7403C}" srcOrd="1" destOrd="0" presId="urn:microsoft.com/office/officeart/2005/8/layout/hierarchy3"/>
    <dgm:cxn modelId="{6363377B-8F6F-41D4-8E1C-F8DD06C7B94F}" type="presParOf" srcId="{FF8F2AF0-C6E6-40CF-8E67-58D89BB95DE1}" destId="{758DBD62-0BF8-4012-A926-FDDF3171456D}" srcOrd="2" destOrd="0" presId="urn:microsoft.com/office/officeart/2005/8/layout/hierarchy3"/>
    <dgm:cxn modelId="{6A907C25-5063-488B-9BB3-0C7836354DFD}" type="presParOf" srcId="{FF8F2AF0-C6E6-40CF-8E67-58D89BB95DE1}" destId="{FFE8BA31-12CF-4862-9FE7-873C4F3EA85D}" srcOrd="3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A6BC85-F895-444A-A3CB-BFEAD592D2F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E10AFF-E9BA-4A26-A349-1AD0A4289B8B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SEL FAGOSIT</a:t>
          </a:r>
          <a:endParaRPr lang="en-US" sz="2800" b="1" dirty="0">
            <a:solidFill>
              <a:schemeClr val="tx1"/>
            </a:solidFill>
            <a:latin typeface="Abscissa" pitchFamily="2" charset="0"/>
          </a:endParaRPr>
        </a:p>
      </dgm:t>
    </dgm:pt>
    <dgm:pt modelId="{6183E2A5-C35E-4BC8-A5AD-A3244AB1E07D}" type="parTrans" cxnId="{91352B0E-98BF-47F0-82C4-8B292DABBEF8}">
      <dgm:prSet/>
      <dgm:spPr/>
      <dgm:t>
        <a:bodyPr/>
        <a:lstStyle/>
        <a:p>
          <a:endParaRPr lang="en-US"/>
        </a:p>
      </dgm:t>
    </dgm:pt>
    <dgm:pt modelId="{0C99BDE5-0009-42A9-990C-6EA997BFD7DB}" type="sibTrans" cxnId="{91352B0E-98BF-47F0-82C4-8B292DABBEF8}">
      <dgm:prSet/>
      <dgm:spPr/>
      <dgm:t>
        <a:bodyPr/>
        <a:lstStyle/>
        <a:p>
          <a:endParaRPr lang="en-US"/>
        </a:p>
      </dgm:t>
    </dgm:pt>
    <dgm:pt modelId="{8042C5B2-94B2-491C-8D2A-57919C43AD63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NEUTROFIL </a:t>
          </a:r>
          <a:endParaRPr lang="en-US" sz="2100" b="1" dirty="0">
            <a:solidFill>
              <a:schemeClr val="tx1"/>
            </a:solidFill>
            <a:latin typeface="Abscissa" pitchFamily="2" charset="0"/>
          </a:endParaRPr>
        </a:p>
      </dgm:t>
    </dgm:pt>
    <dgm:pt modelId="{6848E4DD-2017-4037-8E56-48AE6B3D4876}" type="parTrans" cxnId="{8EA9D193-BA05-4474-85FA-D75D9D1E8E58}">
      <dgm:prSet/>
      <dgm:spPr/>
      <dgm:t>
        <a:bodyPr/>
        <a:lstStyle/>
        <a:p>
          <a:endParaRPr lang="en-US"/>
        </a:p>
      </dgm:t>
    </dgm:pt>
    <dgm:pt modelId="{8C8F6C36-6E7A-4616-B18C-3411FFDFDBA8}" type="sibTrans" cxnId="{8EA9D193-BA05-4474-85FA-D75D9D1E8E58}">
      <dgm:prSet/>
      <dgm:spPr/>
      <dgm:t>
        <a:bodyPr/>
        <a:lstStyle/>
        <a:p>
          <a:endParaRPr lang="en-US"/>
        </a:p>
      </dgm:t>
    </dgm:pt>
    <dgm:pt modelId="{26AB269D-B09B-4D24-8577-CFD6C629FF5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EOSINOFIL 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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Menyerang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antigen yang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berukuran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besar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,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misalnya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cacing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.</a:t>
          </a:r>
          <a:endParaRPr lang="en-US" sz="2100" b="1" dirty="0">
            <a:solidFill>
              <a:schemeClr val="tx1"/>
            </a:solidFill>
            <a:latin typeface="Abscissa" pitchFamily="2" charset="0"/>
          </a:endParaRPr>
        </a:p>
      </dgm:t>
    </dgm:pt>
    <dgm:pt modelId="{CA83D83F-CA5B-43F3-BA71-C14971CBE8FC}" type="parTrans" cxnId="{3F9ED285-9433-4CD9-894C-7B31CEF4E382}">
      <dgm:prSet/>
      <dgm:spPr/>
      <dgm:t>
        <a:bodyPr/>
        <a:lstStyle/>
        <a:p>
          <a:endParaRPr lang="en-US"/>
        </a:p>
      </dgm:t>
    </dgm:pt>
    <dgm:pt modelId="{D6536999-8938-4D5F-98A5-3D091AF5255E}" type="sibTrans" cxnId="{3F9ED285-9433-4CD9-894C-7B31CEF4E382}">
      <dgm:prSet/>
      <dgm:spPr/>
      <dgm:t>
        <a:bodyPr/>
        <a:lstStyle/>
        <a:p>
          <a:endParaRPr lang="en-US"/>
        </a:p>
      </dgm:t>
    </dgm:pt>
    <dgm:pt modelId="{DB683540-939C-4D90-B013-67369F5D6025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700" b="1" dirty="0" smtClean="0">
              <a:solidFill>
                <a:schemeClr val="tx1"/>
              </a:solidFill>
              <a:latin typeface="Abscissa" pitchFamily="2" charset="0"/>
            </a:rPr>
            <a:t>PROTEIN ANTIMIKROBA</a:t>
          </a:r>
          <a:endParaRPr lang="en-US" sz="2700" b="1" dirty="0">
            <a:solidFill>
              <a:schemeClr val="tx1"/>
            </a:solidFill>
            <a:latin typeface="Abscissa" pitchFamily="2" charset="0"/>
          </a:endParaRPr>
        </a:p>
      </dgm:t>
    </dgm:pt>
    <dgm:pt modelId="{DB71A900-C15B-4839-BAAA-7B5D403CA88F}" type="parTrans" cxnId="{55BDFC59-05F4-40F1-940A-6885E9BE4803}">
      <dgm:prSet/>
      <dgm:spPr/>
      <dgm:t>
        <a:bodyPr/>
        <a:lstStyle/>
        <a:p>
          <a:endParaRPr lang="en-US"/>
        </a:p>
      </dgm:t>
    </dgm:pt>
    <dgm:pt modelId="{2CB9B72F-4FD0-41CF-9414-5ACC149DB9DE}" type="sibTrans" cxnId="{55BDFC59-05F4-40F1-940A-6885E9BE4803}">
      <dgm:prSet/>
      <dgm:spPr/>
      <dgm:t>
        <a:bodyPr/>
        <a:lstStyle/>
        <a:p>
          <a:endParaRPr lang="en-US"/>
        </a:p>
      </dgm:t>
    </dgm:pt>
    <dgm:pt modelId="{DFDA38BC-DE06-4BD9-8C27-0C4F8778375D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INTERFERON 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 protein yang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dihasilkan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oleh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sel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tubuh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yang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telah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terinfeksi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untuk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melindungi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sel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lain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disekitarnya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.</a:t>
          </a:r>
          <a:endParaRPr lang="en-US" sz="2100" b="1" dirty="0">
            <a:solidFill>
              <a:schemeClr val="tx1"/>
            </a:solidFill>
            <a:latin typeface="Abscissa" pitchFamily="2" charset="0"/>
          </a:endParaRPr>
        </a:p>
      </dgm:t>
    </dgm:pt>
    <dgm:pt modelId="{25998F44-B167-4BE4-85C2-30D17B8CB2DC}" type="parTrans" cxnId="{91F8E468-8DC3-430F-B40F-9EA1005F1E8A}">
      <dgm:prSet/>
      <dgm:spPr/>
      <dgm:t>
        <a:bodyPr/>
        <a:lstStyle/>
        <a:p>
          <a:endParaRPr lang="en-US"/>
        </a:p>
      </dgm:t>
    </dgm:pt>
    <dgm:pt modelId="{48C5EA0D-4C10-4EAD-91AF-5FD3F2DAA26F}" type="sibTrans" cxnId="{91F8E468-8DC3-430F-B40F-9EA1005F1E8A}">
      <dgm:prSet/>
      <dgm:spPr/>
      <dgm:t>
        <a:bodyPr/>
        <a:lstStyle/>
        <a:p>
          <a:endParaRPr lang="en-US"/>
        </a:p>
      </dgm:t>
    </dgm:pt>
    <dgm:pt modelId="{F4CC1D13-1272-416E-A5B6-411C45C52E10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PROTEIN KOMPLEMEN 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 protein  plasma yang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bersirkulasi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di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darah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dalam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keadaan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tidak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aktif</a:t>
          </a:r>
          <a:endParaRPr lang="en-US" sz="2100" b="1" dirty="0">
            <a:solidFill>
              <a:schemeClr val="tx1"/>
            </a:solidFill>
            <a:latin typeface="Abscissa" pitchFamily="2" charset="0"/>
          </a:endParaRPr>
        </a:p>
      </dgm:t>
    </dgm:pt>
    <dgm:pt modelId="{7F6D9360-CD0F-4663-A68F-AF5BC8220365}" type="parTrans" cxnId="{E60329AB-D427-4C0A-A0CE-A99E15F038E3}">
      <dgm:prSet/>
      <dgm:spPr/>
      <dgm:t>
        <a:bodyPr/>
        <a:lstStyle/>
        <a:p>
          <a:endParaRPr lang="en-US"/>
        </a:p>
      </dgm:t>
    </dgm:pt>
    <dgm:pt modelId="{76A4BD01-C7E8-4810-9CC0-913CFE7CA53E}" type="sibTrans" cxnId="{E60329AB-D427-4C0A-A0CE-A99E15F038E3}">
      <dgm:prSet/>
      <dgm:spPr/>
      <dgm:t>
        <a:bodyPr/>
        <a:lstStyle/>
        <a:p>
          <a:endParaRPr lang="en-US"/>
        </a:p>
      </dgm:t>
    </dgm:pt>
    <dgm:pt modelId="{55CAD425-DDA3-4BB3-9687-2CA6FD8549DA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800" b="1" dirty="0" smtClean="0">
              <a:solidFill>
                <a:schemeClr val="tx1"/>
              </a:solidFill>
              <a:latin typeface="Abscissa" pitchFamily="2" charset="0"/>
            </a:rPr>
            <a:t>SEL NATURAL KILLER (NK)</a:t>
          </a:r>
          <a:endParaRPr lang="en-US" sz="2800" b="1" dirty="0">
            <a:solidFill>
              <a:schemeClr val="tx1"/>
            </a:solidFill>
            <a:latin typeface="Abscissa" pitchFamily="2" charset="0"/>
          </a:endParaRPr>
        </a:p>
      </dgm:t>
    </dgm:pt>
    <dgm:pt modelId="{32F90E5E-75CE-4D6A-A147-A086BFBEE701}" type="parTrans" cxnId="{0D9D2017-7875-42D2-B895-F97E02EA7CC2}">
      <dgm:prSet/>
      <dgm:spPr/>
      <dgm:t>
        <a:bodyPr/>
        <a:lstStyle/>
        <a:p>
          <a:endParaRPr lang="en-US"/>
        </a:p>
      </dgm:t>
    </dgm:pt>
    <dgm:pt modelId="{A21D79AE-6112-4DDE-AD60-112C58450F3F}" type="sibTrans" cxnId="{0D9D2017-7875-42D2-B895-F97E02EA7CC2}">
      <dgm:prSet/>
      <dgm:spPr/>
      <dgm:t>
        <a:bodyPr/>
        <a:lstStyle/>
        <a:p>
          <a:endParaRPr lang="en-US"/>
        </a:p>
      </dgm:t>
    </dgm:pt>
    <dgm:pt modelId="{F68DD21A-4E8A-4F3F-9829-FD8ECC1942C2}">
      <dgm:prSet phldrT="[Text]" custT="1"/>
      <dgm:spPr>
        <a:solidFill>
          <a:schemeClr val="bg1"/>
        </a:solidFill>
      </dgm:spPr>
      <dgm:t>
        <a:bodyPr/>
        <a:lstStyle/>
        <a:p>
          <a:pPr algn="just"/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Melisis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membunuh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sel-sel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kanker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sel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tubuh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yang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telah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terinfeksi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sebelum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diaktifkannya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sistem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kekebalan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adaptif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dengan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cara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melepaskan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senyawa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</a:rPr>
            <a:t>perforin</a:t>
          </a:r>
          <a:endParaRPr lang="en-US" sz="2100" b="1" dirty="0">
            <a:solidFill>
              <a:schemeClr val="tx1"/>
            </a:solidFill>
            <a:latin typeface="Abscissa" pitchFamily="2" charset="0"/>
          </a:endParaRPr>
        </a:p>
      </dgm:t>
    </dgm:pt>
    <dgm:pt modelId="{7E583EE7-0560-42F0-B972-C9EE92D48451}" type="parTrans" cxnId="{817FC820-BD0F-47D3-8DB8-9839835CB40A}">
      <dgm:prSet/>
      <dgm:spPr/>
      <dgm:t>
        <a:bodyPr/>
        <a:lstStyle/>
        <a:p>
          <a:endParaRPr lang="en-US"/>
        </a:p>
      </dgm:t>
    </dgm:pt>
    <dgm:pt modelId="{74B530D6-35D8-4DB7-B008-62E53ADE9C74}" type="sibTrans" cxnId="{817FC820-BD0F-47D3-8DB8-9839835CB40A}">
      <dgm:prSet/>
      <dgm:spPr/>
      <dgm:t>
        <a:bodyPr/>
        <a:lstStyle/>
        <a:p>
          <a:endParaRPr lang="en-US"/>
        </a:p>
      </dgm:t>
    </dgm:pt>
    <dgm:pt modelId="{223C5039-03F3-4012-AC4B-91E288205ECC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100" b="1" dirty="0" smtClean="0">
              <a:solidFill>
                <a:schemeClr val="tx1"/>
              </a:solidFill>
              <a:latin typeface="Abscissa" pitchFamily="2" charset="0"/>
            </a:rPr>
            <a:t>MAKROFAG 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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Memfagosit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dengan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cara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menempel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ke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antigen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lalu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merusaknya</a:t>
          </a:r>
          <a:r>
            <a:rPr lang="en-US" sz="2100" b="1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.</a:t>
          </a:r>
          <a:endParaRPr lang="en-US" sz="2100" b="1" dirty="0">
            <a:solidFill>
              <a:schemeClr val="tx1"/>
            </a:solidFill>
            <a:latin typeface="Abscissa" pitchFamily="2" charset="0"/>
          </a:endParaRPr>
        </a:p>
      </dgm:t>
    </dgm:pt>
    <dgm:pt modelId="{27A638F2-CCD0-4CA2-B737-35E08B877361}" type="parTrans" cxnId="{65B99448-9224-41AF-94F9-4F3034B71147}">
      <dgm:prSet/>
      <dgm:spPr/>
      <dgm:t>
        <a:bodyPr/>
        <a:lstStyle/>
        <a:p>
          <a:endParaRPr lang="en-US"/>
        </a:p>
      </dgm:t>
    </dgm:pt>
    <dgm:pt modelId="{705CE102-2DB0-41D0-8902-1981EC5FDCB2}" type="sibTrans" cxnId="{65B99448-9224-41AF-94F9-4F3034B71147}">
      <dgm:prSet/>
      <dgm:spPr/>
      <dgm:t>
        <a:bodyPr/>
        <a:lstStyle/>
        <a:p>
          <a:endParaRPr lang="en-US"/>
        </a:p>
      </dgm:t>
    </dgm:pt>
    <dgm:pt modelId="{50AE212E-9716-473C-9F00-0C281A671D04}" type="pres">
      <dgm:prSet presAssocID="{FEA6BC85-F895-444A-A3CB-BFEAD592D2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503C8E-7F8F-4BE0-9A4F-7F4FA61D1B56}" type="pres">
      <dgm:prSet presAssocID="{C0E10AFF-E9BA-4A26-A349-1AD0A4289B8B}" presName="linNode" presStyleCnt="0"/>
      <dgm:spPr/>
    </dgm:pt>
    <dgm:pt modelId="{AE9648E3-7B1A-4582-B1F6-E559B12F1FE6}" type="pres">
      <dgm:prSet presAssocID="{C0E10AFF-E9BA-4A26-A349-1AD0A4289B8B}" presName="parentText" presStyleLbl="node1" presStyleIdx="0" presStyleCnt="3" custScaleX="8018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1739EE-34F5-4258-87BE-E85C16E364A5}" type="pres">
      <dgm:prSet presAssocID="{C0E10AFF-E9BA-4A26-A349-1AD0A4289B8B}" presName="descendantText" presStyleLbl="alignAccFollowNode1" presStyleIdx="0" presStyleCnt="3" custScaleX="121189" custScaleY="1184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1AC102-0956-49CD-811A-C216F491B731}" type="pres">
      <dgm:prSet presAssocID="{0C99BDE5-0009-42A9-990C-6EA997BFD7DB}" presName="sp" presStyleCnt="0"/>
      <dgm:spPr/>
    </dgm:pt>
    <dgm:pt modelId="{978D5125-3488-4CC2-A2E7-4DF401148097}" type="pres">
      <dgm:prSet presAssocID="{DB683540-939C-4D90-B013-67369F5D6025}" presName="linNode" presStyleCnt="0"/>
      <dgm:spPr/>
    </dgm:pt>
    <dgm:pt modelId="{B627B01F-B3AE-459F-AEAF-AAD6488910CE}" type="pres">
      <dgm:prSet presAssocID="{DB683540-939C-4D90-B013-67369F5D6025}" presName="parentText" presStyleLbl="node1" presStyleIdx="1" presStyleCnt="3" custScaleX="9333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FC4E7D-9CF5-4178-9104-7E7EF4DEA9B2}" type="pres">
      <dgm:prSet presAssocID="{DB683540-939C-4D90-B013-67369F5D6025}" presName="descendantText" presStyleLbl="alignAccFollowNode1" presStyleIdx="1" presStyleCnt="3" custScaleX="142310" custScaleY="1108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EE6D7-C216-48FD-800C-A4FCD1DEAA5B}" type="pres">
      <dgm:prSet presAssocID="{2CB9B72F-4FD0-41CF-9414-5ACC149DB9DE}" presName="sp" presStyleCnt="0"/>
      <dgm:spPr/>
    </dgm:pt>
    <dgm:pt modelId="{3222C4BA-48D2-4E87-A828-FA17C0941B8D}" type="pres">
      <dgm:prSet presAssocID="{55CAD425-DDA3-4BB3-9687-2CA6FD8549DA}" presName="linNode" presStyleCnt="0"/>
      <dgm:spPr/>
    </dgm:pt>
    <dgm:pt modelId="{71D4936B-7780-43B9-AA07-B0184C218F6C}" type="pres">
      <dgm:prSet presAssocID="{55CAD425-DDA3-4BB3-9687-2CA6FD8549DA}" presName="parentText" presStyleLbl="node1" presStyleIdx="2" presStyleCnt="3" custScaleX="7517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0118D6-3ACA-4FFA-A625-7DEB89E29D1B}" type="pres">
      <dgm:prSet presAssocID="{55CAD425-DDA3-4BB3-9687-2CA6FD8549DA}" presName="descendantText" presStyleLbl="alignAccFollowNode1" presStyleIdx="2" presStyleCnt="3" custScaleX="114412" custScaleY="1140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C9840B-F195-466A-9A0A-4585EFBACAB8}" type="presOf" srcId="{F68DD21A-4E8A-4F3F-9829-FD8ECC1942C2}" destId="{6C0118D6-3ACA-4FFA-A625-7DEB89E29D1B}" srcOrd="0" destOrd="0" presId="urn:microsoft.com/office/officeart/2005/8/layout/vList5"/>
    <dgm:cxn modelId="{E4C65E85-C44C-4F2A-A11E-7FFCCC65409C}" type="presOf" srcId="{DB683540-939C-4D90-B013-67369F5D6025}" destId="{B627B01F-B3AE-459F-AEAF-AAD6488910CE}" srcOrd="0" destOrd="0" presId="urn:microsoft.com/office/officeart/2005/8/layout/vList5"/>
    <dgm:cxn modelId="{79C1D182-DC78-4F95-A45D-AC928BEAB519}" type="presOf" srcId="{55CAD425-DDA3-4BB3-9687-2CA6FD8549DA}" destId="{71D4936B-7780-43B9-AA07-B0184C218F6C}" srcOrd="0" destOrd="0" presId="urn:microsoft.com/office/officeart/2005/8/layout/vList5"/>
    <dgm:cxn modelId="{2816405E-DEED-4693-8D25-B52B4A1068D4}" type="presOf" srcId="{F4CC1D13-1272-416E-A5B6-411C45C52E10}" destId="{B6FC4E7D-9CF5-4178-9104-7E7EF4DEA9B2}" srcOrd="0" destOrd="1" presId="urn:microsoft.com/office/officeart/2005/8/layout/vList5"/>
    <dgm:cxn modelId="{8EA9D193-BA05-4474-85FA-D75D9D1E8E58}" srcId="{C0E10AFF-E9BA-4A26-A349-1AD0A4289B8B}" destId="{8042C5B2-94B2-491C-8D2A-57919C43AD63}" srcOrd="0" destOrd="0" parTransId="{6848E4DD-2017-4037-8E56-48AE6B3D4876}" sibTransId="{8C8F6C36-6E7A-4616-B18C-3411FFDFDBA8}"/>
    <dgm:cxn modelId="{E60329AB-D427-4C0A-A0CE-A99E15F038E3}" srcId="{DB683540-939C-4D90-B013-67369F5D6025}" destId="{F4CC1D13-1272-416E-A5B6-411C45C52E10}" srcOrd="1" destOrd="0" parTransId="{7F6D9360-CD0F-4663-A68F-AF5BC8220365}" sibTransId="{76A4BD01-C7E8-4810-9CC0-913CFE7CA53E}"/>
    <dgm:cxn modelId="{42A04FF8-6625-44FE-A3DB-8B6BBAB4224B}" type="presOf" srcId="{FEA6BC85-F895-444A-A3CB-BFEAD592D2FD}" destId="{50AE212E-9716-473C-9F00-0C281A671D04}" srcOrd="0" destOrd="0" presId="urn:microsoft.com/office/officeart/2005/8/layout/vList5"/>
    <dgm:cxn modelId="{0D9D2017-7875-42D2-B895-F97E02EA7CC2}" srcId="{FEA6BC85-F895-444A-A3CB-BFEAD592D2FD}" destId="{55CAD425-DDA3-4BB3-9687-2CA6FD8549DA}" srcOrd="2" destOrd="0" parTransId="{32F90E5E-75CE-4D6A-A147-A086BFBEE701}" sibTransId="{A21D79AE-6112-4DDE-AD60-112C58450F3F}"/>
    <dgm:cxn modelId="{5F6F0256-000E-4B9C-AE56-2B8172057920}" type="presOf" srcId="{223C5039-03F3-4012-AC4B-91E288205ECC}" destId="{AA1739EE-34F5-4258-87BE-E85C16E364A5}" srcOrd="0" destOrd="2" presId="urn:microsoft.com/office/officeart/2005/8/layout/vList5"/>
    <dgm:cxn modelId="{3F9ED285-9433-4CD9-894C-7B31CEF4E382}" srcId="{C0E10AFF-E9BA-4A26-A349-1AD0A4289B8B}" destId="{26AB269D-B09B-4D24-8577-CFD6C629FF50}" srcOrd="1" destOrd="0" parTransId="{CA83D83F-CA5B-43F3-BA71-C14971CBE8FC}" sibTransId="{D6536999-8938-4D5F-98A5-3D091AF5255E}"/>
    <dgm:cxn modelId="{65B99448-9224-41AF-94F9-4F3034B71147}" srcId="{C0E10AFF-E9BA-4A26-A349-1AD0A4289B8B}" destId="{223C5039-03F3-4012-AC4B-91E288205ECC}" srcOrd="2" destOrd="0" parTransId="{27A638F2-CCD0-4CA2-B737-35E08B877361}" sibTransId="{705CE102-2DB0-41D0-8902-1981EC5FDCB2}"/>
    <dgm:cxn modelId="{14685776-5690-45B8-9B9C-1177E95C9A74}" type="presOf" srcId="{26AB269D-B09B-4D24-8577-CFD6C629FF50}" destId="{AA1739EE-34F5-4258-87BE-E85C16E364A5}" srcOrd="0" destOrd="1" presId="urn:microsoft.com/office/officeart/2005/8/layout/vList5"/>
    <dgm:cxn modelId="{91F8E468-8DC3-430F-B40F-9EA1005F1E8A}" srcId="{DB683540-939C-4D90-B013-67369F5D6025}" destId="{DFDA38BC-DE06-4BD9-8C27-0C4F8778375D}" srcOrd="0" destOrd="0" parTransId="{25998F44-B167-4BE4-85C2-30D17B8CB2DC}" sibTransId="{48C5EA0D-4C10-4EAD-91AF-5FD3F2DAA26F}"/>
    <dgm:cxn modelId="{817FC820-BD0F-47D3-8DB8-9839835CB40A}" srcId="{55CAD425-DDA3-4BB3-9687-2CA6FD8549DA}" destId="{F68DD21A-4E8A-4F3F-9829-FD8ECC1942C2}" srcOrd="0" destOrd="0" parTransId="{7E583EE7-0560-42F0-B972-C9EE92D48451}" sibTransId="{74B530D6-35D8-4DB7-B008-62E53ADE9C74}"/>
    <dgm:cxn modelId="{91352B0E-98BF-47F0-82C4-8B292DABBEF8}" srcId="{FEA6BC85-F895-444A-A3CB-BFEAD592D2FD}" destId="{C0E10AFF-E9BA-4A26-A349-1AD0A4289B8B}" srcOrd="0" destOrd="0" parTransId="{6183E2A5-C35E-4BC8-A5AD-A3244AB1E07D}" sibTransId="{0C99BDE5-0009-42A9-990C-6EA997BFD7DB}"/>
    <dgm:cxn modelId="{32EDE9DA-C29C-445C-8679-2CB37330076F}" type="presOf" srcId="{DFDA38BC-DE06-4BD9-8C27-0C4F8778375D}" destId="{B6FC4E7D-9CF5-4178-9104-7E7EF4DEA9B2}" srcOrd="0" destOrd="0" presId="urn:microsoft.com/office/officeart/2005/8/layout/vList5"/>
    <dgm:cxn modelId="{55BDFC59-05F4-40F1-940A-6885E9BE4803}" srcId="{FEA6BC85-F895-444A-A3CB-BFEAD592D2FD}" destId="{DB683540-939C-4D90-B013-67369F5D6025}" srcOrd="1" destOrd="0" parTransId="{DB71A900-C15B-4839-BAAA-7B5D403CA88F}" sibTransId="{2CB9B72F-4FD0-41CF-9414-5ACC149DB9DE}"/>
    <dgm:cxn modelId="{8D54BE6B-42FA-4533-87CC-3BB828B1B35C}" type="presOf" srcId="{C0E10AFF-E9BA-4A26-A349-1AD0A4289B8B}" destId="{AE9648E3-7B1A-4582-B1F6-E559B12F1FE6}" srcOrd="0" destOrd="0" presId="urn:microsoft.com/office/officeart/2005/8/layout/vList5"/>
    <dgm:cxn modelId="{0618BB11-2E7A-4E06-8CDF-2D2BAA0E8E9E}" type="presOf" srcId="{8042C5B2-94B2-491C-8D2A-57919C43AD63}" destId="{AA1739EE-34F5-4258-87BE-E85C16E364A5}" srcOrd="0" destOrd="0" presId="urn:microsoft.com/office/officeart/2005/8/layout/vList5"/>
    <dgm:cxn modelId="{3BE69AF5-6112-4EA9-A820-0A9F09DBA5C1}" type="presParOf" srcId="{50AE212E-9716-473C-9F00-0C281A671D04}" destId="{50503C8E-7F8F-4BE0-9A4F-7F4FA61D1B56}" srcOrd="0" destOrd="0" presId="urn:microsoft.com/office/officeart/2005/8/layout/vList5"/>
    <dgm:cxn modelId="{3851EFE2-6578-41A4-8B5F-1F444C2750B2}" type="presParOf" srcId="{50503C8E-7F8F-4BE0-9A4F-7F4FA61D1B56}" destId="{AE9648E3-7B1A-4582-B1F6-E559B12F1FE6}" srcOrd="0" destOrd="0" presId="urn:microsoft.com/office/officeart/2005/8/layout/vList5"/>
    <dgm:cxn modelId="{F96F435C-605E-4107-862B-F9335394268A}" type="presParOf" srcId="{50503C8E-7F8F-4BE0-9A4F-7F4FA61D1B56}" destId="{AA1739EE-34F5-4258-87BE-E85C16E364A5}" srcOrd="1" destOrd="0" presId="urn:microsoft.com/office/officeart/2005/8/layout/vList5"/>
    <dgm:cxn modelId="{9B1AD94B-DC3D-4E4D-B739-1D740920619A}" type="presParOf" srcId="{50AE212E-9716-473C-9F00-0C281A671D04}" destId="{EF1AC102-0956-49CD-811A-C216F491B731}" srcOrd="1" destOrd="0" presId="urn:microsoft.com/office/officeart/2005/8/layout/vList5"/>
    <dgm:cxn modelId="{2CA0DB7A-D9A3-4D83-8EAD-37FB237B1840}" type="presParOf" srcId="{50AE212E-9716-473C-9F00-0C281A671D04}" destId="{978D5125-3488-4CC2-A2E7-4DF401148097}" srcOrd="2" destOrd="0" presId="urn:microsoft.com/office/officeart/2005/8/layout/vList5"/>
    <dgm:cxn modelId="{76E7419F-D407-4BFA-8669-0C3A282EE829}" type="presParOf" srcId="{978D5125-3488-4CC2-A2E7-4DF401148097}" destId="{B627B01F-B3AE-459F-AEAF-AAD6488910CE}" srcOrd="0" destOrd="0" presId="urn:microsoft.com/office/officeart/2005/8/layout/vList5"/>
    <dgm:cxn modelId="{6438CAC1-7578-4068-9015-335A4A1E5CAD}" type="presParOf" srcId="{978D5125-3488-4CC2-A2E7-4DF401148097}" destId="{B6FC4E7D-9CF5-4178-9104-7E7EF4DEA9B2}" srcOrd="1" destOrd="0" presId="urn:microsoft.com/office/officeart/2005/8/layout/vList5"/>
    <dgm:cxn modelId="{670CB0ED-F451-4C41-A846-B8A0C79ED6F0}" type="presParOf" srcId="{50AE212E-9716-473C-9F00-0C281A671D04}" destId="{918EE6D7-C216-48FD-800C-A4FCD1DEAA5B}" srcOrd="3" destOrd="0" presId="urn:microsoft.com/office/officeart/2005/8/layout/vList5"/>
    <dgm:cxn modelId="{56FF8092-5BEC-4936-AB16-468C0F56D18C}" type="presParOf" srcId="{50AE212E-9716-473C-9F00-0C281A671D04}" destId="{3222C4BA-48D2-4E87-A828-FA17C0941B8D}" srcOrd="4" destOrd="0" presId="urn:microsoft.com/office/officeart/2005/8/layout/vList5"/>
    <dgm:cxn modelId="{DF412340-609E-4603-9232-5CE80FA79482}" type="presParOf" srcId="{3222C4BA-48D2-4E87-A828-FA17C0941B8D}" destId="{71D4936B-7780-43B9-AA07-B0184C218F6C}" srcOrd="0" destOrd="0" presId="urn:microsoft.com/office/officeart/2005/8/layout/vList5"/>
    <dgm:cxn modelId="{45837C43-BB3C-4961-ABBF-933AAC35F903}" type="presParOf" srcId="{3222C4BA-48D2-4E87-A828-FA17C0941B8D}" destId="{6C0118D6-3ACA-4FFA-A625-7DEB89E29D1B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D5FC24-AC81-4005-97D9-13F879486656}">
      <dsp:nvSpPr>
        <dsp:cNvPr id="0" name=""/>
        <dsp:cNvSpPr/>
      </dsp:nvSpPr>
      <dsp:spPr>
        <a:xfrm>
          <a:off x="4586" y="1704697"/>
          <a:ext cx="2135049" cy="145053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  <a:latin typeface="Abscissa" pitchFamily="2" charset="0"/>
            </a:rPr>
            <a:t>SISTEM LIMFATIK</a:t>
          </a:r>
          <a:endParaRPr lang="en-US" sz="36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4586" y="1704697"/>
        <a:ext cx="2135049" cy="1450536"/>
      </dsp:txXfrm>
    </dsp:sp>
    <dsp:sp modelId="{7304E294-4A71-4C31-801B-72F0110F0547}">
      <dsp:nvSpPr>
        <dsp:cNvPr id="0" name=""/>
        <dsp:cNvSpPr/>
      </dsp:nvSpPr>
      <dsp:spPr>
        <a:xfrm rot="17156499">
          <a:off x="1618476" y="1722457"/>
          <a:ext cx="1437003" cy="33278"/>
        </a:xfrm>
        <a:custGeom>
          <a:avLst/>
          <a:gdLst/>
          <a:ahLst/>
          <a:cxnLst/>
          <a:rect l="0" t="0" r="0" b="0"/>
          <a:pathLst>
            <a:path>
              <a:moveTo>
                <a:pt x="0" y="16639"/>
              </a:moveTo>
              <a:lnTo>
                <a:pt x="1437003" y="1663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>
            <a:solidFill>
              <a:schemeClr val="bg1"/>
            </a:solidFill>
          </a:endParaRPr>
        </a:p>
      </dsp:txBody>
      <dsp:txXfrm rot="17156499">
        <a:off x="2301053" y="1703171"/>
        <a:ext cx="71850" cy="71850"/>
      </dsp:txXfrm>
    </dsp:sp>
    <dsp:sp modelId="{4D877D1B-4081-4941-8E22-DE39AC4426A4}">
      <dsp:nvSpPr>
        <dsp:cNvPr id="0" name=""/>
        <dsp:cNvSpPr/>
      </dsp:nvSpPr>
      <dsp:spPr>
        <a:xfrm>
          <a:off x="2534320" y="477675"/>
          <a:ext cx="2282206" cy="114110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  <a:latin typeface="Abscissa" pitchFamily="2" charset="0"/>
            </a:rPr>
            <a:t>PEMBULUH LIMFA</a:t>
          </a:r>
          <a:endParaRPr lang="en-US" sz="36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2534320" y="477675"/>
        <a:ext cx="2282206" cy="1141103"/>
      </dsp:txXfrm>
    </dsp:sp>
    <dsp:sp modelId="{6B4373A8-2B26-4B4C-BAE1-AC2CF3C961DB}">
      <dsp:nvSpPr>
        <dsp:cNvPr id="0" name=""/>
        <dsp:cNvSpPr/>
      </dsp:nvSpPr>
      <dsp:spPr>
        <a:xfrm rot="3811586">
          <a:off x="1894293" y="2809591"/>
          <a:ext cx="885370" cy="33278"/>
        </a:xfrm>
        <a:custGeom>
          <a:avLst/>
          <a:gdLst/>
          <a:ahLst/>
          <a:cxnLst/>
          <a:rect l="0" t="0" r="0" b="0"/>
          <a:pathLst>
            <a:path>
              <a:moveTo>
                <a:pt x="0" y="16639"/>
              </a:moveTo>
              <a:lnTo>
                <a:pt x="885370" y="1663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>
            <a:solidFill>
              <a:schemeClr val="bg1"/>
            </a:solidFill>
          </a:endParaRPr>
        </a:p>
      </dsp:txBody>
      <dsp:txXfrm rot="3811586">
        <a:off x="2314844" y="2804096"/>
        <a:ext cx="44268" cy="44268"/>
      </dsp:txXfrm>
    </dsp:sp>
    <dsp:sp modelId="{AE9191A3-A279-4259-8310-04D91FD1D4B3}">
      <dsp:nvSpPr>
        <dsp:cNvPr id="0" name=""/>
        <dsp:cNvSpPr/>
      </dsp:nvSpPr>
      <dsp:spPr>
        <a:xfrm>
          <a:off x="2534320" y="2293238"/>
          <a:ext cx="2282206" cy="185851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  <a:latin typeface="Abscissa" pitchFamily="2" charset="0"/>
            </a:rPr>
            <a:t>JARINGAN DAN ORGAN LIMFOID</a:t>
          </a:r>
          <a:endParaRPr lang="en-US" sz="36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2534320" y="2293238"/>
        <a:ext cx="2282206" cy="1858514"/>
      </dsp:txXfrm>
    </dsp:sp>
    <dsp:sp modelId="{CAADED6B-9620-4981-A1DA-A1AF329FCA9E}">
      <dsp:nvSpPr>
        <dsp:cNvPr id="0" name=""/>
        <dsp:cNvSpPr/>
      </dsp:nvSpPr>
      <dsp:spPr>
        <a:xfrm rot="17904755">
          <a:off x="4028254" y="1883187"/>
          <a:ext cx="3007625" cy="33278"/>
        </a:xfrm>
        <a:custGeom>
          <a:avLst/>
          <a:gdLst/>
          <a:ahLst/>
          <a:cxnLst/>
          <a:rect l="0" t="0" r="0" b="0"/>
          <a:pathLst>
            <a:path>
              <a:moveTo>
                <a:pt x="0" y="16639"/>
              </a:moveTo>
              <a:lnTo>
                <a:pt x="3007625" y="1663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b="1" kern="1200">
            <a:solidFill>
              <a:schemeClr val="bg1"/>
            </a:solidFill>
          </a:endParaRPr>
        </a:p>
      </dsp:txBody>
      <dsp:txXfrm rot="17904755">
        <a:off x="5456876" y="1824635"/>
        <a:ext cx="150381" cy="150381"/>
      </dsp:txXfrm>
    </dsp:sp>
    <dsp:sp modelId="{B14C6ABE-F78F-489D-88B5-431D6072F7F9}">
      <dsp:nvSpPr>
        <dsp:cNvPr id="0" name=""/>
        <dsp:cNvSpPr/>
      </dsp:nvSpPr>
      <dsp:spPr>
        <a:xfrm>
          <a:off x="6247607" y="6604"/>
          <a:ext cx="2282206" cy="114110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  <a:latin typeface="Abscissa" pitchFamily="2" charset="0"/>
            </a:rPr>
            <a:t>SUMSUM MERAH</a:t>
          </a:r>
          <a:endParaRPr lang="en-US" sz="36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6247607" y="6604"/>
        <a:ext cx="2282206" cy="1141103"/>
      </dsp:txXfrm>
    </dsp:sp>
    <dsp:sp modelId="{EC37FFB6-4100-46F5-9064-D0A57C25BD3A}">
      <dsp:nvSpPr>
        <dsp:cNvPr id="0" name=""/>
        <dsp:cNvSpPr/>
      </dsp:nvSpPr>
      <dsp:spPr>
        <a:xfrm rot="19021842">
          <a:off x="4554178" y="2539321"/>
          <a:ext cx="1955778" cy="33278"/>
        </a:xfrm>
        <a:custGeom>
          <a:avLst/>
          <a:gdLst/>
          <a:ahLst/>
          <a:cxnLst/>
          <a:rect l="0" t="0" r="0" b="0"/>
          <a:pathLst>
            <a:path>
              <a:moveTo>
                <a:pt x="0" y="16639"/>
              </a:moveTo>
              <a:lnTo>
                <a:pt x="1955778" y="1663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b="1" kern="1200">
            <a:solidFill>
              <a:schemeClr val="bg1"/>
            </a:solidFill>
          </a:endParaRPr>
        </a:p>
      </dsp:txBody>
      <dsp:txXfrm rot="19021842">
        <a:off x="5483172" y="2507066"/>
        <a:ext cx="97788" cy="97788"/>
      </dsp:txXfrm>
    </dsp:sp>
    <dsp:sp modelId="{B5092084-BAB4-47AF-8D55-474617922DD5}">
      <dsp:nvSpPr>
        <dsp:cNvPr id="0" name=""/>
        <dsp:cNvSpPr/>
      </dsp:nvSpPr>
      <dsp:spPr>
        <a:xfrm>
          <a:off x="6247607" y="1318873"/>
          <a:ext cx="2282206" cy="114110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  <a:latin typeface="Abscissa" pitchFamily="2" charset="0"/>
            </a:rPr>
            <a:t>NODUS LIMFA</a:t>
          </a:r>
          <a:endParaRPr lang="en-US" sz="36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6247607" y="1318873"/>
        <a:ext cx="2282206" cy="1141103"/>
      </dsp:txXfrm>
    </dsp:sp>
    <dsp:sp modelId="{429FBDA6-F5E5-4A20-8198-C15E60D50C79}">
      <dsp:nvSpPr>
        <dsp:cNvPr id="0" name=""/>
        <dsp:cNvSpPr/>
      </dsp:nvSpPr>
      <dsp:spPr>
        <a:xfrm rot="21550032">
          <a:off x="4816451" y="3195455"/>
          <a:ext cx="1431231" cy="33278"/>
        </a:xfrm>
        <a:custGeom>
          <a:avLst/>
          <a:gdLst/>
          <a:ahLst/>
          <a:cxnLst/>
          <a:rect l="0" t="0" r="0" b="0"/>
          <a:pathLst>
            <a:path>
              <a:moveTo>
                <a:pt x="0" y="16639"/>
              </a:moveTo>
              <a:lnTo>
                <a:pt x="1431231" y="1663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>
            <a:solidFill>
              <a:schemeClr val="bg1"/>
            </a:solidFill>
          </a:endParaRPr>
        </a:p>
      </dsp:txBody>
      <dsp:txXfrm rot="21550032">
        <a:off x="5496286" y="3176314"/>
        <a:ext cx="71561" cy="71561"/>
      </dsp:txXfrm>
    </dsp:sp>
    <dsp:sp modelId="{0E14670A-9B83-4FF5-941B-AFB594949F2F}">
      <dsp:nvSpPr>
        <dsp:cNvPr id="0" name=""/>
        <dsp:cNvSpPr/>
      </dsp:nvSpPr>
      <dsp:spPr>
        <a:xfrm>
          <a:off x="6247607" y="2631142"/>
          <a:ext cx="2282206" cy="114110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  <a:latin typeface="Abscissa" pitchFamily="2" charset="0"/>
            </a:rPr>
            <a:t>LIMPA</a:t>
          </a:r>
          <a:endParaRPr lang="en-US" sz="36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6247607" y="2631142"/>
        <a:ext cx="2282206" cy="1141103"/>
      </dsp:txXfrm>
    </dsp:sp>
    <dsp:sp modelId="{F96532DC-57AD-45B7-BD51-139F7DC5EF83}">
      <dsp:nvSpPr>
        <dsp:cNvPr id="0" name=""/>
        <dsp:cNvSpPr/>
      </dsp:nvSpPr>
      <dsp:spPr>
        <a:xfrm rot="2523864">
          <a:off x="4568236" y="3851590"/>
          <a:ext cx="1927660" cy="33278"/>
        </a:xfrm>
        <a:custGeom>
          <a:avLst/>
          <a:gdLst/>
          <a:ahLst/>
          <a:cxnLst/>
          <a:rect l="0" t="0" r="0" b="0"/>
          <a:pathLst>
            <a:path>
              <a:moveTo>
                <a:pt x="0" y="16639"/>
              </a:moveTo>
              <a:lnTo>
                <a:pt x="1927660" y="1663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b="1" kern="1200">
            <a:solidFill>
              <a:schemeClr val="bg1"/>
            </a:solidFill>
          </a:endParaRPr>
        </a:p>
      </dsp:txBody>
      <dsp:txXfrm rot="2523864">
        <a:off x="5483875" y="3820037"/>
        <a:ext cx="96383" cy="96383"/>
      </dsp:txXfrm>
    </dsp:sp>
    <dsp:sp modelId="{E747363B-6CCB-42A9-9056-E35C05618973}">
      <dsp:nvSpPr>
        <dsp:cNvPr id="0" name=""/>
        <dsp:cNvSpPr/>
      </dsp:nvSpPr>
      <dsp:spPr>
        <a:xfrm>
          <a:off x="6247607" y="3943410"/>
          <a:ext cx="2282206" cy="114110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  <a:latin typeface="Abscissa" pitchFamily="2" charset="0"/>
            </a:rPr>
            <a:t>TIMUS</a:t>
          </a:r>
          <a:endParaRPr lang="en-US" sz="36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6247607" y="3943410"/>
        <a:ext cx="2282206" cy="1141103"/>
      </dsp:txXfrm>
    </dsp:sp>
    <dsp:sp modelId="{04035D7A-7A2F-4A50-92CE-397F97D27790}">
      <dsp:nvSpPr>
        <dsp:cNvPr id="0" name=""/>
        <dsp:cNvSpPr/>
      </dsp:nvSpPr>
      <dsp:spPr>
        <a:xfrm rot="3605652">
          <a:off x="4096898" y="4449927"/>
          <a:ext cx="2870337" cy="33278"/>
        </a:xfrm>
        <a:custGeom>
          <a:avLst/>
          <a:gdLst/>
          <a:ahLst/>
          <a:cxnLst/>
          <a:rect l="0" t="0" r="0" b="0"/>
          <a:pathLst>
            <a:path>
              <a:moveTo>
                <a:pt x="0" y="16639"/>
              </a:moveTo>
              <a:lnTo>
                <a:pt x="2870337" y="16639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b="1" kern="1200">
            <a:solidFill>
              <a:schemeClr val="bg1"/>
            </a:solidFill>
          </a:endParaRPr>
        </a:p>
      </dsp:txBody>
      <dsp:txXfrm rot="3605652">
        <a:off x="5460308" y="4394808"/>
        <a:ext cx="143516" cy="143516"/>
      </dsp:txXfrm>
    </dsp:sp>
    <dsp:sp modelId="{AF374BF4-3DB8-4CAE-941A-F1BD8E41CC3A}">
      <dsp:nvSpPr>
        <dsp:cNvPr id="0" name=""/>
        <dsp:cNvSpPr/>
      </dsp:nvSpPr>
      <dsp:spPr>
        <a:xfrm>
          <a:off x="6247607" y="5255679"/>
          <a:ext cx="2282206" cy="9099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chemeClr val="tx1"/>
              </a:solidFill>
              <a:latin typeface="Abscissa" pitchFamily="2" charset="0"/>
            </a:rPr>
            <a:t>TONSIL</a:t>
          </a:r>
          <a:endParaRPr lang="en-US" sz="36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6247607" y="5255679"/>
        <a:ext cx="2282206" cy="90991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4BF251-012C-4F23-874B-D0AE1E18FB30}">
      <dsp:nvSpPr>
        <dsp:cNvPr id="0" name=""/>
        <dsp:cNvSpPr/>
      </dsp:nvSpPr>
      <dsp:spPr>
        <a:xfrm rot="5400000">
          <a:off x="4326552" y="-2038281"/>
          <a:ext cx="2638365" cy="6995952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berbagai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organisme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substansi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asing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yang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masuk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ke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dalam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tubuh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yang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mampu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merangsang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sistem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kekebalan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.</a:t>
          </a:r>
          <a:endParaRPr lang="en-US" sz="2800" b="1" kern="1200" dirty="0">
            <a:solidFill>
              <a:schemeClr val="tx1"/>
            </a:solidFill>
            <a:latin typeface="Abscissa" pitchFamily="2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berupa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bakteri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, virus, protozoa,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cacing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jamur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sel-sel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kanker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racun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, protein,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karbohidrat</a:t>
          </a:r>
          <a:endParaRPr lang="en-US" sz="2800" b="1" kern="1200" dirty="0">
            <a:solidFill>
              <a:schemeClr val="tx1"/>
            </a:solidFill>
            <a:latin typeface="Abscissa" pitchFamily="2" charset="0"/>
          </a:endParaRPr>
        </a:p>
      </dsp:txBody>
      <dsp:txXfrm rot="5400000">
        <a:off x="4326552" y="-2038281"/>
        <a:ext cx="2638365" cy="6995952"/>
      </dsp:txXfrm>
    </dsp:sp>
    <dsp:sp modelId="{5C413F28-ECD5-47DB-865F-40B608CDA605}">
      <dsp:nvSpPr>
        <dsp:cNvPr id="0" name=""/>
        <dsp:cNvSpPr/>
      </dsp:nvSpPr>
      <dsp:spPr>
        <a:xfrm>
          <a:off x="288" y="102"/>
          <a:ext cx="2147470" cy="291918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/>
              </a:solidFill>
              <a:latin typeface="Abscissa" pitchFamily="2" charset="0"/>
            </a:rPr>
            <a:t>ANTIGEN</a:t>
          </a:r>
          <a:endParaRPr lang="en-US" sz="32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288" y="102"/>
        <a:ext cx="2147470" cy="2919186"/>
      </dsp:txXfrm>
    </dsp:sp>
    <dsp:sp modelId="{5F309C19-E84E-4331-BA60-A8FDE40414B6}">
      <dsp:nvSpPr>
        <dsp:cNvPr id="0" name=""/>
        <dsp:cNvSpPr/>
      </dsp:nvSpPr>
      <dsp:spPr>
        <a:xfrm rot="5400000">
          <a:off x="4323867" y="1052139"/>
          <a:ext cx="2638365" cy="6999606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protein yang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dibentuk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tubuh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sebagai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respon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terhadap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suatu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antigen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secara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spesifik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mengadakan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reaksi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dengan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antigen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tersebut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. </a:t>
          </a:r>
          <a:endParaRPr lang="en-US" sz="2800" b="1" kern="1200" dirty="0">
            <a:solidFill>
              <a:schemeClr val="tx1"/>
            </a:solidFill>
            <a:latin typeface="Abscissa" pitchFamily="2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terdiri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dari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IgA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IgG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IgD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,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IgE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  <a:latin typeface="Abscissa" pitchFamily="2" charset="0"/>
            </a:rPr>
            <a:t>IgM</a:t>
          </a:r>
          <a:r>
            <a:rPr lang="en-US" sz="2600" b="1" kern="1200" dirty="0" smtClean="0">
              <a:solidFill>
                <a:schemeClr val="tx1"/>
              </a:solidFill>
              <a:latin typeface="Abscissa" pitchFamily="2" charset="0"/>
            </a:rPr>
            <a:t>.</a:t>
          </a:r>
          <a:endParaRPr lang="en-US" sz="2600" b="1" kern="1200" dirty="0">
            <a:solidFill>
              <a:schemeClr val="tx1"/>
            </a:solidFill>
            <a:latin typeface="Abscissa" pitchFamily="2" charset="0"/>
          </a:endParaRPr>
        </a:p>
      </dsp:txBody>
      <dsp:txXfrm rot="5400000">
        <a:off x="4323867" y="1052139"/>
        <a:ext cx="2638365" cy="6999606"/>
      </dsp:txXfrm>
    </dsp:sp>
    <dsp:sp modelId="{103B8025-2F51-49DB-AC64-4B2C868E61A0}">
      <dsp:nvSpPr>
        <dsp:cNvPr id="0" name=""/>
        <dsp:cNvSpPr/>
      </dsp:nvSpPr>
      <dsp:spPr>
        <a:xfrm>
          <a:off x="288" y="3084186"/>
          <a:ext cx="2142958" cy="293551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/>
              </a:solidFill>
              <a:latin typeface="Abscissa" pitchFamily="2" charset="0"/>
            </a:rPr>
            <a:t>ANTIBODI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/>
              </a:solidFill>
              <a:latin typeface="Abscissa" pitchFamily="2" charset="0"/>
            </a:rPr>
            <a:t>/ IMUNO GLOBULIN (</a:t>
          </a:r>
          <a:r>
            <a:rPr lang="en-US" sz="3200" b="1" kern="1200" dirty="0" err="1" smtClean="0">
              <a:solidFill>
                <a:schemeClr val="tx1"/>
              </a:solidFill>
              <a:latin typeface="Abscissa" pitchFamily="2" charset="0"/>
            </a:rPr>
            <a:t>Ig</a:t>
          </a:r>
          <a:r>
            <a:rPr lang="en-US" sz="3200" b="1" kern="1200" dirty="0" smtClean="0">
              <a:solidFill>
                <a:schemeClr val="tx1"/>
              </a:solidFill>
              <a:latin typeface="Abscissa" pitchFamily="2" charset="0"/>
            </a:rPr>
            <a:t>)</a:t>
          </a:r>
          <a:endParaRPr lang="en-US" sz="32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288" y="3084186"/>
        <a:ext cx="2142958" cy="293551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2701A6C-B2ED-4DA8-9243-6BC7754EA663}">
      <dsp:nvSpPr>
        <dsp:cNvPr id="0" name=""/>
        <dsp:cNvSpPr/>
      </dsp:nvSpPr>
      <dsp:spPr>
        <a:xfrm rot="5400000">
          <a:off x="5064064" y="-2585274"/>
          <a:ext cx="1054149" cy="649426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>
              <a:solidFill>
                <a:schemeClr val="tx1"/>
              </a:solidFill>
            </a:rPr>
            <a:t>Menetralisasi</a:t>
          </a:r>
          <a:r>
            <a:rPr lang="en-US" sz="2400" b="1" kern="1200" dirty="0" smtClean="0">
              <a:solidFill>
                <a:schemeClr val="tx1"/>
              </a:solidFill>
            </a:rPr>
            <a:t> virus </a:t>
          </a:r>
          <a:r>
            <a:rPr lang="en-US" sz="2400" b="1" kern="1200" dirty="0" err="1" smtClean="0">
              <a:solidFill>
                <a:schemeClr val="tx1"/>
              </a:solidFill>
            </a:rPr>
            <a:t>dan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menghalangi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penempelan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bakteri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pada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epitelium</a:t>
          </a:r>
          <a:endParaRPr lang="en-US" sz="2400" b="1" kern="1200" dirty="0">
            <a:solidFill>
              <a:schemeClr val="tx1"/>
            </a:solidFill>
          </a:endParaRPr>
        </a:p>
      </dsp:txBody>
      <dsp:txXfrm rot="5400000">
        <a:off x="5064064" y="-2585274"/>
        <a:ext cx="1054149" cy="6494263"/>
      </dsp:txXfrm>
    </dsp:sp>
    <dsp:sp modelId="{357F857A-FCDA-42B4-B269-FFAFFE8ADCF3}">
      <dsp:nvSpPr>
        <dsp:cNvPr id="0" name=""/>
        <dsp:cNvSpPr/>
      </dsp:nvSpPr>
      <dsp:spPr>
        <a:xfrm>
          <a:off x="928" y="3013"/>
          <a:ext cx="2343078" cy="131768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err="1" smtClean="0">
              <a:solidFill>
                <a:schemeClr val="tx1"/>
              </a:solidFill>
            </a:rPr>
            <a:t>IgA</a:t>
          </a:r>
          <a:endParaRPr lang="en-US" sz="6000" kern="1200" dirty="0">
            <a:solidFill>
              <a:schemeClr val="tx1"/>
            </a:solidFill>
          </a:endParaRPr>
        </a:p>
      </dsp:txBody>
      <dsp:txXfrm>
        <a:off x="928" y="3013"/>
        <a:ext cx="2343078" cy="1317687"/>
      </dsp:txXfrm>
    </dsp:sp>
    <dsp:sp modelId="{34B850EE-D89E-4ADC-9E0E-A74459356E7F}">
      <dsp:nvSpPr>
        <dsp:cNvPr id="0" name=""/>
        <dsp:cNvSpPr/>
      </dsp:nvSpPr>
      <dsp:spPr>
        <a:xfrm rot="5400000">
          <a:off x="5064064" y="-1201703"/>
          <a:ext cx="1054149" cy="649426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err="1" smtClean="0">
              <a:solidFill>
                <a:schemeClr val="tx1"/>
              </a:solidFill>
            </a:rPr>
            <a:t>Pertahanan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utama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terhadap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infeksi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untuk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bayi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pada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minggu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pertama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kehidupannya</a:t>
          </a:r>
          <a:r>
            <a:rPr lang="en-US" sz="2000" b="1" kern="1200" dirty="0" smtClean="0">
              <a:solidFill>
                <a:schemeClr val="tx1"/>
              </a:solidFill>
            </a:rPr>
            <a:t> yang </a:t>
          </a:r>
          <a:r>
            <a:rPr lang="en-US" sz="2000" b="1" kern="1200" dirty="0" err="1" smtClean="0">
              <a:solidFill>
                <a:schemeClr val="tx1"/>
              </a:solidFill>
            </a:rPr>
            <a:t>berasal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dari</a:t>
          </a:r>
          <a:r>
            <a:rPr lang="en-US" sz="2000" b="1" kern="1200" dirty="0" smtClean="0">
              <a:solidFill>
                <a:schemeClr val="tx1"/>
              </a:solidFill>
            </a:rPr>
            <a:t> </a:t>
          </a:r>
          <a:r>
            <a:rPr lang="en-US" sz="2000" b="1" kern="1200" dirty="0" err="1" smtClean="0">
              <a:solidFill>
                <a:schemeClr val="tx1"/>
              </a:solidFill>
            </a:rPr>
            <a:t>kolostrum</a:t>
          </a:r>
          <a:endParaRPr lang="en-US" sz="2000" b="1" kern="1200" dirty="0">
            <a:solidFill>
              <a:schemeClr val="tx1"/>
            </a:solidFill>
          </a:endParaRPr>
        </a:p>
      </dsp:txBody>
      <dsp:txXfrm rot="5400000">
        <a:off x="5064064" y="-1201703"/>
        <a:ext cx="1054149" cy="6494263"/>
      </dsp:txXfrm>
    </dsp:sp>
    <dsp:sp modelId="{FD942A25-BD81-4BF2-BE50-3314777E3E5D}">
      <dsp:nvSpPr>
        <dsp:cNvPr id="0" name=""/>
        <dsp:cNvSpPr/>
      </dsp:nvSpPr>
      <dsp:spPr>
        <a:xfrm>
          <a:off x="928" y="1386585"/>
          <a:ext cx="2343078" cy="131768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err="1" smtClean="0">
              <a:solidFill>
                <a:schemeClr val="tx1"/>
              </a:solidFill>
            </a:rPr>
            <a:t>IgG</a:t>
          </a:r>
          <a:endParaRPr lang="en-US" sz="6000" kern="1200" dirty="0">
            <a:solidFill>
              <a:schemeClr val="tx1"/>
            </a:solidFill>
          </a:endParaRPr>
        </a:p>
      </dsp:txBody>
      <dsp:txXfrm>
        <a:off x="928" y="1386585"/>
        <a:ext cx="2343078" cy="1317687"/>
      </dsp:txXfrm>
    </dsp:sp>
    <dsp:sp modelId="{0A776728-1034-4DE0-B9A0-8A1D667149E5}">
      <dsp:nvSpPr>
        <dsp:cNvPr id="0" name=""/>
        <dsp:cNvSpPr/>
      </dsp:nvSpPr>
      <dsp:spPr>
        <a:xfrm rot="5400000">
          <a:off x="5064064" y="181868"/>
          <a:ext cx="1054149" cy="649426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>
              <a:solidFill>
                <a:schemeClr val="tx1"/>
              </a:solidFill>
            </a:rPr>
            <a:t>Sebagai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reseptor</a:t>
          </a:r>
          <a:r>
            <a:rPr lang="en-US" sz="2400" b="1" kern="1200" dirty="0" smtClean="0">
              <a:solidFill>
                <a:schemeClr val="tx1"/>
              </a:solidFill>
            </a:rPr>
            <a:t> antigen </a:t>
          </a:r>
          <a:r>
            <a:rPr lang="en-US" sz="2400" b="1" kern="1200" dirty="0" err="1" smtClean="0">
              <a:solidFill>
                <a:schemeClr val="tx1"/>
              </a:solidFill>
            </a:rPr>
            <a:t>sel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Limfosit</a:t>
          </a:r>
          <a:r>
            <a:rPr lang="en-US" sz="2400" b="1" kern="1200" dirty="0" smtClean="0">
              <a:solidFill>
                <a:schemeClr val="tx1"/>
              </a:solidFill>
            </a:rPr>
            <a:t> B </a:t>
          </a:r>
          <a:r>
            <a:rPr lang="en-US" sz="2400" b="1" kern="1200" dirty="0" err="1" smtClean="0">
              <a:solidFill>
                <a:schemeClr val="tx1"/>
              </a:solidFill>
            </a:rPr>
            <a:t>dan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penting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bagi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aktivasi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sel</a:t>
          </a:r>
          <a:r>
            <a:rPr lang="en-US" sz="2400" b="1" kern="1200" dirty="0" smtClean="0">
              <a:solidFill>
                <a:schemeClr val="tx1"/>
              </a:solidFill>
            </a:rPr>
            <a:t> B </a:t>
          </a:r>
          <a:r>
            <a:rPr lang="en-US" sz="2400" b="1" kern="1200" dirty="0" err="1" smtClean="0">
              <a:solidFill>
                <a:schemeClr val="tx1"/>
              </a:solidFill>
            </a:rPr>
            <a:t>tersebut</a:t>
          </a:r>
          <a:endParaRPr lang="en-US" sz="2400" b="1" kern="1200" dirty="0">
            <a:solidFill>
              <a:schemeClr val="tx1"/>
            </a:solidFill>
          </a:endParaRPr>
        </a:p>
      </dsp:txBody>
      <dsp:txXfrm rot="5400000">
        <a:off x="5064064" y="181868"/>
        <a:ext cx="1054149" cy="6494263"/>
      </dsp:txXfrm>
    </dsp:sp>
    <dsp:sp modelId="{E0732885-001D-459B-B064-7984E06777FC}">
      <dsp:nvSpPr>
        <dsp:cNvPr id="0" name=""/>
        <dsp:cNvSpPr/>
      </dsp:nvSpPr>
      <dsp:spPr>
        <a:xfrm>
          <a:off x="928" y="2770156"/>
          <a:ext cx="2343078" cy="131768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err="1" smtClean="0">
              <a:solidFill>
                <a:schemeClr val="tx1"/>
              </a:solidFill>
            </a:rPr>
            <a:t>IgD</a:t>
          </a:r>
          <a:endParaRPr lang="en-US" sz="6000" kern="1200" dirty="0">
            <a:solidFill>
              <a:schemeClr val="tx1"/>
            </a:solidFill>
          </a:endParaRPr>
        </a:p>
      </dsp:txBody>
      <dsp:txXfrm>
        <a:off x="928" y="2770156"/>
        <a:ext cx="2343078" cy="1317687"/>
      </dsp:txXfrm>
    </dsp:sp>
    <dsp:sp modelId="{32EB6516-118C-4C09-B353-644D132D1723}">
      <dsp:nvSpPr>
        <dsp:cNvPr id="0" name=""/>
        <dsp:cNvSpPr/>
      </dsp:nvSpPr>
      <dsp:spPr>
        <a:xfrm rot="5400000">
          <a:off x="5064064" y="1565439"/>
          <a:ext cx="1054149" cy="649426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>
              <a:solidFill>
                <a:schemeClr val="tx1"/>
              </a:solidFill>
            </a:rPr>
            <a:t>Antibodi</a:t>
          </a:r>
          <a:r>
            <a:rPr lang="en-US" sz="2400" b="1" kern="1200" dirty="0" smtClean="0">
              <a:solidFill>
                <a:schemeClr val="tx1"/>
              </a:solidFill>
            </a:rPr>
            <a:t> yang </a:t>
          </a:r>
          <a:r>
            <a:rPr lang="en-US" sz="2400" b="1" kern="1200" dirty="0" err="1" smtClean="0">
              <a:solidFill>
                <a:schemeClr val="tx1"/>
              </a:solidFill>
            </a:rPr>
            <a:t>menyebabkan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reaksi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alergi</a:t>
          </a:r>
          <a:endParaRPr lang="en-US" sz="2400" b="1" kern="1200" dirty="0">
            <a:solidFill>
              <a:schemeClr val="tx1"/>
            </a:solidFill>
          </a:endParaRPr>
        </a:p>
      </dsp:txBody>
      <dsp:txXfrm rot="5400000">
        <a:off x="5064064" y="1565439"/>
        <a:ext cx="1054149" cy="6494263"/>
      </dsp:txXfrm>
    </dsp:sp>
    <dsp:sp modelId="{21C5061E-D8CC-4AF9-996D-2E37D04DE580}">
      <dsp:nvSpPr>
        <dsp:cNvPr id="0" name=""/>
        <dsp:cNvSpPr/>
      </dsp:nvSpPr>
      <dsp:spPr>
        <a:xfrm>
          <a:off x="928" y="4153727"/>
          <a:ext cx="2343078" cy="131768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err="1" smtClean="0">
              <a:solidFill>
                <a:schemeClr val="tx1"/>
              </a:solidFill>
            </a:rPr>
            <a:t>IgE</a:t>
          </a:r>
          <a:endParaRPr lang="en-US" sz="6000" kern="1200" dirty="0">
            <a:solidFill>
              <a:schemeClr val="tx1"/>
            </a:solidFill>
          </a:endParaRPr>
        </a:p>
      </dsp:txBody>
      <dsp:txXfrm>
        <a:off x="928" y="4153727"/>
        <a:ext cx="2343078" cy="1317687"/>
      </dsp:txXfrm>
    </dsp:sp>
    <dsp:sp modelId="{35046C9F-E5BD-40B6-A93C-2B5E877EFD64}">
      <dsp:nvSpPr>
        <dsp:cNvPr id="0" name=""/>
        <dsp:cNvSpPr/>
      </dsp:nvSpPr>
      <dsp:spPr>
        <a:xfrm rot="5400000">
          <a:off x="5064064" y="2949010"/>
          <a:ext cx="1054149" cy="6494263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kern="1200" dirty="0" err="1" smtClean="0">
              <a:solidFill>
                <a:schemeClr val="tx1"/>
              </a:solidFill>
            </a:rPr>
            <a:t>Antibodi</a:t>
          </a:r>
          <a:r>
            <a:rPr lang="en-US" sz="2400" b="1" kern="1200" dirty="0" smtClean="0">
              <a:solidFill>
                <a:schemeClr val="tx1"/>
              </a:solidFill>
            </a:rPr>
            <a:t>  </a:t>
          </a:r>
          <a:r>
            <a:rPr lang="en-US" sz="2400" b="1" kern="1200" dirty="0" err="1" smtClean="0">
              <a:solidFill>
                <a:schemeClr val="tx1"/>
              </a:solidFill>
            </a:rPr>
            <a:t>pertama</a:t>
          </a:r>
          <a:r>
            <a:rPr lang="en-US" sz="2400" b="1" kern="1200" dirty="0" smtClean="0">
              <a:solidFill>
                <a:schemeClr val="tx1"/>
              </a:solidFill>
            </a:rPr>
            <a:t> yang </a:t>
          </a:r>
          <a:r>
            <a:rPr lang="en-US" sz="2400" b="1" kern="1200" dirty="0" err="1" smtClean="0">
              <a:solidFill>
                <a:schemeClr val="tx1"/>
              </a:solidFill>
            </a:rPr>
            <a:t>dihasilkan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tubuh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untuk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melawan</a:t>
          </a:r>
          <a:r>
            <a:rPr lang="en-US" sz="2400" b="1" kern="1200" dirty="0" smtClean="0">
              <a:solidFill>
                <a:schemeClr val="tx1"/>
              </a:solidFill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</a:rPr>
            <a:t>musuh</a:t>
          </a:r>
          <a:endParaRPr lang="en-US" sz="2400" b="1" kern="1200" dirty="0">
            <a:solidFill>
              <a:schemeClr val="tx1"/>
            </a:solidFill>
          </a:endParaRPr>
        </a:p>
      </dsp:txBody>
      <dsp:txXfrm rot="5400000">
        <a:off x="5064064" y="2949010"/>
        <a:ext cx="1054149" cy="6494263"/>
      </dsp:txXfrm>
    </dsp:sp>
    <dsp:sp modelId="{AF63A877-04C0-45A7-92B3-AB5AE757B4C8}">
      <dsp:nvSpPr>
        <dsp:cNvPr id="0" name=""/>
        <dsp:cNvSpPr/>
      </dsp:nvSpPr>
      <dsp:spPr>
        <a:xfrm>
          <a:off x="928" y="5537299"/>
          <a:ext cx="2343078" cy="1317687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err="1" smtClean="0">
              <a:solidFill>
                <a:schemeClr val="tx1"/>
              </a:solidFill>
            </a:rPr>
            <a:t>IgM</a:t>
          </a:r>
          <a:endParaRPr lang="en-US" sz="6000" kern="1200" dirty="0">
            <a:solidFill>
              <a:schemeClr val="tx1"/>
            </a:solidFill>
          </a:endParaRPr>
        </a:p>
      </dsp:txBody>
      <dsp:txXfrm>
        <a:off x="928" y="5537299"/>
        <a:ext cx="2343078" cy="131768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AD0ACC-B52E-4491-BC28-CDF736A1BAB6}">
      <dsp:nvSpPr>
        <dsp:cNvPr id="0" name=""/>
        <dsp:cNvSpPr/>
      </dsp:nvSpPr>
      <dsp:spPr>
        <a:xfrm>
          <a:off x="0" y="1789"/>
          <a:ext cx="3489934" cy="176143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Abscissa" pitchFamily="2" charset="0"/>
            </a:rPr>
            <a:t>SISTEM KEKEBALAN TUBUH</a:t>
          </a:r>
          <a:endParaRPr lang="en-US" sz="40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0" y="1789"/>
        <a:ext cx="3489934" cy="1761436"/>
      </dsp:txXfrm>
    </dsp:sp>
    <dsp:sp modelId="{FC5357B2-491B-43CD-9389-CAB4FA4CC4DC}">
      <dsp:nvSpPr>
        <dsp:cNvPr id="0" name=""/>
        <dsp:cNvSpPr/>
      </dsp:nvSpPr>
      <dsp:spPr>
        <a:xfrm>
          <a:off x="348993" y="1763225"/>
          <a:ext cx="870209" cy="13272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7295"/>
              </a:lnTo>
              <a:lnTo>
                <a:pt x="870209" y="13272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6C57A6-D416-4459-9EC6-A42880C7403C}">
      <dsp:nvSpPr>
        <dsp:cNvPr id="0" name=""/>
        <dsp:cNvSpPr/>
      </dsp:nvSpPr>
      <dsp:spPr>
        <a:xfrm>
          <a:off x="1219202" y="2209802"/>
          <a:ext cx="2351137" cy="176143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chemeClr val="tx1"/>
              </a:solidFill>
              <a:latin typeface="Abscissa" pitchFamily="2" charset="0"/>
            </a:rPr>
            <a:t>SISTEM KEKEBALAN BAWAAN (NONSPESIFIK)</a:t>
          </a:r>
          <a:endParaRPr lang="en-US" sz="25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1219202" y="2209802"/>
        <a:ext cx="2351137" cy="1761436"/>
      </dsp:txXfrm>
    </dsp:sp>
    <dsp:sp modelId="{758DBD62-0BF8-4012-A926-FDDF3171456D}">
      <dsp:nvSpPr>
        <dsp:cNvPr id="0" name=""/>
        <dsp:cNvSpPr/>
      </dsp:nvSpPr>
      <dsp:spPr>
        <a:xfrm>
          <a:off x="348993" y="1763225"/>
          <a:ext cx="794002" cy="3528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8255"/>
              </a:lnTo>
              <a:lnTo>
                <a:pt x="794002" y="35282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E8BA31-12CF-4862-9FE7-873C4F3EA85D}">
      <dsp:nvSpPr>
        <dsp:cNvPr id="0" name=""/>
        <dsp:cNvSpPr/>
      </dsp:nvSpPr>
      <dsp:spPr>
        <a:xfrm>
          <a:off x="1142996" y="4410763"/>
          <a:ext cx="2351165" cy="176143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chemeClr val="tx1"/>
              </a:solidFill>
              <a:latin typeface="Abscissa" pitchFamily="2" charset="0"/>
            </a:rPr>
            <a:t>SISTEM KEKEBALAN ADAPTIF (SPESIFIK)</a:t>
          </a:r>
          <a:endParaRPr lang="en-US" sz="25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1142996" y="4410763"/>
        <a:ext cx="2351165" cy="176143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1739EE-34F5-4258-87BE-E85C16E364A5}">
      <dsp:nvSpPr>
        <dsp:cNvPr id="0" name=""/>
        <dsp:cNvSpPr/>
      </dsp:nvSpPr>
      <dsp:spPr>
        <a:xfrm rot="5400000">
          <a:off x="4915552" y="-2383086"/>
          <a:ext cx="1791492" cy="6662765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NEUTROFIL </a:t>
          </a:r>
          <a:endParaRPr lang="en-US" sz="2100" b="1" kern="1200" dirty="0">
            <a:solidFill>
              <a:schemeClr val="tx1"/>
            </a:solidFill>
            <a:latin typeface="Abscissa" pitchFamily="2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EOSINOFIL 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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Menyerang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antigen yang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berukuran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besar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,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misalnya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cacing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.</a:t>
          </a:r>
          <a:endParaRPr lang="en-US" sz="2100" b="1" kern="1200" dirty="0">
            <a:solidFill>
              <a:schemeClr val="tx1"/>
            </a:solidFill>
            <a:latin typeface="Abscissa" pitchFamily="2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MAKROFAG 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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Memfagosit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dengan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cara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menempel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ke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antigen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lalu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merusaknya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.</a:t>
          </a:r>
          <a:endParaRPr lang="en-US" sz="2100" b="1" kern="1200" dirty="0">
            <a:solidFill>
              <a:schemeClr val="tx1"/>
            </a:solidFill>
            <a:latin typeface="Abscissa" pitchFamily="2" charset="0"/>
          </a:endParaRPr>
        </a:p>
      </dsp:txBody>
      <dsp:txXfrm rot="5400000">
        <a:off x="4915552" y="-2383086"/>
        <a:ext cx="1791492" cy="6662765"/>
      </dsp:txXfrm>
    </dsp:sp>
    <dsp:sp modelId="{AE9648E3-7B1A-4582-B1F6-E559B12F1FE6}">
      <dsp:nvSpPr>
        <dsp:cNvPr id="0" name=""/>
        <dsp:cNvSpPr/>
      </dsp:nvSpPr>
      <dsp:spPr>
        <a:xfrm>
          <a:off x="325" y="2864"/>
          <a:ext cx="2479590" cy="189086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SEL FAGOSIT</a:t>
          </a:r>
          <a:endParaRPr lang="en-US" sz="28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325" y="2864"/>
        <a:ext cx="2479590" cy="1890861"/>
      </dsp:txXfrm>
    </dsp:sp>
    <dsp:sp modelId="{B6FC4E7D-9CF5-4178-9104-7E7EF4DEA9B2}">
      <dsp:nvSpPr>
        <dsp:cNvPr id="0" name=""/>
        <dsp:cNvSpPr/>
      </dsp:nvSpPr>
      <dsp:spPr>
        <a:xfrm rot="5400000">
          <a:off x="4964103" y="-404903"/>
          <a:ext cx="1676407" cy="6677206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INTERFERON 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 protein yang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dihasilkan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oleh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sel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tubuh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yang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telah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terinfeksi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untuk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melindungi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sel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lain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disekitarnya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.</a:t>
          </a:r>
          <a:endParaRPr lang="en-US" sz="2100" b="1" kern="1200" dirty="0">
            <a:solidFill>
              <a:schemeClr val="tx1"/>
            </a:solidFill>
            <a:latin typeface="Abscissa" pitchFamily="2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PROTEIN KOMPLEMEN 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 protein  plasma yang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bersirkulasi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di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darah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dalam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keadaan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tidak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  <a:sym typeface="Wingdings" pitchFamily="2" charset="2"/>
            </a:rPr>
            <a:t>aktif</a:t>
          </a:r>
          <a:endParaRPr lang="en-US" sz="2100" b="1" kern="1200" dirty="0">
            <a:solidFill>
              <a:schemeClr val="tx1"/>
            </a:solidFill>
            <a:latin typeface="Abscissa" pitchFamily="2" charset="0"/>
          </a:endParaRPr>
        </a:p>
      </dsp:txBody>
      <dsp:txXfrm rot="5400000">
        <a:off x="4964103" y="-404903"/>
        <a:ext cx="1676407" cy="6677206"/>
      </dsp:txXfrm>
    </dsp:sp>
    <dsp:sp modelId="{B627B01F-B3AE-459F-AEAF-AAD6488910CE}">
      <dsp:nvSpPr>
        <dsp:cNvPr id="0" name=""/>
        <dsp:cNvSpPr/>
      </dsp:nvSpPr>
      <dsp:spPr>
        <a:xfrm>
          <a:off x="325" y="1988269"/>
          <a:ext cx="2463378" cy="189086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>
              <a:solidFill>
                <a:schemeClr val="tx1"/>
              </a:solidFill>
              <a:latin typeface="Abscissa" pitchFamily="2" charset="0"/>
            </a:rPr>
            <a:t>PROTEIN ANTIMIKROBA</a:t>
          </a:r>
          <a:endParaRPr lang="en-US" sz="27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325" y="1988269"/>
        <a:ext cx="2463378" cy="1890861"/>
      </dsp:txXfrm>
    </dsp:sp>
    <dsp:sp modelId="{6C0118D6-3ACA-4FFA-A625-7DEB89E29D1B}">
      <dsp:nvSpPr>
        <dsp:cNvPr id="0" name=""/>
        <dsp:cNvSpPr/>
      </dsp:nvSpPr>
      <dsp:spPr>
        <a:xfrm rot="5400000">
          <a:off x="4943447" y="1581125"/>
          <a:ext cx="1724495" cy="6675957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Melisis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membunuh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sel-sel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kanker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dan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sel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tubuh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yang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telah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terinfeksi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sebelum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diaktifkannya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sistem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kekebalan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adaptif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dengan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cara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melepaskan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senyawa</a:t>
          </a:r>
          <a:r>
            <a:rPr lang="en-US" sz="2100" b="1" kern="1200" dirty="0" smtClean="0">
              <a:solidFill>
                <a:schemeClr val="tx1"/>
              </a:solidFill>
              <a:latin typeface="Abscissa" pitchFamily="2" charset="0"/>
            </a:rPr>
            <a:t> </a:t>
          </a:r>
          <a:r>
            <a:rPr lang="en-US" sz="2100" b="1" kern="1200" dirty="0" err="1" smtClean="0">
              <a:solidFill>
                <a:schemeClr val="tx1"/>
              </a:solidFill>
              <a:latin typeface="Abscissa" pitchFamily="2" charset="0"/>
            </a:rPr>
            <a:t>perforin</a:t>
          </a:r>
          <a:endParaRPr lang="en-US" sz="2100" b="1" kern="1200" dirty="0">
            <a:solidFill>
              <a:schemeClr val="tx1"/>
            </a:solidFill>
            <a:latin typeface="Abscissa" pitchFamily="2" charset="0"/>
          </a:endParaRPr>
        </a:p>
      </dsp:txBody>
      <dsp:txXfrm rot="5400000">
        <a:off x="4943447" y="1581125"/>
        <a:ext cx="1724495" cy="6675957"/>
      </dsp:txXfrm>
    </dsp:sp>
    <dsp:sp modelId="{71D4936B-7780-43B9-AA07-B0184C218F6C}">
      <dsp:nvSpPr>
        <dsp:cNvPr id="0" name=""/>
        <dsp:cNvSpPr/>
      </dsp:nvSpPr>
      <dsp:spPr>
        <a:xfrm>
          <a:off x="325" y="3973673"/>
          <a:ext cx="2467390" cy="189086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Abscissa" pitchFamily="2" charset="0"/>
            </a:rPr>
            <a:t>SEL NATURAL KILLER (NK)</a:t>
          </a:r>
          <a:endParaRPr lang="en-US" sz="2800" b="1" kern="1200" dirty="0">
            <a:solidFill>
              <a:schemeClr val="tx1"/>
            </a:solidFill>
            <a:latin typeface="Abscissa" pitchFamily="2" charset="0"/>
          </a:endParaRPr>
        </a:p>
      </dsp:txBody>
      <dsp:txXfrm>
        <a:off x="325" y="3973673"/>
        <a:ext cx="2467390" cy="1890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4C6EE-BCB2-404A-9BF7-D8016D3A149D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5B83A-98E2-40C3-8280-D3D403E149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5B83A-98E2-40C3-8280-D3D403E1496F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38CA-8B2F-4DBE-9852-7675E3E4092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"/>
            <a:ext cx="8001000" cy="2438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en-US" sz="4400" b="1" spc="300" dirty="0" err="1" smtClean="0">
                <a:solidFill>
                  <a:schemeClr val="tx1"/>
                </a:solidFill>
                <a:latin typeface="Typeecanoe" pitchFamily="2" charset="0"/>
              </a:rPr>
              <a:t>Sistem</a:t>
            </a:r>
            <a:r>
              <a:rPr lang="en-US" sz="4400" b="1" spc="300" dirty="0" smtClean="0">
                <a:solidFill>
                  <a:schemeClr val="tx1"/>
                </a:solidFill>
                <a:latin typeface="Typeecanoe" pitchFamily="2" charset="0"/>
              </a:rPr>
              <a:t> </a:t>
            </a:r>
            <a:r>
              <a:rPr lang="en-US" sz="4400" b="1" spc="300" dirty="0" err="1" smtClean="0">
                <a:solidFill>
                  <a:schemeClr val="tx1"/>
                </a:solidFill>
                <a:latin typeface="Typeecanoe" pitchFamily="2" charset="0"/>
              </a:rPr>
              <a:t>Pertahanan</a:t>
            </a:r>
            <a:r>
              <a:rPr lang="en-US" sz="4400" b="1" spc="300" dirty="0" smtClean="0">
                <a:solidFill>
                  <a:schemeClr val="tx1"/>
                </a:solidFill>
                <a:latin typeface="Typeecanoe" pitchFamily="2" charset="0"/>
              </a:rPr>
              <a:t> </a:t>
            </a:r>
            <a:r>
              <a:rPr lang="en-US" sz="4400" b="1" spc="300" dirty="0" err="1" smtClean="0">
                <a:solidFill>
                  <a:schemeClr val="tx1"/>
                </a:solidFill>
                <a:latin typeface="Typeecanoe" pitchFamily="2" charset="0"/>
              </a:rPr>
              <a:t>Tubuh</a:t>
            </a:r>
            <a:endParaRPr lang="en-US" sz="4400" b="1" spc="300" dirty="0" smtClean="0">
              <a:solidFill>
                <a:schemeClr val="tx1"/>
              </a:solidFill>
              <a:latin typeface="Typeecanoe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t0.gstatic.com/images?q=tbn:ANd9GcRvWGuyqsb-1yVTnY8pdci_y5W6adxitsCpjCi3WgX7-nt0F3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0"/>
            <a:ext cx="8281639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C:\Users\Acer\Downloads\Sistem Limfatik_files\organ-limp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38893" y="3200400"/>
            <a:ext cx="6379535" cy="3657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3795355"/>
            <a:ext cx="2209800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dirty="0" smtClean="0">
                <a:latin typeface="Abscissa" pitchFamily="2" charset="0"/>
              </a:rPr>
              <a:t>LIMPA </a:t>
            </a:r>
            <a:r>
              <a:rPr lang="en-US" sz="3200" dirty="0" smtClean="0">
                <a:latin typeface="Abscissa" pitchFamily="2" charset="0"/>
                <a:sym typeface="Wingdings" pitchFamily="2" charset="2"/>
              </a:rPr>
              <a:t> DI BAGIAN KIRI ABDOMEN, DEKAT LAMBUNG</a:t>
            </a:r>
            <a:endParaRPr lang="en-US" sz="3200" dirty="0">
              <a:latin typeface="Abscissa" pitchFamily="2" charset="0"/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2438400" y="4800600"/>
            <a:ext cx="304800" cy="304800"/>
          </a:xfrm>
          <a:prstGeom prst="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6096000" y="1295400"/>
            <a:ext cx="304800" cy="3048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553200" y="914400"/>
            <a:ext cx="259080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bscissa" pitchFamily="2" charset="0"/>
              </a:rPr>
              <a:t>NODUS LIMFA</a:t>
            </a:r>
            <a:r>
              <a:rPr lang="en-US" sz="2800" b="1" dirty="0" smtClean="0">
                <a:latin typeface="Abscissa" pitchFamily="2" charset="0"/>
                <a:sym typeface="Wingdings" pitchFamily="2" charset="2"/>
              </a:rPr>
              <a:t> DI SEPANJANG PEMBULUH</a:t>
            </a:r>
            <a:endParaRPr lang="en-US" sz="2800" b="1" dirty="0">
              <a:latin typeface="Abscissa" pitchFamily="2" charset="0"/>
            </a:endParaRPr>
          </a:p>
        </p:txBody>
      </p:sp>
      <p:pic>
        <p:nvPicPr>
          <p:cNvPr id="12290" name="Picture 2" descr="http://t2.gstatic.com/images?q=tbn:ANd9GcQS7Rggvl1qFuaHMfqvGRsin1Bqea_minnagg6SYcIwTaGM5MEcu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99" y="0"/>
            <a:ext cx="4648201" cy="3200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 descr="data:image/jpeg;base64,/9j/4AAQSkZJRgABAQAAAQABAAD/2wCEAAkGBhMSEBQTExQVFRQUExcVGBgYFxQWFRgXGBUYFxcXFBQXGyYeGRskGxQUHy8gJCcpLCwsFR4xNTAqNSYrLCkBCQoKDgwOGg8PGiwcHCQ1LCksKSwpLCkpKSkpLSkpLCwsKSwsKSwpKSkpKSwpLCwtLDUsKSksKSwpLCw2LSwpLP/AABEIAMkA+wMBIgACEQEDEQH/xAAbAAEAAgMBAQAAAAAAAAAAAAAABAUCAwYHAf/EAEgQAAEDAgMEBAoGCAUEAwAAAAEAAhEDIQQSMQVBUWEicYGxBhMyM3KRocHR8BQVQlJTkiNik7Kz0uHxFnOCotMklKPCB0Nj/8QAGgEBAAMBAQEAAAAAAAAAAAAAAAIDBAEFBv/EACYRAQACAQQCAgEFAQAAAAAAAAABAhEDBCFREjEiQTITFEJhcVL/2gAMAwEAAhEDEQA/APcUREBfJX1QsNhGOBJY0nPUuWgnzjuSCaij/QKf4bPyt+CfQKf4bPyt+CCQij/QKf4bPyt+CfQKf4bPyt+CDfKKo27gmCj0WNBzsEhoH2hwXFYx5on7zSDbe3q5KnU1YpOMNOloTqRnL0xF51hKra5aGkWu6bRb+6bRoUwIDjm18oj3qH7iOln7Sc4y9FReH4vFuY7zjiJ+8VHp7Re92UPcBvMuk9V9EjcR0TtMfye8L6ue8D8Kx2DpFzWuPSuQCTD3C5OqufoFP8Nn5W/BaInMZY7RicJCKP8AQKf4bPyt+CfQKf4bPyt+C64kL5K0fQKf4bPyt+CfQKf4bPyt+CCQir9j1y6m3k1vcFYICIiAiIgIiICIiAiIgIiICj4LyT6dT+I5SFHwXkn06n8RyCQiIgIixc8ASTAQV+3fND02964TbD7tHzp/dddtvaLXBobcB0zuJ0AHHWZ0suR2m7K4SJBjsusWvzZ6e1+NeUGjsjOQWP8AFvOb9YGD9psze2ip9sYKtRlz3Z23kyY5QNV0ezsVlNN77tmJESRcSOU8dVu2ljWPaWluhmDB7TwHPkq/S3mZeezJvfu5Kbs4dM/O5Z4umwVDkAAHDQxrCkbOo37OClngis5er+BZ/wCip8i8f+RyvVxvgf4QUmUzSqODOmS0mzSHGYncZnXiF2DXgiQQRyutmnMTWMPM1azW85ZIiKaoXwr6vhQVmwfNj0R3K0VXsHzY9EdytEBERAREQEREBERAREQEREBR8F5J9Op/Ect5VK/a5YHNDbh77k2847QBRteKxmU6UtecVXa0V8W1nlEDlv7BquTr7XqOcfGOIG7JLW9sXKxpVmnRwM9hPXvKzW3MfTZXZW/lK8xO3NzRHN2vY34+pUuL2vfUuPE3jqGg7FDxhJ/pdV1V3OFntq2s2021KJdfGZj0z6/Z1LXiul1xaPf/AKZ9igl0zJNr8bTu4qbSqWgkfadHAwNecD2rtTU4hXbNcXNLNWsBbBHRg6CBeRrMrPFYcGkxxzGf1QGyCRJcNTqoVPEOpP8AGB8gGoHN0yi4uJ1kqZjXD6PSnyiyfJdO83MxvU8K4tCmo4aXxucRfqPsVk5jWuIbM/PxWvZ9GCXEwHRA4iJlb6d3E8j/AFUZW1jKDV0gKXsrH16Jmm9zd8ag9bTb2LTXZ0rKZgmDQX7JUPKY9J/pxbiXV7K8OCQBXZ/rYCR2s1HZK6jB45lVuam4OHI9/BcDTw/GFtmmySXQ6NQSD7Crabmfvln1djSeazh6AvhXEbM2zVBlri5vB5Lh2SZ9q6Gjtz7zD1tM+wwtFdeksOptdSn9s9g+bHojuVoqvYfkCL9EdwVor2UREQEREBERAREQEREBERB8K5vExLvTf++5dIVyGMqfpH+m/wDfcs+4n4te0jN0HG1b9QUICb81uxDC48vmwW9tERAi2g+PJYcZet5YasMSDe62VyDqAJWzNGgm17EEcitDiXmRfnuHIck8XP1IlHOGa102uD1XUUtjIG6y4Hhe4gg7wFNxGHJH9B7Auc2pmoua4TebHSY5clbSFOpPD7TaKhqsmHFhgcZgkxxBafWt9Wo52FpGS0HxgvUHiqcEtyZfKtlm/wB4KpxtN30im+iHmpknK0ZnBxAcwObqQSLjWHSrnaGxaTcN9JeC11bxbnNPkMBLG1MgnXpEEzJHUtMxEe2GszaZw+NpZjIjIxoYDxcGgEDqv2qZRwM7xuPO266oam3i52WmGtptY4NEQDHRBaRaWns65XR7IpZ2U6lyHsuZ0fax4b7KrUr006Or22DBM+1JM/Oi3MqwIa0NHYpowPH2rCpQAWSYluresq8gnUrGnRjcpr6YWhwAso4XZylYJ4mFc0Yhc7hHQ5WlKsp1nlm1a+UL7YPmx6I7laKr2D5seiO5Wi9eHgSIiI4IiICIiAiIgIiICIiD4Vw2OqRWq8PGP6vKK7krgNpMzV6g3eNfbicxWbcfjDbsvzn/ABtw7Qb7lmKfQdYGTrqAA2fivtKjG+0SeQC+12gsAIAP2ZmGgCS7mSqKxwv1L8tdBhf5WmsaAk3ut1RoAnhy7gtjW9EDgFi4rs1QrZEDiZNiN0a9q5nbhNSq5u5gIb1jU9cn2Lq3Uhblf18VzO1KLhWdk1/mGnaSu04lO/MIVKt4nDUXiASwlzhZxgkTm15SrJ2JNbZrWlpzVKBpg5HnotcWAuIaSLNbcDcVNwWwAWYZlRoJZBLDdog5un94yRbTrVljXBtJ7XaB9VoOnRD3O6Z4TJkRu3ym5v41if7VbeM3x28+q16JgNdA3DxWIHdStvsrrwYx7aZcBmc03IbSrGI0N2C4KqqWwnvYyoxrnjIQcjZMtcQ0kDSWxMe9XPg9RyuJeCAWwOZnQ8FfbEwppExLoTthk5claf8AKqfBZO2i0/8A11v2NT4LZSAIaRpH9iTvsvrnQJ3LNOOmyue0F2NA+xW/ZVLf7Vodi2x5NX9lU/lVm42PMKO4203X+KrnHTVTy/6Qm4xo+zV/ZVf5VubtNv3av7Kp/KtZqX5LZSNwJ1Ucx0s8bTnl0Wx9shtMfocQbC4oujTnCn/X4/AxP7Ir7sDzY9EdytF60PnZ9qxuL8e19MNxFGW+WW5CPQcZE9i5XA1cS1uHczEVKj6uPxFAis4GnkojGNbIpsB0pMPMtGi7whaW4GmIhjRlcXt6Lei52bM5trOOd0kXOY8UcclR8P3FjJpAValJlZjc5LfFeJe+q7NE9B1Go3T7dKYzWxwXhniTUaKlKiGOfQacr6hcPpFE1WRLY6JbB4zIiIPRs8H6Qq+MjSiaLGQwU2U3EF4Y0NHlFjJmfJEReZI2ZSFxTZILT5DdWCGHTVosOG5By1fw3q+KY9lJhBwuFxNQ5nuFNldtYvJa1uZzW+JaJAJh5dENhdjTqBwBBBBEgjQg6EKtPgvhMpb9GoZSQ4jxVOCQSQSMt4zO/MeKswEH1ERAREQEREHwry7amMLNoVGnR1RxHYTPuXqJXj/hbVjGuPCs/wBpKo14+LXtJxaXV4XpRz71NrUhnM/ZED1aqn2PjRA5X9XFWzKsid5Wek8YX6tJzlhuhR3UyD5ZN9+kcgFnUqbtVErY0AwbcbWHW42U1eMNzyqmizNiXcnCOwR8VLpYpzjGWDqDYtN7XCr9jEueTv3+34qK2PToWVf0g5Ce0mx9UrDGbMpVHnNmIOjcxDJJLzYcTNp3la6bDJPFSwIE6u1Usx9ozT7h82XRy9tiOBGkdncom0sBLyW2MSeB6wpoMOtv+QssRe/JSzlVNcKfZFQ+Lcw2LHEX0E39UgqY0kakTyn3quwr8lcg6VB7Rf561NxFbLeDG8i8cyAozC2ss3PWl1j2L60yJkHeCOGoWjFvhvOVTaG3TV2IrEGOai4LGF2II3NkdpM90Ji61/neoWxaozvdvLiVHCc25esbB82PRHcrRVewfNj0R3K0XqQ+fn2IiI4IiICIiAiIgIiICIiD4V4v4X03OxeJLdKdQl3LM8Nb/uPevaCvPdvbMjD42qRerjGNHoteB+8XepV6kZhfoW8ZUWwcfLTPV2/IXRNx4AjsXG06BY4uZpIzCPaFdeND26wsOOnqRzHK1p4vM7UdQMzzJWdaqBEkX0HHqCp8IMpMDttHYPepjngwSLj1dvHqU4V3rH0kNeDoR2clC8GR0Xk6yt7qoHADrAUDZz8r3wbZzcEEG/Lr9isiFUy6X+y3UqftHxVP9MJykGASZ7FZNxQt7UmHIlvaZEbwUqOkxwB7lFdViSFgcbMfPz/RdhyeVVtB8AO3tPslWFPEy0H5+dFT7QqjpD5+brHZmI6MTp7jHwXJdrHKzqYsAxGnCAAoOKxUgwZt8yo20CSTcR1nlqFXmplm/WqsNcTEQ1bTxkC3zuUfZ7HMLZ0e3O30ZLZ9bXepRcU7MRyK6nH7NjZ+DrgeSKlN3omo8tntn1qUVyqm+LQ9F2D5seiO5Wiq9gebHojuVotzyZ9iIiOCIiAiIgIiICIiAiIg+Fc34U0s2Bqcqs+rEFdKqTbTZwVfkah9VUn3KNvxlPT/AChwGymAPIO/3KRV2dBltuXwWvB05cI1EnrVvTp8dV5v29r6VdOhUOg+etTKOyXG7vbfvVhSYRolWrUG+Oz55K6sSzXvENI2FIvC+DY2Xny949axftOo3fOm4XmVo/xA/eAbcwePwVinyy3VMJAIjUyOR9y10XHQ24Lbh9qtd0XdGR2agAe1TBTaRMa7+a7DkyiYh9gSLb/d71WYreAefP5lWeLexstcXDfoTbs4KnxDmWdnA3aPHshdwhFphAxGY5p4d6j0MaWRIMTy36hTa1YeSDmJ3NBJ0MWjrWl2Lptnxpa0g2bMv5nILz1wk1lONSG95D4iO3d82UevgSZkpSx9Fx6NQA/rNc0HtuFlUxJmHdh7uRCotmGqmJQqeGBdG6favTtlbMFXZgpH7bHRyOdxafXC85Yzp9q9X8GqcYSiP1AfXf3qehzaVO54rGOzYPmx6I7laKr2D5seiO5Wi2POEREBERAREQEREBERAREQFV42nmwtccRX/eerRRsMyWOB3vqD11HLk+nYnEvMtmg5wev59ivxUBM8QqnAtyVQ37pIPYcvuVs5nBebHt7cy303D55rViqnv9/9Frm/aPeo1er3e8K+ssl45R8Q7vnsFgoWWBKlVW+r+yivxdJkGpmdBMMaNYiJcbAe3kpqvfEImKzCk9+gsAeZc0WW76a4UWlli85ZB0INx7W9ircZtp9cxAZTaRDGkxyL3faI7AOC21YDWwBOZvCTAMAngkFvTV4SVH0gAKlTNlBcS92Yk6Wm1gfYuUo7RrvzHx9YNFrVH3PAXtu9YVxt+qXSTcnX5+bAKio0S0ZTqAXdjtD2EdysqhXm2JbH7QqgkurVSwy3L42pB3T5UmFopYhgtD2jsf2kWn1qUKbX5dBlaOhoRAvbeJm4kLZW2bEaQbkjMQOcNBJHUCrcLZpE/SPSruEOPku3g2mPJNuiYvCudn7Rmxkjd+qTvHvCq6eEpg5XVmhpiYp4qbGxANCJupeFw7GPjxzTcAHxeLBNxBjxFjEWlUXrw5S3jK8wdxfXXf6l7Ns+jkpU2/dY0epoC8l2U1jqjLuIziQ2jiiSA68fodYlem/4ip/h4n/tsT/xqOjXGZc3N4tEQy2D5seiO5Wi5vZG22NYJZiDYaYbFRp/lqf/AIip/h4n/tsT/wAa0sa1RQMPtQVZaxtVrg0kGpRrU2zoLvaAbnQXXLbL27iaZp4ZwdUxj3AVBXqNFNp8S+oH0XUaZmm80nwCARBkCIIdwi4TCeG9Rwc9rC7x9TDtpMOdwp58H498mkxznAZH6AySNBpKw/hrWfVawYR8tNIVWxVL2mo6CWkUsuVrYf0ywkHQEQg7FFzfg34T1MS5ofSawVMMzEsyvL+i5xaWvlrYIIBtIuukQEREBERAREQFHwfkn06n8RykKPg/JPp1P4jkHCbWoZMZV5vnscA7vJW2nVspXhdRjEB33qbT2tLgfZCrqT7QvNvxeXt6U+WlEtr6veozqmvzvW17VGqmx6vepxKm1WLyTAaJKqdthoDWAy8FxdFwJEAT960kKe6q9wyzDAIcR0REXzO1+KohTht7FWe1UxFWim2A48/dKucDQlpeb2gcv7qtwtKWkm/S0V03GNFPIDoLwCb8TClCu3pzu0qeZxHzqq7amzg5reUm9xB3HlZWmJN5+dVk+nIClnCPjn05/AYqrhjmAlswRrY/ZufJNjB3ixBXRM2hQq0muLmtefs3DSZ0YXXdulpgg7ogqIcJe+hsolXZDmkmmcrtYvBOhjnE+ohWRqYhOk2jiWnG0pcGsEuJygbyTYW46KVRpN+kvjyW1ABoR0RB7LFaaAqWAhroiQINxfLwmTpxU/A4PLDRwPtsO9VXvC3x5dr4BYOcSN4psLvWIH7xXo5C5P8A+PsKBTqP4uDB1NHxcusKnpR8WTcTm+OlZsEfox6I7lZwqzYPmx6I7laK1Q+FoKoa3gPgz4tooU2spvc/I1jQxznUzT6Yi8NdbqA0sr9EFdX8HcM8EOoUiHNY09BulOfFjT7MmOE2WX1Bh89N/iaeak0NY7KJa1vkhp3ASYG6TCnogjYfZ1KmQWU2NysFMZWgQwGQwRo0HcpKIgIiICIiAiIgKPg/JPp1P4jlIUfB+SfTqfxHIOe8OKHRpP4FzT2iR+6Vy1J/C67Pw0pThp+7Uae9v/suOw9EiN6wa8fN620nOnhudWstJqXuM3KY37ypgwhiRp86rBrWNM+UQdBp2u6+CjVZZBcS4dOL6AWa2eA3nmVX18AXE5TprMRyVxWfYAaC3WtOGpyHcyB1CCT2mIV3qGSeZ5U4aW043zfuldDszDkYSnaTBmXOsQ4iLdnrVTicPLnNFydOZO78wCsqePPTqsH6HNDxE5XZGy4DNqTaBbTeVKEbOZ2s2KjrbxzvZSzs5zQM0AmwGvZ7VsxWHIxE1BlnpAeqB7PWFvqNjKQdQb9RifaFxKqJi8HoW33OG+ePzyWDRofmePzwVph8TIyu4R18L7isamEFzyOm+NO1QmVsQqsRG4RPz8VqwjZdp8hb8QyUwVNV2nhZWOXqnglRDcHT/Wlx7SfdCuCoOwmAYaiBupt7lOK319Q8q85tKs2D5seiO5Wiq9g+bHojuVopICIiAiIgIiICIiAiIgIiICj4PyT6dT+I5SFX08c1gIdIOd/2X73uIvEaEII3haP+kqf6f3guWwlOWj1q/wDCbHsqYZzGElxLYGV25wJNwqfCsytAMzHB3wWPXrM24eltLRWk5lorsUZzN26VOqDkfUfgtL6Z4H1O+Crituls3r2jCnJW/D0wxrrBziQACJBi834e9Z0aRF4PqPwWYpmN4M72uiD1BT+XSqZr20YSsXVzmDQSwAAWFiXAgbrT61rFLJVq0wB4s1PHW1AOUhh4guIA5NKyw9Fza+YtltxIaYu3neLQtJoPc0OcKuZzbi3RiYbIHMxwlSjPTk+PaBWxbi97+iTp0r2kAw2LxIWyq0EMItAgiIAI4AWvM9qwOzauUNDDLjJMWbPRIJ1Ng0+tTKuBeA2ASZJMAwOGvUmJ6PKsfasa33qQ15LcpP8ARZDAVPuO14c1tbg6gB6DvUVGaz0nF69q6q0QmEbeFMfs+p9x3qX2ngKgcDkdrwVdq26WVvXPt6XsZ04el/lt7lMKpNibTYygxrzDgCCIdxMbuCnfXNL73+1/wW+vqHk3/KWnYPmx6I7laKr2EP0Y9EdytFJEREQERR6+PpsMOexpAmC4AxMTGuqOTOEhFVbR8JKFF+HY998S/JTiCCcsgk7mk5Wz96o0b1Kxu1qNEtFWrTpl85Q5zWl2US7KCZMAiY0R1LRRsJtKlVZ4ynUY9l+k1zXNtqCQYtvWT8dTFPxhewU4BzlzQyHRlOaYgyI4yEG9FqxGKZTaXPc1rRqXENAvFybC5HrWyUH1ERAWmthg7Vbl8QRPqxnBPqxnBTAiCH9WM4J9WM4KYiCH9WM4J9WM4KYiCH9WM4J9WM4KYiCH9WM4J9WM4KYiCH9WM4J9WM4KYiCH9WM4J9WM4KYiCH9WM4J9WM4KYvhQYUqIbYLYvi+oCIiAuG2x4MV62PLxam0Ncx5cR0pALRBkQA6AANBeSV3Kw3or1NKNSMS4qr4LOxlPFEudSbWLqVIPY7xjG0nl1Oo0ktLJxANbS4FPSLRcJtqpWxOzqtahXp1KVLEtxH6CvkbUc1jbPDMrg51NxEE2LV34Qe5E4jDz/EUKtfH4gUaVSnTxNLDseX06tOnUZTdVdWqudls5zSygAenDi6MoBOTcO+nh6mza1F7mCvSFLJSqvouwr6zHmmagaWt8WPGU4dHRaziu+K+tR15vtTZmLfg6lCsx7xgi1tN+UudiT4xniaoAkk06M5v/ANCT9lehYPFiqwPaHAEmM7X03WcRdjwHDTeLiDvWw/PqWSD/2Q=="/>
          <p:cNvSpPr>
            <a:spLocks noChangeAspect="1" noChangeArrowheads="1"/>
          </p:cNvSpPr>
          <p:nvPr/>
        </p:nvSpPr>
        <p:spPr bwMode="auto">
          <a:xfrm>
            <a:off x="155575" y="-914400"/>
            <a:ext cx="2390775" cy="1914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4" name="AutoShape 4" descr="data:image/jpeg;base64,/9j/4AAQSkZJRgABAQAAAQABAAD/2wCEAAkGBhMSEBQTExQVFRQUExcVGBgYFxQWFRgXGBUYFxcXFBQXGyYeGRskGxQUHy8gJCcpLCwsFR4xNTAqNSYrLCkBCQoKDgwOGg8PGiwcHCQ1LCksKSwpLCkpKSkpLSkpLCwsKSwsKSwpKSkpKSwpLCwtLDUsKSksKSwpLCw2LSwpLP/AABEIAMkA+wMBIgACEQEDEQH/xAAbAAEAAgMBAQAAAAAAAAAAAAAABAUCAwYHAf/EAEgQAAEDAgMEBAoGCAUEAwAAAAEAAhEDIQQSMQVBUWEicYGxBhMyM3KRocHR8BQVQlJTkiNik7Kz0uHxFnOCotMklKPCB0Nj/8QAGgEBAAMBAQEAAAAAAAAAAAAAAAIDBAEFBv/EACYRAQACAQQCAgEFAQAAAAAAAAABAhEDBCFREjEiQTITFEJhcVL/2gAMAwEAAhEDEQA/APcUREBfJX1QsNhGOBJY0nPUuWgnzjuSCaij/QKf4bPyt+CfQKf4bPyt+CCQij/QKf4bPyt+CfQKf4bPyt+CDfKKo27gmCj0WNBzsEhoH2hwXFYx5on7zSDbe3q5KnU1YpOMNOloTqRnL0xF51hKra5aGkWu6bRb+6bRoUwIDjm18oj3qH7iOln7Sc4y9FReH4vFuY7zjiJ+8VHp7Re92UPcBvMuk9V9EjcR0TtMfye8L6ue8D8Kx2DpFzWuPSuQCTD3C5OqufoFP8Nn5W/BaInMZY7RicJCKP8AQKf4bPyt+CfQKf4bPyt+C64kL5K0fQKf4bPyt+CfQKf4bPyt+CCQir9j1y6m3k1vcFYICIiAiIgIiICIiAiIgIiICj4LyT6dT+I5SFHwXkn06n8RyCQiIgIixc8ASTAQV+3fND02964TbD7tHzp/dddtvaLXBobcB0zuJ0AHHWZ0suR2m7K4SJBjsusWvzZ6e1+NeUGjsjOQWP8AFvOb9YGD9psze2ip9sYKtRlz3Z23kyY5QNV0ezsVlNN77tmJESRcSOU8dVu2ljWPaWluhmDB7TwHPkq/S3mZeezJvfu5Kbs4dM/O5Z4umwVDkAAHDQxrCkbOo37OClngis5er+BZ/wCip8i8f+RyvVxvgf4QUmUzSqODOmS0mzSHGYncZnXiF2DXgiQQRyutmnMTWMPM1azW85ZIiKaoXwr6vhQVmwfNj0R3K0VXsHzY9EdytEBERAREQEREBERAREQEREBR8F5J9Op/Ect5VK/a5YHNDbh77k2847QBRteKxmU6UtecVXa0V8W1nlEDlv7BquTr7XqOcfGOIG7JLW9sXKxpVmnRwM9hPXvKzW3MfTZXZW/lK8xO3NzRHN2vY34+pUuL2vfUuPE3jqGg7FDxhJ/pdV1V3OFntq2s2021KJdfGZj0z6/Z1LXiul1xaPf/AKZ9igl0zJNr8bTu4qbSqWgkfadHAwNecD2rtTU4hXbNcXNLNWsBbBHRg6CBeRrMrPFYcGkxxzGf1QGyCRJcNTqoVPEOpP8AGB8gGoHN0yi4uJ1kqZjXD6PSnyiyfJdO83MxvU8K4tCmo4aXxucRfqPsVk5jWuIbM/PxWvZ9GCXEwHRA4iJlb6d3E8j/AFUZW1jKDV0gKXsrH16Jmm9zd8ag9bTb2LTXZ0rKZgmDQX7JUPKY9J/pxbiXV7K8OCQBXZ/rYCR2s1HZK6jB45lVuam4OHI9/BcDTw/GFtmmySXQ6NQSD7Crabmfvln1djSeazh6AvhXEbM2zVBlri5vB5Lh2SZ9q6Gjtz7zD1tM+wwtFdeksOptdSn9s9g+bHojuVoqvYfkCL9EdwVor2UREQEREBERAREQEREBERB8K5vExLvTf++5dIVyGMqfpH+m/wDfcs+4n4te0jN0HG1b9QUICb81uxDC48vmwW9tERAi2g+PJYcZet5YasMSDe62VyDqAJWzNGgm17EEcitDiXmRfnuHIck8XP1IlHOGa102uD1XUUtjIG6y4Hhe4gg7wFNxGHJH9B7Auc2pmoua4TebHSY5clbSFOpPD7TaKhqsmHFhgcZgkxxBafWt9Wo52FpGS0HxgvUHiqcEtyZfKtlm/wB4KpxtN30im+iHmpknK0ZnBxAcwObqQSLjWHSrnaGxaTcN9JeC11bxbnNPkMBLG1MgnXpEEzJHUtMxEe2GszaZw+NpZjIjIxoYDxcGgEDqv2qZRwM7xuPO266oam3i52WmGtptY4NEQDHRBaRaWns65XR7IpZ2U6lyHsuZ0fax4b7KrUr006Or22DBM+1JM/Oi3MqwIa0NHYpowPH2rCpQAWSYluresq8gnUrGnRjcpr6YWhwAso4XZylYJ4mFc0Yhc7hHQ5WlKsp1nlm1a+UL7YPmx6I7laKr2D5seiO5Wi9eHgSIiI4IiICIiAiIgIiICIiD4Vw2OqRWq8PGP6vKK7krgNpMzV6g3eNfbicxWbcfjDbsvzn/ABtw7Qb7lmKfQdYGTrqAA2fivtKjG+0SeQC+12gsAIAP2ZmGgCS7mSqKxwv1L8tdBhf5WmsaAk3ut1RoAnhy7gtjW9EDgFi4rs1QrZEDiZNiN0a9q5nbhNSq5u5gIb1jU9cn2Lq3Uhblf18VzO1KLhWdk1/mGnaSu04lO/MIVKt4nDUXiASwlzhZxgkTm15SrJ2JNbZrWlpzVKBpg5HnotcWAuIaSLNbcDcVNwWwAWYZlRoJZBLDdog5un94yRbTrVljXBtJ7XaB9VoOnRD3O6Z4TJkRu3ym5v41if7VbeM3x28+q16JgNdA3DxWIHdStvsrrwYx7aZcBmc03IbSrGI0N2C4KqqWwnvYyoxrnjIQcjZMtcQ0kDSWxMe9XPg9RyuJeCAWwOZnQ8FfbEwppExLoTthk5claf8AKqfBZO2i0/8A11v2NT4LZSAIaRpH9iTvsvrnQJ3LNOOmyue0F2NA+xW/ZVLf7Vodi2x5NX9lU/lVm42PMKO4203X+KrnHTVTy/6Qm4xo+zV/ZVf5VubtNv3av7Kp/KtZqX5LZSNwJ1Ucx0s8bTnl0Wx9shtMfocQbC4oujTnCn/X4/AxP7Ir7sDzY9EdytF60PnZ9qxuL8e19MNxFGW+WW5CPQcZE9i5XA1cS1uHczEVKj6uPxFAis4GnkojGNbIpsB0pMPMtGi7whaW4GmIhjRlcXt6Lei52bM5trOOd0kXOY8UcclR8P3FjJpAValJlZjc5LfFeJe+q7NE9B1Go3T7dKYzWxwXhniTUaKlKiGOfQacr6hcPpFE1WRLY6JbB4zIiIPRs8H6Qq+MjSiaLGQwU2U3EF4Y0NHlFjJmfJEReZI2ZSFxTZILT5DdWCGHTVosOG5By1fw3q+KY9lJhBwuFxNQ5nuFNldtYvJa1uZzW+JaJAJh5dENhdjTqBwBBBBEgjQg6EKtPgvhMpb9GoZSQ4jxVOCQSQSMt4zO/MeKswEH1ERAREQEREHwry7amMLNoVGnR1RxHYTPuXqJXj/hbVjGuPCs/wBpKo14+LXtJxaXV4XpRz71NrUhnM/ZED1aqn2PjRA5X9XFWzKsid5Wek8YX6tJzlhuhR3UyD5ZN9+kcgFnUqbtVErY0AwbcbWHW42U1eMNzyqmizNiXcnCOwR8VLpYpzjGWDqDYtN7XCr9jEueTv3+34qK2PToWVf0g5Ce0mx9UrDGbMpVHnNmIOjcxDJJLzYcTNp3la6bDJPFSwIE6u1Usx9ozT7h82XRy9tiOBGkdncom0sBLyW2MSeB6wpoMOtv+QssRe/JSzlVNcKfZFQ+Lcw2LHEX0E39UgqY0kakTyn3quwr8lcg6VB7Rf561NxFbLeDG8i8cyAozC2ss3PWl1j2L60yJkHeCOGoWjFvhvOVTaG3TV2IrEGOai4LGF2II3NkdpM90Ji61/neoWxaozvdvLiVHCc25esbB82PRHcrRVewfNj0R3K0XqQ+fn2IiI4IiICIiAiIgIiICIiD4V4v4X03OxeJLdKdQl3LM8Nb/uPevaCvPdvbMjD42qRerjGNHoteB+8XepV6kZhfoW8ZUWwcfLTPV2/IXRNx4AjsXG06BY4uZpIzCPaFdeND26wsOOnqRzHK1p4vM7UdQMzzJWdaqBEkX0HHqCp8IMpMDttHYPepjngwSLj1dvHqU4V3rH0kNeDoR2clC8GR0Xk6yt7qoHADrAUDZz8r3wbZzcEEG/Lr9isiFUy6X+y3UqftHxVP9MJykGASZ7FZNxQt7UmHIlvaZEbwUqOkxwB7lFdViSFgcbMfPz/RdhyeVVtB8AO3tPslWFPEy0H5+dFT7QqjpD5+brHZmI6MTp7jHwXJdrHKzqYsAxGnCAAoOKxUgwZt8yo20CSTcR1nlqFXmplm/WqsNcTEQ1bTxkC3zuUfZ7HMLZ0e3O30ZLZ9bXepRcU7MRyK6nH7NjZ+DrgeSKlN3omo8tntn1qUVyqm+LQ9F2D5seiO5Wiq9gebHojuVotzyZ9iIiOCIiAiIgIiICIiAiIg+Fc34U0s2Bqcqs+rEFdKqTbTZwVfkah9VUn3KNvxlPT/AChwGymAPIO/3KRV2dBltuXwWvB05cI1EnrVvTp8dV5v29r6VdOhUOg+etTKOyXG7vbfvVhSYRolWrUG+Oz55K6sSzXvENI2FIvC+DY2Xny949axftOo3fOm4XmVo/xA/eAbcwePwVinyy3VMJAIjUyOR9y10XHQ24Lbh9qtd0XdGR2agAe1TBTaRMa7+a7DkyiYh9gSLb/d71WYreAefP5lWeLexstcXDfoTbs4KnxDmWdnA3aPHshdwhFphAxGY5p4d6j0MaWRIMTy36hTa1YeSDmJ3NBJ0MWjrWl2Lptnxpa0g2bMv5nILz1wk1lONSG95D4iO3d82UevgSZkpSx9Fx6NQA/rNc0HtuFlUxJmHdh7uRCotmGqmJQqeGBdG6favTtlbMFXZgpH7bHRyOdxafXC85Yzp9q9X8GqcYSiP1AfXf3qehzaVO54rGOzYPmx6I7laKr2D5seiO5Wi2POEREBERAREQEREBERAREQFV42nmwtccRX/eerRRsMyWOB3vqD11HLk+nYnEvMtmg5wev59ivxUBM8QqnAtyVQ37pIPYcvuVs5nBebHt7cy303D55rViqnv9/9Frm/aPeo1er3e8K+ssl45R8Q7vnsFgoWWBKlVW+r+yivxdJkGpmdBMMaNYiJcbAe3kpqvfEImKzCk9+gsAeZc0WW76a4UWlli85ZB0INx7W9ircZtp9cxAZTaRDGkxyL3faI7AOC21YDWwBOZvCTAMAngkFvTV4SVH0gAKlTNlBcS92Yk6Wm1gfYuUo7RrvzHx9YNFrVH3PAXtu9YVxt+qXSTcnX5+bAKio0S0ZTqAXdjtD2EdysqhXm2JbH7QqgkurVSwy3L42pB3T5UmFopYhgtD2jsf2kWn1qUKbX5dBlaOhoRAvbeJm4kLZW2bEaQbkjMQOcNBJHUCrcLZpE/SPSruEOPku3g2mPJNuiYvCudn7Rmxkjd+qTvHvCq6eEpg5XVmhpiYp4qbGxANCJupeFw7GPjxzTcAHxeLBNxBjxFjEWlUXrw5S3jK8wdxfXXf6l7Ns+jkpU2/dY0epoC8l2U1jqjLuIziQ2jiiSA68fodYlem/4ip/h4n/tsT/xqOjXGZc3N4tEQy2D5seiO5Wi5vZG22NYJZiDYaYbFRp/lqf/AIip/h4n/tsT/wAa0sa1RQMPtQVZaxtVrg0kGpRrU2zoLvaAbnQXXLbL27iaZp4ZwdUxj3AVBXqNFNp8S+oH0XUaZmm80nwCARBkCIIdwi4TCeG9Rwc9rC7x9TDtpMOdwp58H498mkxznAZH6AySNBpKw/hrWfVawYR8tNIVWxVL2mo6CWkUsuVrYf0ywkHQEQg7FFzfg34T1MS5ofSawVMMzEsyvL+i5xaWvlrYIIBtIuukQEREBERAREQFHwfkn06n8RykKPg/JPp1P4jkHCbWoZMZV5vnscA7vJW2nVspXhdRjEB33qbT2tLgfZCrqT7QvNvxeXt6U+WlEtr6veozqmvzvW17VGqmx6vepxKm1WLyTAaJKqdthoDWAy8FxdFwJEAT960kKe6q9wyzDAIcR0REXzO1+KohTht7FWe1UxFWim2A48/dKucDQlpeb2gcv7qtwtKWkm/S0V03GNFPIDoLwCb8TClCu3pzu0qeZxHzqq7amzg5reUm9xB3HlZWmJN5+dVk+nIClnCPjn05/AYqrhjmAlswRrY/ZufJNjB3ixBXRM2hQq0muLmtefs3DSZ0YXXdulpgg7ogqIcJe+hsolXZDmkmmcrtYvBOhjnE+ohWRqYhOk2jiWnG0pcGsEuJygbyTYW46KVRpN+kvjyW1ABoR0RB7LFaaAqWAhroiQINxfLwmTpxU/A4PLDRwPtsO9VXvC3x5dr4BYOcSN4psLvWIH7xXo5C5P8A+PsKBTqP4uDB1NHxcusKnpR8WTcTm+OlZsEfox6I7lZwqzYPmx6I7laK1Q+FoKoa3gPgz4tooU2spvc/I1jQxznUzT6Yi8NdbqA0sr9EFdX8HcM8EOoUiHNY09BulOfFjT7MmOE2WX1Bh89N/iaeak0NY7KJa1vkhp3ASYG6TCnogjYfZ1KmQWU2NysFMZWgQwGQwRo0HcpKIgIiICIiAiIgKPg/JPp1P4jlIUfB+SfTqfxHIOe8OKHRpP4FzT2iR+6Vy1J/C67Pw0pThp+7Uae9v/suOw9EiN6wa8fN620nOnhudWstJqXuM3KY37ypgwhiRp86rBrWNM+UQdBp2u6+CjVZZBcS4dOL6AWa2eA3nmVX18AXE5TprMRyVxWfYAaC3WtOGpyHcyB1CCT2mIV3qGSeZ5U4aW043zfuldDszDkYSnaTBmXOsQ4iLdnrVTicPLnNFydOZO78wCsqePPTqsH6HNDxE5XZGy4DNqTaBbTeVKEbOZ2s2KjrbxzvZSzs5zQM0AmwGvZ7VsxWHIxE1BlnpAeqB7PWFvqNjKQdQb9RifaFxKqJi8HoW33OG+ePzyWDRofmePzwVph8TIyu4R18L7isamEFzyOm+NO1QmVsQqsRG4RPz8VqwjZdp8hb8QyUwVNV2nhZWOXqnglRDcHT/Wlx7SfdCuCoOwmAYaiBupt7lOK319Q8q85tKs2D5seiO5Wiq9g+bHojuVopICIiAiIgIiICIiAiIgIiICj4PyT6dT+I5SFX08c1gIdIOd/2X73uIvEaEII3haP+kqf6f3guWwlOWj1q/wDCbHsqYZzGElxLYGV25wJNwqfCsytAMzHB3wWPXrM24eltLRWk5lorsUZzN26VOqDkfUfgtL6Z4H1O+Crituls3r2jCnJW/D0wxrrBziQACJBi834e9Z0aRF4PqPwWYpmN4M72uiD1BT+XSqZr20YSsXVzmDQSwAAWFiXAgbrT61rFLJVq0wB4s1PHW1AOUhh4guIA5NKyw9Fza+YtltxIaYu3neLQtJoPc0OcKuZzbi3RiYbIHMxwlSjPTk+PaBWxbi97+iTp0r2kAw2LxIWyq0EMItAgiIAI4AWvM9qwOzauUNDDLjJMWbPRIJ1Ng0+tTKuBeA2ASZJMAwOGvUmJ6PKsfasa33qQ15LcpP8ARZDAVPuO14c1tbg6gB6DvUVGaz0nF69q6q0QmEbeFMfs+p9x3qX2ngKgcDkdrwVdq26WVvXPt6XsZ04el/lt7lMKpNibTYygxrzDgCCIdxMbuCnfXNL73+1/wW+vqHk3/KWnYPmx6I7laKr2EP0Y9EdytFJEREQERR6+PpsMOexpAmC4AxMTGuqOTOEhFVbR8JKFF+HY998S/JTiCCcsgk7mk5Wz96o0b1Kxu1qNEtFWrTpl85Q5zWl2US7KCZMAiY0R1LRRsJtKlVZ4ynUY9l+k1zXNtqCQYtvWT8dTFPxhewU4BzlzQyHRlOaYgyI4yEG9FqxGKZTaXPc1rRqXENAvFybC5HrWyUH1ERAWmthg7Vbl8QRPqxnBPqxnBTAiCH9WM4J9WM4KYiCH9WM4J9WM4KYiCH9WM4J9WM4KYiCH9WM4J9WM4KYiCH9WM4J9WM4KYiCH9WM4J9WM4KYiCH9WM4J9WM4KYvhQYUqIbYLYvi+oCIiAuG2x4MV62PLxam0Ncx5cR0pALRBkQA6AANBeSV3Kw3or1NKNSMS4qr4LOxlPFEudSbWLqVIPY7xjG0nl1Oo0ktLJxANbS4FPSLRcJtqpWxOzqtahXp1KVLEtxH6CvkbUc1jbPDMrg51NxEE2LV34Qe5E4jDz/EUKtfH4gUaVSnTxNLDseX06tOnUZTdVdWqudls5zSygAenDi6MoBOTcO+nh6mza1F7mCvSFLJSqvouwr6zHmmagaWt8WPGU4dHRaziu+K+tR15vtTZmLfg6lCsx7xgi1tN+UudiT4xniaoAkk06M5v/ANCT9lehYPFiqwPaHAEmM7X03WcRdjwHDTeLiDvWw/PqWSD/2Q=="/>
          <p:cNvSpPr>
            <a:spLocks noChangeAspect="1" noChangeArrowheads="1"/>
          </p:cNvSpPr>
          <p:nvPr/>
        </p:nvSpPr>
        <p:spPr bwMode="auto">
          <a:xfrm>
            <a:off x="155575" y="-914400"/>
            <a:ext cx="2390775" cy="1914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6" name="AutoShape 6" descr="data:image/jpeg;base64,/9j/4AAQSkZJRgABAQAAAQABAAD/2wCEAAkGBhMSEBQTExQVFRQUExcVGBgYFxQWFRgXGBUYFxcXFBQXGyYeGRskGxQUHy8gJCcpLCwsFR4xNTAqNSYrLCkBCQoKDgwOGg8PGiwcHCQ1LCksKSwpLCkpKSkpLSkpLCwsKSwsKSwpKSkpKSwpLCwtLDUsKSksKSwpLCw2LSwpLP/AABEIAMkA+wMBIgACEQEDEQH/xAAbAAEAAgMBAQAAAAAAAAAAAAAABAUCAwYHAf/EAEgQAAEDAgMEBAoGCAUEAwAAAAEAAhEDIQQSMQVBUWEicYGxBhMyM3KRocHR8BQVQlJTkiNik7Kz0uHxFnOCotMklKPCB0Nj/8QAGgEBAAMBAQEAAAAAAAAAAAAAAAIDBAEFBv/EACYRAQACAQQCAgEFAQAAAAAAAAABAhEDBCFREjEiQTITFEJhcVL/2gAMAwEAAhEDEQA/APcUREBfJX1QsNhGOBJY0nPUuWgnzjuSCaij/QKf4bPyt+CfQKf4bPyt+CCQij/QKf4bPyt+CfQKf4bPyt+CDfKKo27gmCj0WNBzsEhoH2hwXFYx5on7zSDbe3q5KnU1YpOMNOloTqRnL0xF51hKra5aGkWu6bRb+6bRoUwIDjm18oj3qH7iOln7Sc4y9FReH4vFuY7zjiJ+8VHp7Re92UPcBvMuk9V9EjcR0TtMfye8L6ue8D8Kx2DpFzWuPSuQCTD3C5OqufoFP8Nn5W/BaInMZY7RicJCKP8AQKf4bPyt+CfQKf4bPyt+C64kL5K0fQKf4bPyt+CfQKf4bPyt+CCQir9j1y6m3k1vcFYICIiAiIgIiICIiAiIgIiICj4LyT6dT+I5SFHwXkn06n8RyCQiIgIixc8ASTAQV+3fND02964TbD7tHzp/dddtvaLXBobcB0zuJ0AHHWZ0suR2m7K4SJBjsusWvzZ6e1+NeUGjsjOQWP8AFvOb9YGD9psze2ip9sYKtRlz3Z23kyY5QNV0ezsVlNN77tmJESRcSOU8dVu2ljWPaWluhmDB7TwHPkq/S3mZeezJvfu5Kbs4dM/O5Z4umwVDkAAHDQxrCkbOo37OClngis5er+BZ/wCip8i8f+RyvVxvgf4QUmUzSqODOmS0mzSHGYncZnXiF2DXgiQQRyutmnMTWMPM1azW85ZIiKaoXwr6vhQVmwfNj0R3K0VXsHzY9EdytEBERAREQEREBERAREQEREBR8F5J9Op/Ect5VK/a5YHNDbh77k2847QBRteKxmU6UtecVXa0V8W1nlEDlv7BquTr7XqOcfGOIG7JLW9sXKxpVmnRwM9hPXvKzW3MfTZXZW/lK8xO3NzRHN2vY34+pUuL2vfUuPE3jqGg7FDxhJ/pdV1V3OFntq2s2021KJdfGZj0z6/Z1LXiul1xaPf/AKZ9igl0zJNr8bTu4qbSqWgkfadHAwNecD2rtTU4hXbNcXNLNWsBbBHRg6CBeRrMrPFYcGkxxzGf1QGyCRJcNTqoVPEOpP8AGB8gGoHN0yi4uJ1kqZjXD6PSnyiyfJdO83MxvU8K4tCmo4aXxucRfqPsVk5jWuIbM/PxWvZ9GCXEwHRA4iJlb6d3E8j/AFUZW1jKDV0gKXsrH16Jmm9zd8ag9bTb2LTXZ0rKZgmDQX7JUPKY9J/pxbiXV7K8OCQBXZ/rYCR2s1HZK6jB45lVuam4OHI9/BcDTw/GFtmmySXQ6NQSD7Crabmfvln1djSeazh6AvhXEbM2zVBlri5vB5Lh2SZ9q6Gjtz7zD1tM+wwtFdeksOptdSn9s9g+bHojuVoqvYfkCL9EdwVor2UREQEREBERAREQEREBERB8K5vExLvTf++5dIVyGMqfpH+m/wDfcs+4n4te0jN0HG1b9QUICb81uxDC48vmwW9tERAi2g+PJYcZet5YasMSDe62VyDqAJWzNGgm17EEcitDiXmRfnuHIck8XP1IlHOGa102uD1XUUtjIG6y4Hhe4gg7wFNxGHJH9B7Auc2pmoua4TebHSY5clbSFOpPD7TaKhqsmHFhgcZgkxxBafWt9Wo52FpGS0HxgvUHiqcEtyZfKtlm/wB4KpxtN30im+iHmpknK0ZnBxAcwObqQSLjWHSrnaGxaTcN9JeC11bxbnNPkMBLG1MgnXpEEzJHUtMxEe2GszaZw+NpZjIjIxoYDxcGgEDqv2qZRwM7xuPO266oam3i52WmGtptY4NEQDHRBaRaWns65XR7IpZ2U6lyHsuZ0fax4b7KrUr006Or22DBM+1JM/Oi3MqwIa0NHYpowPH2rCpQAWSYluresq8gnUrGnRjcpr6YWhwAso4XZylYJ4mFc0Yhc7hHQ5WlKsp1nlm1a+UL7YPmx6I7laKr2D5seiO5Wi9eHgSIiI4IiICIiAiIgIiICIiD4Vw2OqRWq8PGP6vKK7krgNpMzV6g3eNfbicxWbcfjDbsvzn/ABtw7Qb7lmKfQdYGTrqAA2fivtKjG+0SeQC+12gsAIAP2ZmGgCS7mSqKxwv1L8tdBhf5WmsaAk3ut1RoAnhy7gtjW9EDgFi4rs1QrZEDiZNiN0a9q5nbhNSq5u5gIb1jU9cn2Lq3Uhblf18VzO1KLhWdk1/mGnaSu04lO/MIVKt4nDUXiASwlzhZxgkTm15SrJ2JNbZrWlpzVKBpg5HnotcWAuIaSLNbcDcVNwWwAWYZlRoJZBLDdog5un94yRbTrVljXBtJ7XaB9VoOnRD3O6Z4TJkRu3ym5v41if7VbeM3x28+q16JgNdA3DxWIHdStvsrrwYx7aZcBmc03IbSrGI0N2C4KqqWwnvYyoxrnjIQcjZMtcQ0kDSWxMe9XPg9RyuJeCAWwOZnQ8FfbEwppExLoTthk5claf8AKqfBZO2i0/8A11v2NT4LZSAIaRpH9iTvsvrnQJ3LNOOmyue0F2NA+xW/ZVLf7Vodi2x5NX9lU/lVm42PMKO4203X+KrnHTVTy/6Qm4xo+zV/ZVf5VubtNv3av7Kp/KtZqX5LZSNwJ1Ucx0s8bTnl0Wx9shtMfocQbC4oujTnCn/X4/AxP7Ir7sDzY9EdytF60PnZ9qxuL8e19MNxFGW+WW5CPQcZE9i5XA1cS1uHczEVKj6uPxFAis4GnkojGNbIpsB0pMPMtGi7whaW4GmIhjRlcXt6Lei52bM5trOOd0kXOY8UcclR8P3FjJpAValJlZjc5LfFeJe+q7NE9B1Go3T7dKYzWxwXhniTUaKlKiGOfQacr6hcPpFE1WRLY6JbB4zIiIPRs8H6Qq+MjSiaLGQwU2U3EF4Y0NHlFjJmfJEReZI2ZSFxTZILT5DdWCGHTVosOG5By1fw3q+KY9lJhBwuFxNQ5nuFNldtYvJa1uZzW+JaJAJh5dENhdjTqBwBBBBEgjQg6EKtPgvhMpb9GoZSQ4jxVOCQSQSMt4zO/MeKswEH1ERAREQEREHwry7amMLNoVGnR1RxHYTPuXqJXj/hbVjGuPCs/wBpKo14+LXtJxaXV4XpRz71NrUhnM/ZED1aqn2PjRA5X9XFWzKsid5Wek8YX6tJzlhuhR3UyD5ZN9+kcgFnUqbtVErY0AwbcbWHW42U1eMNzyqmizNiXcnCOwR8VLpYpzjGWDqDYtN7XCr9jEueTv3+34qK2PToWVf0g5Ce0mx9UrDGbMpVHnNmIOjcxDJJLzYcTNp3la6bDJPFSwIE6u1Usx9ozT7h82XRy9tiOBGkdncom0sBLyW2MSeB6wpoMOtv+QssRe/JSzlVNcKfZFQ+Lcw2LHEX0E39UgqY0kakTyn3quwr8lcg6VB7Rf561NxFbLeDG8i8cyAozC2ss3PWl1j2L60yJkHeCOGoWjFvhvOVTaG3TV2IrEGOai4LGF2II3NkdpM90Ji61/neoWxaozvdvLiVHCc25esbB82PRHcrRVewfNj0R3K0XqQ+fn2IiI4IiICIiAiIgIiICIiD4V4v4X03OxeJLdKdQl3LM8Nb/uPevaCvPdvbMjD42qRerjGNHoteB+8XepV6kZhfoW8ZUWwcfLTPV2/IXRNx4AjsXG06BY4uZpIzCPaFdeND26wsOOnqRzHK1p4vM7UdQMzzJWdaqBEkX0HHqCp8IMpMDttHYPepjngwSLj1dvHqU4V3rH0kNeDoR2clC8GR0Xk6yt7qoHADrAUDZz8r3wbZzcEEG/Lr9isiFUy6X+y3UqftHxVP9MJykGASZ7FZNxQt7UmHIlvaZEbwUqOkxwB7lFdViSFgcbMfPz/RdhyeVVtB8AO3tPslWFPEy0H5+dFT7QqjpD5+brHZmI6MTp7jHwXJdrHKzqYsAxGnCAAoOKxUgwZt8yo20CSTcR1nlqFXmplm/WqsNcTEQ1bTxkC3zuUfZ7HMLZ0e3O30ZLZ9bXepRcU7MRyK6nH7NjZ+DrgeSKlN3omo8tntn1qUVyqm+LQ9F2D5seiO5Wiq9gebHojuVotzyZ9iIiOCIiAiIgIiICIiAiIg+Fc34U0s2Bqcqs+rEFdKqTbTZwVfkah9VUn3KNvxlPT/AChwGymAPIO/3KRV2dBltuXwWvB05cI1EnrVvTp8dV5v29r6VdOhUOg+etTKOyXG7vbfvVhSYRolWrUG+Oz55K6sSzXvENI2FIvC+DY2Xny949axftOo3fOm4XmVo/xA/eAbcwePwVinyy3VMJAIjUyOR9y10XHQ24Lbh9qtd0XdGR2agAe1TBTaRMa7+a7DkyiYh9gSLb/d71WYreAefP5lWeLexstcXDfoTbs4KnxDmWdnA3aPHshdwhFphAxGY5p4d6j0MaWRIMTy36hTa1YeSDmJ3NBJ0MWjrWl2Lptnxpa0g2bMv5nILz1wk1lONSG95D4iO3d82UevgSZkpSx9Fx6NQA/rNc0HtuFlUxJmHdh7uRCotmGqmJQqeGBdG6favTtlbMFXZgpH7bHRyOdxafXC85Yzp9q9X8GqcYSiP1AfXf3qehzaVO54rGOzYPmx6I7laKr2D5seiO5Wi2POEREBERAREQEREBERAREQFV42nmwtccRX/eerRRsMyWOB3vqD11HLk+nYnEvMtmg5wev59ivxUBM8QqnAtyVQ37pIPYcvuVs5nBebHt7cy303D55rViqnv9/9Frm/aPeo1er3e8K+ssl45R8Q7vnsFgoWWBKlVW+r+yivxdJkGpmdBMMaNYiJcbAe3kpqvfEImKzCk9+gsAeZc0WW76a4UWlli85ZB0INx7W9ircZtp9cxAZTaRDGkxyL3faI7AOC21YDWwBOZvCTAMAngkFvTV4SVH0gAKlTNlBcS92Yk6Wm1gfYuUo7RrvzHx9YNFrVH3PAXtu9YVxt+qXSTcnX5+bAKio0S0ZTqAXdjtD2EdysqhXm2JbH7QqgkurVSwy3L42pB3T5UmFopYhgtD2jsf2kWn1qUKbX5dBlaOhoRAvbeJm4kLZW2bEaQbkjMQOcNBJHUCrcLZpE/SPSruEOPku3g2mPJNuiYvCudn7Rmxkjd+qTvHvCq6eEpg5XVmhpiYp4qbGxANCJupeFw7GPjxzTcAHxeLBNxBjxFjEWlUXrw5S3jK8wdxfXXf6l7Ns+jkpU2/dY0epoC8l2U1jqjLuIziQ2jiiSA68fodYlem/4ip/h4n/tsT/xqOjXGZc3N4tEQy2D5seiO5Wi5vZG22NYJZiDYaYbFRp/lqf/AIip/h4n/tsT/wAa0sa1RQMPtQVZaxtVrg0kGpRrU2zoLvaAbnQXXLbL27iaZp4ZwdUxj3AVBXqNFNp8S+oH0XUaZmm80nwCARBkCIIdwi4TCeG9Rwc9rC7x9TDtpMOdwp58H498mkxznAZH6AySNBpKw/hrWfVawYR8tNIVWxVL2mo6CWkUsuVrYf0ywkHQEQg7FFzfg34T1MS5ofSawVMMzEsyvL+i5xaWvlrYIIBtIuukQEREBERAREQFHwfkn06n8RykKPg/JPp1P4jkHCbWoZMZV5vnscA7vJW2nVspXhdRjEB33qbT2tLgfZCrqT7QvNvxeXt6U+WlEtr6veozqmvzvW17VGqmx6vepxKm1WLyTAaJKqdthoDWAy8FxdFwJEAT960kKe6q9wyzDAIcR0REXzO1+KohTht7FWe1UxFWim2A48/dKucDQlpeb2gcv7qtwtKWkm/S0V03GNFPIDoLwCb8TClCu3pzu0qeZxHzqq7amzg5reUm9xB3HlZWmJN5+dVk+nIClnCPjn05/AYqrhjmAlswRrY/ZufJNjB3ixBXRM2hQq0muLmtefs3DSZ0YXXdulpgg7ogqIcJe+hsolXZDmkmmcrtYvBOhjnE+ohWRqYhOk2jiWnG0pcGsEuJygbyTYW46KVRpN+kvjyW1ABoR0RB7LFaaAqWAhroiQINxfLwmTpxU/A4PLDRwPtsO9VXvC3x5dr4BYOcSN4psLvWIH7xXo5C5P8A+PsKBTqP4uDB1NHxcusKnpR8WTcTm+OlZsEfox6I7lZwqzYPmx6I7laK1Q+FoKoa3gPgz4tooU2spvc/I1jQxznUzT6Yi8NdbqA0sr9EFdX8HcM8EOoUiHNY09BulOfFjT7MmOE2WX1Bh89N/iaeak0NY7KJa1vkhp3ASYG6TCnogjYfZ1KmQWU2NysFMZWgQwGQwRo0HcpKIgIiICIiAiIgKPg/JPp1P4jlIUfB+SfTqfxHIOe8OKHRpP4FzT2iR+6Vy1J/C67Pw0pThp+7Uae9v/suOw9EiN6wa8fN620nOnhudWstJqXuM3KY37ypgwhiRp86rBrWNM+UQdBp2u6+CjVZZBcS4dOL6AWa2eA3nmVX18AXE5TprMRyVxWfYAaC3WtOGpyHcyB1CCT2mIV3qGSeZ5U4aW043zfuldDszDkYSnaTBmXOsQ4iLdnrVTicPLnNFydOZO78wCsqePPTqsH6HNDxE5XZGy4DNqTaBbTeVKEbOZ2s2KjrbxzvZSzs5zQM0AmwGvZ7VsxWHIxE1BlnpAeqB7PWFvqNjKQdQb9RifaFxKqJi8HoW33OG+ePzyWDRofmePzwVph8TIyu4R18L7isamEFzyOm+NO1QmVsQqsRG4RPz8VqwjZdp8hb8QyUwVNV2nhZWOXqnglRDcHT/Wlx7SfdCuCoOwmAYaiBupt7lOK319Q8q85tKs2D5seiO5Wiq9g+bHojuVopICIiAiIgIiICIiAiIgIiICj4PyT6dT+I5SFX08c1gIdIOd/2X73uIvEaEII3haP+kqf6f3guWwlOWj1q/wDCbHsqYZzGElxLYGV25wJNwqfCsytAMzHB3wWPXrM24eltLRWk5lorsUZzN26VOqDkfUfgtL6Z4H1O+Crituls3r2jCnJW/D0wxrrBziQACJBi834e9Z0aRF4PqPwWYpmN4M72uiD1BT+XSqZr20YSsXVzmDQSwAAWFiXAgbrT61rFLJVq0wB4s1PHW1AOUhh4guIA5NKyw9Fza+YtltxIaYu3neLQtJoPc0OcKuZzbi3RiYbIHMxwlSjPTk+PaBWxbi97+iTp0r2kAw2LxIWyq0EMItAgiIAI4AWvM9qwOzauUNDDLjJMWbPRIJ1Ng0+tTKuBeA2ASZJMAwOGvUmJ6PKsfasa33qQ15LcpP8ARZDAVPuO14c1tbg6gB6DvUVGaz0nF69q6q0QmEbeFMfs+p9x3qX2ngKgcDkdrwVdq26WVvXPt6XsZ04el/lt7lMKpNibTYygxrzDgCCIdxMbuCnfXNL73+1/wW+vqHk3/KWnYPmx6I7laKr2EP0Y9EdytFJEREQERR6+PpsMOexpAmC4AxMTGuqOTOEhFVbR8JKFF+HY998S/JTiCCcsgk7mk5Wz96o0b1Kxu1qNEtFWrTpl85Q5zWl2US7KCZMAiY0R1LRRsJtKlVZ4ynUY9l+k1zXNtqCQYtvWT8dTFPxhewU4BzlzQyHRlOaYgyI4yEG9FqxGKZTaXPc1rRqXENAvFybC5HrWyUH1ERAWmthg7Vbl8QRPqxnBPqxnBTAiCH9WM4J9WM4KYiCH9WM4J9WM4KYiCH9WM4J9WM4KYiCH9WM4J9WM4KYiCH9WM4J9WM4KYiCH9WM4J9WM4KYiCH9WM4J9WM4KYvhQYUqIbYLYvi+oCIiAuG2x4MV62PLxam0Ncx5cR0pALRBkQA6AANBeSV3Kw3or1NKNSMS4qr4LOxlPFEudSbWLqVIPY7xjG0nl1Oo0ktLJxANbS4FPSLRcJtqpWxOzqtahXp1KVLEtxH6CvkbUc1jbPDMrg51NxEE2LV34Qe5E4jDz/EUKtfH4gUaVSnTxNLDseX06tOnUZTdVdWqudls5zSygAenDi6MoBOTcO+nh6mza1F7mCvSFLJSqvouwr6zHmmagaWt8WPGU4dHRaziu+K+tR15vtTZmLfg6lCsx7xgi1tN+UudiT4xniaoAkk06M5v/ANCT9lehYPFiqwPaHAEmM7X03WcRdjwHDTeLiDvWw/PqWSD/2Q=="/>
          <p:cNvSpPr>
            <a:spLocks noChangeAspect="1" noChangeArrowheads="1"/>
          </p:cNvSpPr>
          <p:nvPr/>
        </p:nvSpPr>
        <p:spPr bwMode="auto">
          <a:xfrm>
            <a:off x="155575" y="-914400"/>
            <a:ext cx="2390775" cy="19145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2" descr="C:\Users\Acer\Downloads\Sistem Limfatik_files\anatomi-mulu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76200"/>
            <a:ext cx="4495800" cy="4583952"/>
          </a:xfrm>
          <a:prstGeom prst="rect">
            <a:avLst/>
          </a:prstGeom>
          <a:noFill/>
        </p:spPr>
      </p:pic>
      <p:sp>
        <p:nvSpPr>
          <p:cNvPr id="10242" name="AutoShape 2" descr="data:image/jpeg;base64,/9j/4AAQSkZJRgABAQAAAQABAAD/2wCEAAkGBhMSEBQTExQVFRQUExcVGBgYFxQWFRgXGBUYFxcXFBQXGyYeGRskGxQUHy8gJCcpLCwsFR4xNTAqNSYrLCkBCQoKDgwOGg8PGiwcHCQ1LCksKSwpLCkpKSkpLSkpLCwsKSwsKSwpKSkpKSwpLCwtLDUsKSksKSwpLCw2LSwpLP/AABEIAMkA+wMBIgACEQEDEQH/xAAbAAEAAgMBAQAAAAAAAAAAAAAABAUCAwYHAf/EAEgQAAEDAgMEBAoGCAUEAwAAAAEAAhEDIQQSMQVBUWEicYGxBhMyM3KRocHR8BQVQlJTkiNik7Kz0uHxFnOCotMklKPCB0Nj/8QAGgEBAAMBAQEAAAAAAAAAAAAAAAIDBAEFBv/EACYRAQACAQQCAgEFAQAAAAAAAAABAhEDBCFREjEiQTITFEJhcVL/2gAMAwEAAhEDEQA/APcUREBfJX1QsNhGOBJY0nPUuWgnzjuSCaij/QKf4bPyt+CfQKf4bPyt+CCQij/QKf4bPyt+CfQKf4bPyt+CDfKKo27gmCj0WNBzsEhoH2hwXFYx5on7zSDbe3q5KnU1YpOMNOloTqRnL0xF51hKra5aGkWu6bRb+6bRoUwIDjm18oj3qH7iOln7Sc4y9FReH4vFuY7zjiJ+8VHp7Re92UPcBvMuk9V9EjcR0TtMfye8L6ue8D8Kx2DpFzWuPSuQCTD3C5OqufoFP8Nn5W/BaInMZY7RicJCKP8AQKf4bPyt+CfQKf4bPyt+C64kL5K0fQKf4bPyt+CfQKf4bPyt+CCQir9j1y6m3k1vcFYICIiAiIgIiICIiAiIgIiICj4LyT6dT+I5SFHwXkn06n8RyCQiIgIixc8ASTAQV+3fND02964TbD7tHzp/dddtvaLXBobcB0zuJ0AHHWZ0suR2m7K4SJBjsusWvzZ6e1+NeUGjsjOQWP8AFvOb9YGD9psze2ip9sYKtRlz3Z23kyY5QNV0ezsVlNN77tmJESRcSOU8dVu2ljWPaWluhmDB7TwHPkq/S3mZeezJvfu5Kbs4dM/O5Z4umwVDkAAHDQxrCkbOo37OClngis5er+BZ/wCip8i8f+RyvVxvgf4QUmUzSqODOmS0mzSHGYncZnXiF2DXgiQQRyutmnMTWMPM1azW85ZIiKaoXwr6vhQVmwfNj0R3K0VXsHzY9EdytEBERAREQEREBERAREQEREBR8F5J9Op/Ect5VK/a5YHNDbh77k2847QBRteKxmU6UtecVXa0V8W1nlEDlv7BquTr7XqOcfGOIG7JLW9sXKxpVmnRwM9hPXvKzW3MfTZXZW/lK8xO3NzRHN2vY34+pUuL2vfUuPE3jqGg7FDxhJ/pdV1V3OFntq2s2021KJdfGZj0z6/Z1LXiul1xaPf/AKZ9igl0zJNr8bTu4qbSqWgkfadHAwNecD2rtTU4hXbNcXNLNWsBbBHRg6CBeRrMrPFYcGkxxzGf1QGyCRJcNTqoVPEOpP8AGB8gGoHN0yi4uJ1kqZjXD6PSnyiyfJdO83MxvU8K4tCmo4aXxucRfqPsVk5jWuIbM/PxWvZ9GCXEwHRA4iJlb6d3E8j/AFUZW1jKDV0gKXsrH16Jmm9zd8ag9bTb2LTXZ0rKZgmDQX7JUPKY9J/pxbiXV7K8OCQBXZ/rYCR2s1HZK6jB45lVuam4OHI9/BcDTw/GFtmmySXQ6NQSD7Crabmfvln1djSeazh6AvhXEbM2zVBlri5vB5Lh2SZ9q6Gjtz7zD1tM+wwtFdeksOptdSn9s9g+bHojuVoqvYfkCL9EdwVor2UREQEREBERAREQEREBERB8K5vExLvTf++5dIVyGMqfpH+m/wDfcs+4n4te0jN0HG1b9QUICb81uxDC48vmwW9tERAi2g+PJYcZet5YasMSDe62VyDqAJWzNGgm17EEcitDiXmRfnuHIck8XP1IlHOGa102uD1XUUtjIG6y4Hhe4gg7wFNxGHJH9B7Auc2pmoua4TebHSY5clbSFOpPD7TaKhqsmHFhgcZgkxxBafWt9Wo52FpGS0HxgvUHiqcEtyZfKtlm/wB4KpxtN30im+iHmpknK0ZnBxAcwObqQSLjWHSrnaGxaTcN9JeC11bxbnNPkMBLG1MgnXpEEzJHUtMxEe2GszaZw+NpZjIjIxoYDxcGgEDqv2qZRwM7xuPO266oam3i52WmGtptY4NEQDHRBaRaWns65XR7IpZ2U6lyHsuZ0fax4b7KrUr006Or22DBM+1JM/Oi3MqwIa0NHYpowPH2rCpQAWSYluresq8gnUrGnRjcpr6YWhwAso4XZylYJ4mFc0Yhc7hHQ5WlKsp1nlm1a+UL7YPmx6I7laKr2D5seiO5Wi9eHgSIiI4IiICIiAiIgIiICIiD4Vw2OqRWq8PGP6vKK7krgNpMzV6g3eNfbicxWbcfjDbsvzn/ABtw7Qb7lmKfQdYGTrqAA2fivtKjG+0SeQC+12gsAIAP2ZmGgCS7mSqKxwv1L8tdBhf5WmsaAk3ut1RoAnhy7gtjW9EDgFi4rs1QrZEDiZNiN0a9q5nbhNSq5u5gIb1jU9cn2Lq3Uhblf18VzO1KLhWdk1/mGnaSu04lO/MIVKt4nDUXiASwlzhZxgkTm15SrJ2JNbZrWlpzVKBpg5HnotcWAuIaSLNbcDcVNwWwAWYZlRoJZBLDdog5un94yRbTrVljXBtJ7XaB9VoOnRD3O6Z4TJkRu3ym5v41if7VbeM3x28+q16JgNdA3DxWIHdStvsrrwYx7aZcBmc03IbSrGI0N2C4KqqWwnvYyoxrnjIQcjZMtcQ0kDSWxMe9XPg9RyuJeCAWwOZnQ8FfbEwppExLoTthk5claf8AKqfBZO2i0/8A11v2NT4LZSAIaRpH9iTvsvrnQJ3LNOOmyue0F2NA+xW/ZVLf7Vodi2x5NX9lU/lVm42PMKO4203X+KrnHTVTy/6Qm4xo+zV/ZVf5VubtNv3av7Kp/KtZqX5LZSNwJ1Ucx0s8bTnl0Wx9shtMfocQbC4oujTnCn/X4/AxP7Ir7sDzY9EdytF60PnZ9qxuL8e19MNxFGW+WW5CPQcZE9i5XA1cS1uHczEVKj6uPxFAis4GnkojGNbIpsB0pMPMtGi7whaW4GmIhjRlcXt6Lei52bM5trOOd0kXOY8UcclR8P3FjJpAValJlZjc5LfFeJe+q7NE9B1Go3T7dKYzWxwXhniTUaKlKiGOfQacr6hcPpFE1WRLY6JbB4zIiIPRs8H6Qq+MjSiaLGQwU2U3EF4Y0NHlFjJmfJEReZI2ZSFxTZILT5DdWCGHTVosOG5By1fw3q+KY9lJhBwuFxNQ5nuFNldtYvJa1uZzW+JaJAJh5dENhdjTqBwBBBBEgjQg6EKtPgvhMpb9GoZSQ4jxVOCQSQSMt4zO/MeKswEH1ERAREQEREHwry7amMLNoVGnR1RxHYTPuXqJXj/hbVjGuPCs/wBpKo14+LXtJxaXV4XpRz71NrUhnM/ZED1aqn2PjRA5X9XFWzKsid5Wek8YX6tJzlhuhR3UyD5ZN9+kcgFnUqbtVErY0AwbcbWHW42U1eMNzyqmizNiXcnCOwR8VLpYpzjGWDqDYtN7XCr9jEueTv3+34qK2PToWVf0g5Ce0mx9UrDGbMpVHnNmIOjcxDJJLzYcTNp3la6bDJPFSwIE6u1Usx9ozT7h82XRy9tiOBGkdncom0sBLyW2MSeB6wpoMOtv+QssRe/JSzlVNcKfZFQ+Lcw2LHEX0E39UgqY0kakTyn3quwr8lcg6VB7Rf561NxFbLeDG8i8cyAozC2ss3PWl1j2L60yJkHeCOGoWjFvhvOVTaG3TV2IrEGOai4LGF2II3NkdpM90Ji61/neoWxaozvdvLiVHCc25esbB82PRHcrRVewfNj0R3K0XqQ+fn2IiI4IiICIiAiIgIiICIiD4V4v4X03OxeJLdKdQl3LM8Nb/uPevaCvPdvbMjD42qRerjGNHoteB+8XepV6kZhfoW8ZUWwcfLTPV2/IXRNx4AjsXG06BY4uZpIzCPaFdeND26wsOOnqRzHK1p4vM7UdQMzzJWdaqBEkX0HHqCp8IMpMDttHYPepjngwSLj1dvHqU4V3rH0kNeDoR2clC8GR0Xk6yt7qoHADrAUDZz8r3wbZzcEEG/Lr9isiFUy6X+y3UqftHxVP9MJykGASZ7FZNxQt7UmHIlvaZEbwUqOkxwB7lFdViSFgcbMfPz/RdhyeVVtB8AO3tPslWFPEy0H5+dFT7QqjpD5+brHZmI6MTp7jHwXJdrHKzqYsAxGnCAAoOKxUgwZt8yo20CSTcR1nlqFXmplm/WqsNcTEQ1bTxkC3zuUfZ7HMLZ0e3O30ZLZ9bXepRcU7MRyK6nH7NjZ+DrgeSKlN3omo8tntn1qUVyqm+LQ9F2D5seiO5Wiq9gebHojuVotzyZ9iIiOCIiAiIgIiICIiAiIg+Fc34U0s2Bqcqs+rEFdKqTbTZwVfkah9VUn3KNvxlPT/AChwGymAPIO/3KRV2dBltuXwWvB05cI1EnrVvTp8dV5v29r6VdOhUOg+etTKOyXG7vbfvVhSYRolWrUG+Oz55K6sSzXvENI2FIvC+DY2Xny949axftOo3fOm4XmVo/xA/eAbcwePwVinyy3VMJAIjUyOR9y10XHQ24Lbh9qtd0XdGR2agAe1TBTaRMa7+a7DkyiYh9gSLb/d71WYreAefP5lWeLexstcXDfoTbs4KnxDmWdnA3aPHshdwhFphAxGY5p4d6j0MaWRIMTy36hTa1YeSDmJ3NBJ0MWjrWl2Lptnxpa0g2bMv5nILz1wk1lONSG95D4iO3d82UevgSZkpSx9Fx6NQA/rNc0HtuFlUxJmHdh7uRCotmGqmJQqeGBdG6favTtlbMFXZgpH7bHRyOdxafXC85Yzp9q9X8GqcYSiP1AfXf3qehzaVO54rGOzYPmx6I7laKr2D5seiO5Wi2POEREBERAREQEREBERAREQFV42nmwtccRX/eerRRsMyWOB3vqD11HLk+nYnEvMtmg5wev59ivxUBM8QqnAtyVQ37pIPYcvuVs5nBebHt7cy303D55rViqnv9/9Frm/aPeo1er3e8K+ssl45R8Q7vnsFgoWWBKlVW+r+yivxdJkGpmdBMMaNYiJcbAe3kpqvfEImKzCk9+gsAeZc0WW76a4UWlli85ZB0INx7W9ircZtp9cxAZTaRDGkxyL3faI7AOC21YDWwBOZvCTAMAngkFvTV4SVH0gAKlTNlBcS92Yk6Wm1gfYuUo7RrvzHx9YNFrVH3PAXtu9YVxt+qXSTcnX5+bAKio0S0ZTqAXdjtD2EdysqhXm2JbH7QqgkurVSwy3L42pB3T5UmFopYhgtD2jsf2kWn1qUKbX5dBlaOhoRAvbeJm4kLZW2bEaQbkjMQOcNBJHUCrcLZpE/SPSruEOPku3g2mPJNuiYvCudn7Rmxkjd+qTvHvCq6eEpg5XVmhpiYp4qbGxANCJupeFw7GPjxzTcAHxeLBNxBjxFjEWlUXrw5S3jK8wdxfXXf6l7Ns+jkpU2/dY0epoC8l2U1jqjLuIziQ2jiiSA68fodYlem/4ip/h4n/tsT/xqOjXGZc3N4tEQy2D5seiO5Wi5vZG22NYJZiDYaYbFRp/lqf/AIip/h4n/tsT/wAa0sa1RQMPtQVZaxtVrg0kGpRrU2zoLvaAbnQXXLbL27iaZp4ZwdUxj3AVBXqNFNp8S+oH0XUaZmm80nwCARBkCIIdwi4TCeG9Rwc9rC7x9TDtpMOdwp58H498mkxznAZH6AySNBpKw/hrWfVawYR8tNIVWxVL2mo6CWkUsuVrYf0ywkHQEQg7FFzfg34T1MS5ofSawVMMzEsyvL+i5xaWvlrYIIBtIuukQEREBERAREQFHwfkn06n8RykKPg/JPp1P4jkHCbWoZMZV5vnscA7vJW2nVspXhdRjEB33qbT2tLgfZCrqT7QvNvxeXt6U+WlEtr6veozqmvzvW17VGqmx6vepxKm1WLyTAaJKqdthoDWAy8FxdFwJEAT960kKe6q9wyzDAIcR0REXzO1+KohTht7FWe1UxFWim2A48/dKucDQlpeb2gcv7qtwtKWkm/S0V03GNFPIDoLwCb8TClCu3pzu0qeZxHzqq7amzg5reUm9xB3HlZWmJN5+dVk+nIClnCPjn05/AYqrhjmAlswRrY/ZufJNjB3ixBXRM2hQq0muLmtefs3DSZ0YXXdulpgg7ogqIcJe+hsolXZDmkmmcrtYvBOhjnE+ohWRqYhOk2jiWnG0pcGsEuJygbyTYW46KVRpN+kvjyW1ABoR0RB7LFaaAqWAhroiQINxfLwmTpxU/A4PLDRwPtsO9VXvC3x5dr4BYOcSN4psLvWIH7xXo5C5P8A+PsKBTqP4uDB1NHxcusKnpR8WTcTm+OlZsEfox6I7lZwqzYPmx6I7laK1Q+FoKoa3gPgz4tooU2spvc/I1jQxznUzT6Yi8NdbqA0sr9EFdX8HcM8EOoUiHNY09BulOfFjT7MmOE2WX1Bh89N/iaeak0NY7KJa1vkhp3ASYG6TCnogjYfZ1KmQWU2NysFMZWgQwGQwRo0HcpKIgIiICIiAiIgKPg/JPp1P4jlIUfB+SfTqfxHIOe8OKHRpP4FzT2iR+6Vy1J/C67Pw0pThp+7Uae9v/suOw9EiN6wa8fN620nOnhudWstJqXuM3KY37ypgwhiRp86rBrWNM+UQdBp2u6+CjVZZBcS4dOL6AWa2eA3nmVX18AXE5TprMRyVxWfYAaC3WtOGpyHcyB1CCT2mIV3qGSeZ5U4aW043zfuldDszDkYSnaTBmXOsQ4iLdnrVTicPLnNFydOZO78wCsqePPTqsH6HNDxE5XZGy4DNqTaBbTeVKEbOZ2s2KjrbxzvZSzs5zQM0AmwGvZ7VsxWHIxE1BlnpAeqB7PWFvqNjKQdQb9RifaFxKqJi8HoW33OG+ePzyWDRofmePzwVph8TIyu4R18L7isamEFzyOm+NO1QmVsQqsRG4RPz8VqwjZdp8hb8QyUwVNV2nhZWOXqnglRDcHT/Wlx7SfdCuCoOwmAYaiBupt7lOK319Q8q85tKs2D5seiO5Wiq9g+bHojuVopICIiAiIgIiICIiAiIgIiICj4PyT6dT+I5SFX08c1gIdIOd/2X73uIvEaEII3haP+kqf6f3guWwlOWj1q/wDCbHsqYZzGElxLYGV25wJNwqfCsytAMzHB3wWPXrM24eltLRWk5lorsUZzN26VOqDkfUfgtL6Z4H1O+Crituls3r2jCnJW/D0wxrrBziQACJBi834e9Z0aRF4PqPwWYpmN4M72uiD1BT+XSqZr20YSsXVzmDQSwAAWFiXAgbrT61rFLJVq0wB4s1PHW1AOUhh4guIA5NKyw9Fza+YtltxIaYu3neLQtJoPc0OcKuZzbi3RiYbIHMxwlSjPTk+PaBWxbi97+iTp0r2kAw2LxIWyq0EMItAgiIAI4AWvM9qwOzauUNDDLjJMWbPRIJ1Ng0+tTKuBeA2ASZJMAwOGvUmJ6PKsfasa33qQ15LcpP8ARZDAVPuO14c1tbg6gB6DvUVGaz0nF69q6q0QmEbeFMfs+p9x3qX2ngKgcDkdrwVdq26WVvXPt6XsZ04el/lt7lMKpNibTYygxrzDgCCIdxMbuCnfXNL73+1/wW+vqHk3/KWnYPmx6I7laKr2EP0Y9EdytFJEREQERR6+PpsMOexpAmC4AxMTGuqOTOEhFVbR8JKFF+HY998S/JTiCCcsgk7mk5Wz96o0b1Kxu1qNEtFWrTpl85Q5zWl2US7KCZMAiY0R1LRRsJtKlVZ4ynUY9l+k1zXNtqCQYtvWT8dTFPxhewU4BzlzQyHRlOaYgyI4yEG9FqxGKZTaXPc1rRqXENAvFybC5HrWyUH1ERAWmthg7Vbl8QRPqxnBPqxnBTAiCH9WM4J9WM4KYiCH9WM4J9WM4KYiCH9WM4J9WM4KYiCH9WM4J9WM4KYiCH9WM4J9WM4KYiCH9WM4J9WM4KYiCH9WM4J9WM4KYvhQYUqIbYLYvi+oCIiAuG2x4MV62PLxam0Ncx5cR0pALRBkQA6AANBeSV3Kw3or1NKNSMS4qr4LOxlPFEudSbWLqVIPY7xjG0nl1Oo0ktLJxANbS4FPSLRcJtqpWxOzqtahXp1KVLEtxH6CvkbUc1jbPDMrg51NxEE2LV34Qe5E4jDz/EUKtfH4gUaVSnTxNLDseX06tOnUZTdVdWqudls5zSygAenDi6MoBOTcO+nh6mza1F7mCvSFLJSqvouwr6zHmmagaWt8WPGU4dHRaziu+K+tR15vtTZmLfg6lCsx7xgi1tN+UudiT4xniaoAkk06M5v/ANCT9lehYPFiqwPaHAEmM7X03WcRdjwHDTeLiDvWw/PqWS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4" name="AutoShape 4" descr="data:image/jpeg;base64,/9j/4AAQSkZJRgABAQAAAQABAAD/2wCEAAkGBhMSEBQTExQVFRQUExcVGBgYFxQWFRgXGBUYFxcXFBQXGyYeGRskGxQUHy8gJCcpLCwsFR4xNTAqNSYrLCkBCQoKDgwOGg8PGiwcHCQ1LCksKSwpLCkpKSkpLSkpLCwsKSwsKSwpKSkpKSwpLCwtLDUsKSksKSwpLCw2LSwpLP/AABEIAMkA+wMBIgACEQEDEQH/xAAbAAEAAgMBAQAAAAAAAAAAAAAABAUCAwYHAf/EAEgQAAEDAgMEBAoGCAUEAwAAAAEAAhEDIQQSMQVBUWEicYGxBhMyM3KRocHR8BQVQlJTkiNik7Kz0uHxFnOCotMklKPCB0Nj/8QAGgEBAAMBAQEAAAAAAAAAAAAAAAIDBAEFBv/EACYRAQACAQQCAgEFAQAAAAAAAAABAhEDBCFREjEiQTITFEJhcVL/2gAMAwEAAhEDEQA/APcUREBfJX1QsNhGOBJY0nPUuWgnzjuSCaij/QKf4bPyt+CfQKf4bPyt+CCQij/QKf4bPyt+CfQKf4bPyt+CDfKKo27gmCj0WNBzsEhoH2hwXFYx5on7zSDbe3q5KnU1YpOMNOloTqRnL0xF51hKra5aGkWu6bRb+6bRoUwIDjm18oj3qH7iOln7Sc4y9FReH4vFuY7zjiJ+8VHp7Re92UPcBvMuk9V9EjcR0TtMfye8L6ue8D8Kx2DpFzWuPSuQCTD3C5OqufoFP8Nn5W/BaInMZY7RicJCKP8AQKf4bPyt+CfQKf4bPyt+C64kL5K0fQKf4bPyt+CfQKf4bPyt+CCQir9j1y6m3k1vcFYICIiAiIgIiICIiAiIgIiICj4LyT6dT+I5SFHwXkn06n8RyCQiIgIixc8ASTAQV+3fND02964TbD7tHzp/dddtvaLXBobcB0zuJ0AHHWZ0suR2m7K4SJBjsusWvzZ6e1+NeUGjsjOQWP8AFvOb9YGD9psze2ip9sYKtRlz3Z23kyY5QNV0ezsVlNN77tmJESRcSOU8dVu2ljWPaWluhmDB7TwHPkq/S3mZeezJvfu5Kbs4dM/O5Z4umwVDkAAHDQxrCkbOo37OClngis5er+BZ/wCip8i8f+RyvVxvgf4QUmUzSqODOmS0mzSHGYncZnXiF2DXgiQQRyutmnMTWMPM1azW85ZIiKaoXwr6vhQVmwfNj0R3K0VXsHzY9EdytEBERAREQEREBERAREQEREBR8F5J9Op/Ect5VK/a5YHNDbh77k2847QBRteKxmU6UtecVXa0V8W1nlEDlv7BquTr7XqOcfGOIG7JLW9sXKxpVmnRwM9hPXvKzW3MfTZXZW/lK8xO3NzRHN2vY34+pUuL2vfUuPE3jqGg7FDxhJ/pdV1V3OFntq2s2021KJdfGZj0z6/Z1LXiul1xaPf/AKZ9igl0zJNr8bTu4qbSqWgkfadHAwNecD2rtTU4hXbNcXNLNWsBbBHRg6CBeRrMrPFYcGkxxzGf1QGyCRJcNTqoVPEOpP8AGB8gGoHN0yi4uJ1kqZjXD6PSnyiyfJdO83MxvU8K4tCmo4aXxucRfqPsVk5jWuIbM/PxWvZ9GCXEwHRA4iJlb6d3E8j/AFUZW1jKDV0gKXsrH16Jmm9zd8ag9bTb2LTXZ0rKZgmDQX7JUPKY9J/pxbiXV7K8OCQBXZ/rYCR2s1HZK6jB45lVuam4OHI9/BcDTw/GFtmmySXQ6NQSD7Crabmfvln1djSeazh6AvhXEbM2zVBlri5vB5Lh2SZ9q6Gjtz7zD1tM+wwtFdeksOptdSn9s9g+bHojuVoqvYfkCL9EdwVor2UREQEREBERAREQEREBERB8K5vExLvTf++5dIVyGMqfpH+m/wDfcs+4n4te0jN0HG1b9QUICb81uxDC48vmwW9tERAi2g+PJYcZet5YasMSDe62VyDqAJWzNGgm17EEcitDiXmRfnuHIck8XP1IlHOGa102uD1XUUtjIG6y4Hhe4gg7wFNxGHJH9B7Auc2pmoua4TebHSY5clbSFOpPD7TaKhqsmHFhgcZgkxxBafWt9Wo52FpGS0HxgvUHiqcEtyZfKtlm/wB4KpxtN30im+iHmpknK0ZnBxAcwObqQSLjWHSrnaGxaTcN9JeC11bxbnNPkMBLG1MgnXpEEzJHUtMxEe2GszaZw+NpZjIjIxoYDxcGgEDqv2qZRwM7xuPO266oam3i52WmGtptY4NEQDHRBaRaWns65XR7IpZ2U6lyHsuZ0fax4b7KrUr006Or22DBM+1JM/Oi3MqwIa0NHYpowPH2rCpQAWSYluresq8gnUrGnRjcpr6YWhwAso4XZylYJ4mFc0Yhc7hHQ5WlKsp1nlm1a+UL7YPmx6I7laKr2D5seiO5Wi9eHgSIiI4IiICIiAiIgIiICIiD4Vw2OqRWq8PGP6vKK7krgNpMzV6g3eNfbicxWbcfjDbsvzn/ABtw7Qb7lmKfQdYGTrqAA2fivtKjG+0SeQC+12gsAIAP2ZmGgCS7mSqKxwv1L8tdBhf5WmsaAk3ut1RoAnhy7gtjW9EDgFi4rs1QrZEDiZNiN0a9q5nbhNSq5u5gIb1jU9cn2Lq3Uhblf18VzO1KLhWdk1/mGnaSu04lO/MIVKt4nDUXiASwlzhZxgkTm15SrJ2JNbZrWlpzVKBpg5HnotcWAuIaSLNbcDcVNwWwAWYZlRoJZBLDdog5un94yRbTrVljXBtJ7XaB9VoOnRD3O6Z4TJkRu3ym5v41if7VbeM3x28+q16JgNdA3DxWIHdStvsrrwYx7aZcBmc03IbSrGI0N2C4KqqWwnvYyoxrnjIQcjZMtcQ0kDSWxMe9XPg9RyuJeCAWwOZnQ8FfbEwppExLoTthk5claf8AKqfBZO2i0/8A11v2NT4LZSAIaRpH9iTvsvrnQJ3LNOOmyue0F2NA+xW/ZVLf7Vodi2x5NX9lU/lVm42PMKO4203X+KrnHTVTy/6Qm4xo+zV/ZVf5VubtNv3av7Kp/KtZqX5LZSNwJ1Ucx0s8bTnl0Wx9shtMfocQbC4oujTnCn/X4/AxP7Ir7sDzY9EdytF60PnZ9qxuL8e19MNxFGW+WW5CPQcZE9i5XA1cS1uHczEVKj6uPxFAis4GnkojGNbIpsB0pMPMtGi7whaW4GmIhjRlcXt6Lei52bM5trOOd0kXOY8UcclR8P3FjJpAValJlZjc5LfFeJe+q7NE9B1Go3T7dKYzWxwXhniTUaKlKiGOfQacr6hcPpFE1WRLY6JbB4zIiIPRs8H6Qq+MjSiaLGQwU2U3EF4Y0NHlFjJmfJEReZI2ZSFxTZILT5DdWCGHTVosOG5By1fw3q+KY9lJhBwuFxNQ5nuFNldtYvJa1uZzW+JaJAJh5dENhdjTqBwBBBBEgjQg6EKtPgvhMpb9GoZSQ4jxVOCQSQSMt4zO/MeKswEH1ERAREQEREHwry7amMLNoVGnR1RxHYTPuXqJXj/hbVjGuPCs/wBpKo14+LXtJxaXV4XpRz71NrUhnM/ZED1aqn2PjRA5X9XFWzKsid5Wek8YX6tJzlhuhR3UyD5ZN9+kcgFnUqbtVErY0AwbcbWHW42U1eMNzyqmizNiXcnCOwR8VLpYpzjGWDqDYtN7XCr9jEueTv3+34qK2PToWVf0g5Ce0mx9UrDGbMpVHnNmIOjcxDJJLzYcTNp3la6bDJPFSwIE6u1Usx9ozT7h82XRy9tiOBGkdncom0sBLyW2MSeB6wpoMOtv+QssRe/JSzlVNcKfZFQ+Lcw2LHEX0E39UgqY0kakTyn3quwr8lcg6VB7Rf561NxFbLeDG8i8cyAozC2ss3PWl1j2L60yJkHeCOGoWjFvhvOVTaG3TV2IrEGOai4LGF2II3NkdpM90Ji61/neoWxaozvdvLiVHCc25esbB82PRHcrRVewfNj0R3K0XqQ+fn2IiI4IiICIiAiIgIiICIiD4V4v4X03OxeJLdKdQl3LM8Nb/uPevaCvPdvbMjD42qRerjGNHoteB+8XepV6kZhfoW8ZUWwcfLTPV2/IXRNx4AjsXG06BY4uZpIzCPaFdeND26wsOOnqRzHK1p4vM7UdQMzzJWdaqBEkX0HHqCp8IMpMDttHYPepjngwSLj1dvHqU4V3rH0kNeDoR2clC8GR0Xk6yt7qoHADrAUDZz8r3wbZzcEEG/Lr9isiFUy6X+y3UqftHxVP9MJykGASZ7FZNxQt7UmHIlvaZEbwUqOkxwB7lFdViSFgcbMfPz/RdhyeVVtB8AO3tPslWFPEy0H5+dFT7QqjpD5+brHZmI6MTp7jHwXJdrHKzqYsAxGnCAAoOKxUgwZt8yo20CSTcR1nlqFXmplm/WqsNcTEQ1bTxkC3zuUfZ7HMLZ0e3O30ZLZ9bXepRcU7MRyK6nH7NjZ+DrgeSKlN3omo8tntn1qUVyqm+LQ9F2D5seiO5Wiq9gebHojuVotzyZ9iIiOCIiAiIgIiICIiAiIg+Fc34U0s2Bqcqs+rEFdKqTbTZwVfkah9VUn3KNvxlPT/AChwGymAPIO/3KRV2dBltuXwWvB05cI1EnrVvTp8dV5v29r6VdOhUOg+etTKOyXG7vbfvVhSYRolWrUG+Oz55K6sSzXvENI2FIvC+DY2Xny949axftOo3fOm4XmVo/xA/eAbcwePwVinyy3VMJAIjUyOR9y10XHQ24Lbh9qtd0XdGR2agAe1TBTaRMa7+a7DkyiYh9gSLb/d71WYreAefP5lWeLexstcXDfoTbs4KnxDmWdnA3aPHshdwhFphAxGY5p4d6j0MaWRIMTy36hTa1YeSDmJ3NBJ0MWjrWl2Lptnxpa0g2bMv5nILz1wk1lONSG95D4iO3d82UevgSZkpSx9Fx6NQA/rNc0HtuFlUxJmHdh7uRCotmGqmJQqeGBdG6favTtlbMFXZgpH7bHRyOdxafXC85Yzp9q9X8GqcYSiP1AfXf3qehzaVO54rGOzYPmx6I7laKr2D5seiO5Wi2POEREBERAREQEREBERAREQFV42nmwtccRX/eerRRsMyWOB3vqD11HLk+nYnEvMtmg5wev59ivxUBM8QqnAtyVQ37pIPYcvuVs5nBebHt7cy303D55rViqnv9/9Frm/aPeo1er3e8K+ssl45R8Q7vnsFgoWWBKlVW+r+yivxdJkGpmdBMMaNYiJcbAe3kpqvfEImKzCk9+gsAeZc0WW76a4UWlli85ZB0INx7W9ircZtp9cxAZTaRDGkxyL3faI7AOC21YDWwBOZvCTAMAngkFvTV4SVH0gAKlTNlBcS92Yk6Wm1gfYuUo7RrvzHx9YNFrVH3PAXtu9YVxt+qXSTcnX5+bAKio0S0ZTqAXdjtD2EdysqhXm2JbH7QqgkurVSwy3L42pB3T5UmFopYhgtD2jsf2kWn1qUKbX5dBlaOhoRAvbeJm4kLZW2bEaQbkjMQOcNBJHUCrcLZpE/SPSruEOPku3g2mPJNuiYvCudn7Rmxkjd+qTvHvCq6eEpg5XVmhpiYp4qbGxANCJupeFw7GPjxzTcAHxeLBNxBjxFjEWlUXrw5S3jK8wdxfXXf6l7Ns+jkpU2/dY0epoC8l2U1jqjLuIziQ2jiiSA68fodYlem/4ip/h4n/tsT/xqOjXGZc3N4tEQy2D5seiO5Wi5vZG22NYJZiDYaYbFRp/lqf/AIip/h4n/tsT/wAa0sa1RQMPtQVZaxtVrg0kGpRrU2zoLvaAbnQXXLbL27iaZp4ZwdUxj3AVBXqNFNp8S+oH0XUaZmm80nwCARBkCIIdwi4TCeG9Rwc9rC7x9TDtpMOdwp58H498mkxznAZH6AySNBpKw/hrWfVawYR8tNIVWxVL2mo6CWkUsuVrYf0ywkHQEQg7FFzfg34T1MS5ofSawVMMzEsyvL+i5xaWvlrYIIBtIuukQEREBERAREQFHwfkn06n8RykKPg/JPp1P4jkHCbWoZMZV5vnscA7vJW2nVspXhdRjEB33qbT2tLgfZCrqT7QvNvxeXt6U+WlEtr6veozqmvzvW17VGqmx6vepxKm1WLyTAaJKqdthoDWAy8FxdFwJEAT960kKe6q9wyzDAIcR0REXzO1+KohTht7FWe1UxFWim2A48/dKucDQlpeb2gcv7qtwtKWkm/S0V03GNFPIDoLwCb8TClCu3pzu0qeZxHzqq7amzg5reUm9xB3HlZWmJN5+dVk+nIClnCPjn05/AYqrhjmAlswRrY/ZufJNjB3ixBXRM2hQq0muLmtefs3DSZ0YXXdulpgg7ogqIcJe+hsolXZDmkmmcrtYvBOhjnE+ohWRqYhOk2jiWnG0pcGsEuJygbyTYW46KVRpN+kvjyW1ABoR0RB7LFaaAqWAhroiQINxfLwmTpxU/A4PLDRwPtsO9VXvC3x5dr4BYOcSN4psLvWIH7xXo5C5P8A+PsKBTqP4uDB1NHxcusKnpR8WTcTm+OlZsEfox6I7lZwqzYPmx6I7laK1Q+FoKoa3gPgz4tooU2spvc/I1jQxznUzT6Yi8NdbqA0sr9EFdX8HcM8EOoUiHNY09BulOfFjT7MmOE2WX1Bh89N/iaeak0NY7KJa1vkhp3ASYG6TCnogjYfZ1KmQWU2NysFMZWgQwGQwRo0HcpKIgIiICIiAiIgKPg/JPp1P4jlIUfB+SfTqfxHIOe8OKHRpP4FzT2iR+6Vy1J/C67Pw0pThp+7Uae9v/suOw9EiN6wa8fN620nOnhudWstJqXuM3KY37ypgwhiRp86rBrWNM+UQdBp2u6+CjVZZBcS4dOL6AWa2eA3nmVX18AXE5TprMRyVxWfYAaC3WtOGpyHcyB1CCT2mIV3qGSeZ5U4aW043zfuldDszDkYSnaTBmXOsQ4iLdnrVTicPLnNFydOZO78wCsqePPTqsH6HNDxE5XZGy4DNqTaBbTeVKEbOZ2s2KjrbxzvZSzs5zQM0AmwGvZ7VsxWHIxE1BlnpAeqB7PWFvqNjKQdQb9RifaFxKqJi8HoW33OG+ePzyWDRofmePzwVph8TIyu4R18L7isamEFzyOm+NO1QmVsQqsRG4RPz8VqwjZdp8hb8QyUwVNV2nhZWOXqnglRDcHT/Wlx7SfdCuCoOwmAYaiBupt7lOK319Q8q85tKs2D5seiO5Wiq9g+bHojuVopICIiAiIgIiICIiAiIgIiICj4PyT6dT+I5SFX08c1gIdIOd/2X73uIvEaEII3haP+kqf6f3guWwlOWj1q/wDCbHsqYZzGElxLYGV25wJNwqfCsytAMzHB3wWPXrM24eltLRWk5lorsUZzN26VOqDkfUfgtL6Z4H1O+Crituls3r2jCnJW/D0wxrrBziQACJBi834e9Z0aRF4PqPwWYpmN4M72uiD1BT+XSqZr20YSsXVzmDQSwAAWFiXAgbrT61rFLJVq0wB4s1PHW1AOUhh4guIA5NKyw9Fza+YtltxIaYu3neLQtJoPc0OcKuZzbi3RiYbIHMxwlSjPTk+PaBWxbi97+iTp0r2kAw2LxIWyq0EMItAgiIAI4AWvM9qwOzauUNDDLjJMWbPRIJ1Ng0+tTKuBeA2ASZJMAwOGvUmJ6PKsfasa33qQ15LcpP8ARZDAVPuO14c1tbg6gB6DvUVGaz0nF69q6q0QmEbeFMfs+p9x3qX2ngKgcDkdrwVdq26WVvXPt6XsZ04el/lt7lMKpNibTYygxrzDgCCIdxMbuCnfXNL73+1/wW+vqHk3/KWnYPmx6I7laKr2EP0Y9EdytFJEREQERR6+PpsMOexpAmC4AxMTGuqOTOEhFVbR8JKFF+HY998S/JTiCCcsgk7mk5Wz96o0b1Kxu1qNEtFWrTpl85Q5zWl2US7KCZMAiY0R1LRRsJtKlVZ4ynUY9l+k1zXNtqCQYtvWT8dTFPxhewU4BzlzQyHRlOaYgyI4yEG9FqxGKZTaXPc1rRqXENAvFybC5HrWyUH1ERAWmthg7Vbl8QRPqxnBPqxnBTAiCH9WM4J9WM4KYiCH9WM4J9WM4KYiCH9WM4J9WM4KYiCH9WM4J9WM4KYiCH9WM4J9WM4KYiCH9WM4J9WM4KYiCH9WM4J9WM4KYvhQYUqIbYLYvi+oCIiAuG2x4MV62PLxam0Ncx5cR0pALRBkQA6AANBeSV3Kw3or1NKNSMS4qr4LOxlPFEudSbWLqVIPY7xjG0nl1Oo0ktLJxANbS4FPSLRcJtqpWxOzqtahXp1KVLEtxH6CvkbUc1jbPDMrg51NxEE2LV34Qe5E4jDz/EUKtfH4gUaVSnTxNLDseX06tOnUZTdVdWqudls5zSygAenDi6MoBOTcO+nh6mza1F7mCvSFLJSqvouwr6zHmmagaWt8WPGU4dHRaziu+K+tR15vtTZmLfg6lCsx7xgi1tN+UudiT4xniaoAkk06M5v/ANCT9lehYPFiqwPaHAEmM7X03WcRdjwHDTeLiDvWw/PqWS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6" name="AutoShape 6" descr="data:image/jpeg;base64,/9j/4AAQSkZJRgABAQAAAQABAAD/2wCEAAkGBhMSEBQTExQVFRQUExcVGBgYFxQWFRgXGBUYFxcXFBQXGyYeGRskGxQUHy8gJCcpLCwsFR4xNTAqNSYrLCkBCQoKDgwOGg8PGiwcHCQ1LCksKSwpLCkpKSkpLSkpLCwsKSwsKSwpKSkpKSwpLCwtLDUsKSksKSwpLCw2LSwpLP/AABEIAMkA+wMBIgACEQEDEQH/xAAbAAEAAgMBAQAAAAAAAAAAAAAABAUCAwYHAf/EAEgQAAEDAgMEBAoGCAUEAwAAAAEAAhEDIQQSMQVBUWEicYGxBhMyM3KRocHR8BQVQlJTkiNik7Kz0uHxFnOCotMklKPCB0Nj/8QAGgEBAAMBAQEAAAAAAAAAAAAAAAIDBAEFBv/EACYRAQACAQQCAgEFAQAAAAAAAAABAhEDBCFREjEiQTITFEJhcVL/2gAMAwEAAhEDEQA/APcUREBfJX1QsNhGOBJY0nPUuWgnzjuSCaij/QKf4bPyt+CfQKf4bPyt+CCQij/QKf4bPyt+CfQKf4bPyt+CDfKKo27gmCj0WNBzsEhoH2hwXFYx5on7zSDbe3q5KnU1YpOMNOloTqRnL0xF51hKra5aGkWu6bRb+6bRoUwIDjm18oj3qH7iOln7Sc4y9FReH4vFuY7zjiJ+8VHp7Re92UPcBvMuk9V9EjcR0TtMfye8L6ue8D8Kx2DpFzWuPSuQCTD3C5OqufoFP8Nn5W/BaInMZY7RicJCKP8AQKf4bPyt+CfQKf4bPyt+C64kL5K0fQKf4bPyt+CfQKf4bPyt+CCQir9j1y6m3k1vcFYICIiAiIgIiICIiAiIgIiICj4LyT6dT+I5SFHwXkn06n8RyCQiIgIixc8ASTAQV+3fND02964TbD7tHzp/dddtvaLXBobcB0zuJ0AHHWZ0suR2m7K4SJBjsusWvzZ6e1+NeUGjsjOQWP8AFvOb9YGD9psze2ip9sYKtRlz3Z23kyY5QNV0ezsVlNN77tmJESRcSOU8dVu2ljWPaWluhmDB7TwHPkq/S3mZeezJvfu5Kbs4dM/O5Z4umwVDkAAHDQxrCkbOo37OClngis5er+BZ/wCip8i8f+RyvVxvgf4QUmUzSqODOmS0mzSHGYncZnXiF2DXgiQQRyutmnMTWMPM1azW85ZIiKaoXwr6vhQVmwfNj0R3K0VXsHzY9EdytEBERAREQEREBERAREQEREBR8F5J9Op/Ect5VK/a5YHNDbh77k2847QBRteKxmU6UtecVXa0V8W1nlEDlv7BquTr7XqOcfGOIG7JLW9sXKxpVmnRwM9hPXvKzW3MfTZXZW/lK8xO3NzRHN2vY34+pUuL2vfUuPE3jqGg7FDxhJ/pdV1V3OFntq2s2021KJdfGZj0z6/Z1LXiul1xaPf/AKZ9igl0zJNr8bTu4qbSqWgkfadHAwNecD2rtTU4hXbNcXNLNWsBbBHRg6CBeRrMrPFYcGkxxzGf1QGyCRJcNTqoVPEOpP8AGB8gGoHN0yi4uJ1kqZjXD6PSnyiyfJdO83MxvU8K4tCmo4aXxucRfqPsVk5jWuIbM/PxWvZ9GCXEwHRA4iJlb6d3E8j/AFUZW1jKDV0gKXsrH16Jmm9zd8ag9bTb2LTXZ0rKZgmDQX7JUPKY9J/pxbiXV7K8OCQBXZ/rYCR2s1HZK6jB45lVuam4OHI9/BcDTw/GFtmmySXQ6NQSD7Crabmfvln1djSeazh6AvhXEbM2zVBlri5vB5Lh2SZ9q6Gjtz7zD1tM+wwtFdeksOptdSn9s9g+bHojuVoqvYfkCL9EdwVor2UREQEREBERAREQEREBERB8K5vExLvTf++5dIVyGMqfpH+m/wDfcs+4n4te0jN0HG1b9QUICb81uxDC48vmwW9tERAi2g+PJYcZet5YasMSDe62VyDqAJWzNGgm17EEcitDiXmRfnuHIck8XP1IlHOGa102uD1XUUtjIG6y4Hhe4gg7wFNxGHJH9B7Auc2pmoua4TebHSY5clbSFOpPD7TaKhqsmHFhgcZgkxxBafWt9Wo52FpGS0HxgvUHiqcEtyZfKtlm/wB4KpxtN30im+iHmpknK0ZnBxAcwObqQSLjWHSrnaGxaTcN9JeC11bxbnNPkMBLG1MgnXpEEzJHUtMxEe2GszaZw+NpZjIjIxoYDxcGgEDqv2qZRwM7xuPO266oam3i52WmGtptY4NEQDHRBaRaWns65XR7IpZ2U6lyHsuZ0fax4b7KrUr006Or22DBM+1JM/Oi3MqwIa0NHYpowPH2rCpQAWSYluresq8gnUrGnRjcpr6YWhwAso4XZylYJ4mFc0Yhc7hHQ5WlKsp1nlm1a+UL7YPmx6I7laKr2D5seiO5Wi9eHgSIiI4IiICIiAiIgIiICIiD4Vw2OqRWq8PGP6vKK7krgNpMzV6g3eNfbicxWbcfjDbsvzn/ABtw7Qb7lmKfQdYGTrqAA2fivtKjG+0SeQC+12gsAIAP2ZmGgCS7mSqKxwv1L8tdBhf5WmsaAk3ut1RoAnhy7gtjW9EDgFi4rs1QrZEDiZNiN0a9q5nbhNSq5u5gIb1jU9cn2Lq3Uhblf18VzO1KLhWdk1/mGnaSu04lO/MIVKt4nDUXiASwlzhZxgkTm15SrJ2JNbZrWlpzVKBpg5HnotcWAuIaSLNbcDcVNwWwAWYZlRoJZBLDdog5un94yRbTrVljXBtJ7XaB9VoOnRD3O6Z4TJkRu3ym5v41if7VbeM3x28+q16JgNdA3DxWIHdStvsrrwYx7aZcBmc03IbSrGI0N2C4KqqWwnvYyoxrnjIQcjZMtcQ0kDSWxMe9XPg9RyuJeCAWwOZnQ8FfbEwppExLoTthk5claf8AKqfBZO2i0/8A11v2NT4LZSAIaRpH9iTvsvrnQJ3LNOOmyue0F2NA+xW/ZVLf7Vodi2x5NX9lU/lVm42PMKO4203X+KrnHTVTy/6Qm4xo+zV/ZVf5VubtNv3av7Kp/KtZqX5LZSNwJ1Ucx0s8bTnl0Wx9shtMfocQbC4oujTnCn/X4/AxP7Ir7sDzY9EdytF60PnZ9qxuL8e19MNxFGW+WW5CPQcZE9i5XA1cS1uHczEVKj6uPxFAis4GnkojGNbIpsB0pMPMtGi7whaW4GmIhjRlcXt6Lei52bM5trOOd0kXOY8UcclR8P3FjJpAValJlZjc5LfFeJe+q7NE9B1Go3T7dKYzWxwXhniTUaKlKiGOfQacr6hcPpFE1WRLY6JbB4zIiIPRs8H6Qq+MjSiaLGQwU2U3EF4Y0NHlFjJmfJEReZI2ZSFxTZILT5DdWCGHTVosOG5By1fw3q+KY9lJhBwuFxNQ5nuFNldtYvJa1uZzW+JaJAJh5dENhdjTqBwBBBBEgjQg6EKtPgvhMpb9GoZSQ4jxVOCQSQSMt4zO/MeKswEH1ERAREQEREHwry7amMLNoVGnR1RxHYTPuXqJXj/hbVjGuPCs/wBpKo14+LXtJxaXV4XpRz71NrUhnM/ZED1aqn2PjRA5X9XFWzKsid5Wek8YX6tJzlhuhR3UyD5ZN9+kcgFnUqbtVErY0AwbcbWHW42U1eMNzyqmizNiXcnCOwR8VLpYpzjGWDqDYtN7XCr9jEueTv3+34qK2PToWVf0g5Ce0mx9UrDGbMpVHnNmIOjcxDJJLzYcTNp3la6bDJPFSwIE6u1Usx9ozT7h82XRy9tiOBGkdncom0sBLyW2MSeB6wpoMOtv+QssRe/JSzlVNcKfZFQ+Lcw2LHEX0E39UgqY0kakTyn3quwr8lcg6VB7Rf561NxFbLeDG8i8cyAozC2ss3PWl1j2L60yJkHeCOGoWjFvhvOVTaG3TV2IrEGOai4LGF2II3NkdpM90Ji61/neoWxaozvdvLiVHCc25esbB82PRHcrRVewfNj0R3K0XqQ+fn2IiI4IiICIiAiIgIiICIiD4V4v4X03OxeJLdKdQl3LM8Nb/uPevaCvPdvbMjD42qRerjGNHoteB+8XepV6kZhfoW8ZUWwcfLTPV2/IXRNx4AjsXG06BY4uZpIzCPaFdeND26wsOOnqRzHK1p4vM7UdQMzzJWdaqBEkX0HHqCp8IMpMDttHYPepjngwSLj1dvHqU4V3rH0kNeDoR2clC8GR0Xk6yt7qoHADrAUDZz8r3wbZzcEEG/Lr9isiFUy6X+y3UqftHxVP9MJykGASZ7FZNxQt7UmHIlvaZEbwUqOkxwB7lFdViSFgcbMfPz/RdhyeVVtB8AO3tPslWFPEy0H5+dFT7QqjpD5+brHZmI6MTp7jHwXJdrHKzqYsAxGnCAAoOKxUgwZt8yo20CSTcR1nlqFXmplm/WqsNcTEQ1bTxkC3zuUfZ7HMLZ0e3O30ZLZ9bXepRcU7MRyK6nH7NjZ+DrgeSKlN3omo8tntn1qUVyqm+LQ9F2D5seiO5Wiq9gebHojuVotzyZ9iIiOCIiAiIgIiICIiAiIg+Fc34U0s2Bqcqs+rEFdKqTbTZwVfkah9VUn3KNvxlPT/AChwGymAPIO/3KRV2dBltuXwWvB05cI1EnrVvTp8dV5v29r6VdOhUOg+etTKOyXG7vbfvVhSYRolWrUG+Oz55K6sSzXvENI2FIvC+DY2Xny949axftOo3fOm4XmVo/xA/eAbcwePwVinyy3VMJAIjUyOR9y10XHQ24Lbh9qtd0XdGR2agAe1TBTaRMa7+a7DkyiYh9gSLb/d71WYreAefP5lWeLexstcXDfoTbs4KnxDmWdnA3aPHshdwhFphAxGY5p4d6j0MaWRIMTy36hTa1YeSDmJ3NBJ0MWjrWl2Lptnxpa0g2bMv5nILz1wk1lONSG95D4iO3d82UevgSZkpSx9Fx6NQA/rNc0HtuFlUxJmHdh7uRCotmGqmJQqeGBdG6favTtlbMFXZgpH7bHRyOdxafXC85Yzp9q9X8GqcYSiP1AfXf3qehzaVO54rGOzYPmx6I7laKr2D5seiO5Wi2POEREBERAREQEREBERAREQFV42nmwtccRX/eerRRsMyWOB3vqD11HLk+nYnEvMtmg5wev59ivxUBM8QqnAtyVQ37pIPYcvuVs5nBebHt7cy303D55rViqnv9/9Frm/aPeo1er3e8K+ssl45R8Q7vnsFgoWWBKlVW+r+yivxdJkGpmdBMMaNYiJcbAe3kpqvfEImKzCk9+gsAeZc0WW76a4UWlli85ZB0INx7W9ircZtp9cxAZTaRDGkxyL3faI7AOC21YDWwBOZvCTAMAngkFvTV4SVH0gAKlTNlBcS92Yk6Wm1gfYuUo7RrvzHx9YNFrVH3PAXtu9YVxt+qXSTcnX5+bAKio0S0ZTqAXdjtD2EdysqhXm2JbH7QqgkurVSwy3L42pB3T5UmFopYhgtD2jsf2kWn1qUKbX5dBlaOhoRAvbeJm4kLZW2bEaQbkjMQOcNBJHUCrcLZpE/SPSruEOPku3g2mPJNuiYvCudn7Rmxkjd+qTvHvCq6eEpg5XVmhpiYp4qbGxANCJupeFw7GPjxzTcAHxeLBNxBjxFjEWlUXrw5S3jK8wdxfXXf6l7Ns+jkpU2/dY0epoC8l2U1jqjLuIziQ2jiiSA68fodYlem/4ip/h4n/tsT/xqOjXGZc3N4tEQy2D5seiO5Wi5vZG22NYJZiDYaYbFRp/lqf/AIip/h4n/tsT/wAa0sa1RQMPtQVZaxtVrg0kGpRrU2zoLvaAbnQXXLbL27iaZp4ZwdUxj3AVBXqNFNp8S+oH0XUaZmm80nwCARBkCIIdwi4TCeG9Rwc9rC7x9TDtpMOdwp58H498mkxznAZH6AySNBpKw/hrWfVawYR8tNIVWxVL2mo6CWkUsuVrYf0ywkHQEQg7FFzfg34T1MS5ofSawVMMzEsyvL+i5xaWvlrYIIBtIuukQEREBERAREQFHwfkn06n8RykKPg/JPp1P4jkHCbWoZMZV5vnscA7vJW2nVspXhdRjEB33qbT2tLgfZCrqT7QvNvxeXt6U+WlEtr6veozqmvzvW17VGqmx6vepxKm1WLyTAaJKqdthoDWAy8FxdFwJEAT960kKe6q9wyzDAIcR0REXzO1+KohTht7FWe1UxFWim2A48/dKucDQlpeb2gcv7qtwtKWkm/S0V03GNFPIDoLwCb8TClCu3pzu0qeZxHzqq7amzg5reUm9xB3HlZWmJN5+dVk+nIClnCPjn05/AYqrhjmAlswRrY/ZufJNjB3ixBXRM2hQq0muLmtefs3DSZ0YXXdulpgg7ogqIcJe+hsolXZDmkmmcrtYvBOhjnE+ohWRqYhOk2jiWnG0pcGsEuJygbyTYW46KVRpN+kvjyW1ABoR0RB7LFaaAqWAhroiQINxfLwmTpxU/A4PLDRwPtsO9VXvC3x5dr4BYOcSN4psLvWIH7xXo5C5P8A+PsKBTqP4uDB1NHxcusKnpR8WTcTm+OlZsEfox6I7lZwqzYPmx6I7laK1Q+FoKoa3gPgz4tooU2spvc/I1jQxznUzT6Yi8NdbqA0sr9EFdX8HcM8EOoUiHNY09BulOfFjT7MmOE2WX1Bh89N/iaeak0NY7KJa1vkhp3ASYG6TCnogjYfZ1KmQWU2NysFMZWgQwGQwRo0HcpKIgIiICIiAiIgKPg/JPp1P4jlIUfB+SfTqfxHIOe8OKHRpP4FzT2iR+6Vy1J/C67Pw0pThp+7Uae9v/suOw9EiN6wa8fN620nOnhudWstJqXuM3KY37ypgwhiRp86rBrWNM+UQdBp2u6+CjVZZBcS4dOL6AWa2eA3nmVX18AXE5TprMRyVxWfYAaC3WtOGpyHcyB1CCT2mIV3qGSeZ5U4aW043zfuldDszDkYSnaTBmXOsQ4iLdnrVTicPLnNFydOZO78wCsqePPTqsH6HNDxE5XZGy4DNqTaBbTeVKEbOZ2s2KjrbxzvZSzs5zQM0AmwGvZ7VsxWHIxE1BlnpAeqB7PWFvqNjKQdQb9RifaFxKqJi8HoW33OG+ePzyWDRofmePzwVph8TIyu4R18L7isamEFzyOm+NO1QmVsQqsRG4RPz8VqwjZdp8hb8QyUwVNV2nhZWOXqnglRDcHT/Wlx7SfdCuCoOwmAYaiBupt7lOK319Q8q85tKs2D5seiO5Wiq9g+bHojuVopICIiAiIgIiICIiAiIgIiICj4PyT6dT+I5SFX08c1gIdIOd/2X73uIvEaEII3haP+kqf6f3guWwlOWj1q/wDCbHsqYZzGElxLYGV25wJNwqfCsytAMzHB3wWPXrM24eltLRWk5lorsUZzN26VOqDkfUfgtL6Z4H1O+Crituls3r2jCnJW/D0wxrrBziQACJBi834e9Z0aRF4PqPwWYpmN4M72uiD1BT+XSqZr20YSsXVzmDQSwAAWFiXAgbrT61rFLJVq0wB4s1PHW1AOUhh4guIA5NKyw9Fza+YtltxIaYu3neLQtJoPc0OcKuZzbi3RiYbIHMxwlSjPTk+PaBWxbi97+iTp0r2kAw2LxIWyq0EMItAgiIAI4AWvM9qwOzauUNDDLjJMWbPRIJ1Ng0+tTKuBeA2ASZJMAwOGvUmJ6PKsfasa33qQ15LcpP8ARZDAVPuO14c1tbg6gB6DvUVGaz0nF69q6q0QmEbeFMfs+p9x3qX2ngKgcDkdrwVdq26WVvXPt6XsZ04el/lt7lMKpNibTYygxrzDgCCIdxMbuCnfXNL73+1/wW+vqHk3/KWnYPmx6I7laKr2EP0Y9EdytFJEREQERR6+PpsMOexpAmC4AxMTGuqOTOEhFVbR8JKFF+HY998S/JTiCCcsgk7mk5Wz96o0b1Kxu1qNEtFWrTpl85Q5zWl2US7KCZMAiY0R1LRRsJtKlVZ4ynUY9l+k1zXNtqCQYtvWT8dTFPxhewU4BzlzQyHRlOaYgyI4yEG9FqxGKZTaXPc1rRqXENAvFybC5HrWyUH1ERAWmthg7Vbl8QRPqxnBPqxnBTAiCH9WM4J9WM4KYiCH9WM4J9WM4KYiCH9WM4J9WM4KYiCH9WM4J9WM4KYiCH9WM4J9WM4KYiCH9WM4J9WM4KYiCH9WM4J9WM4KYvhQYUqIbYLYvi+oCIiAuG2x4MV62PLxam0Ncx5cR0pALRBkQA6AANBeSV3Kw3or1NKNSMS4qr4LOxlPFEudSbWLqVIPY7xjG0nl1Oo0ktLJxANbS4FPSLRcJtqpWxOzqtahXp1KVLEtxH6CvkbUc1jbPDMrg51NxEE2LV34Qe5E4jDz/EUKtfH4gUaVSnTxNLDseX06tOnUZTdVdWqudls5zSygAenDi6MoBOTcO+nh6mza1F7mCvSFLJSqvouwr6zHmmagaWt8WPGU4dHRaziu+K+tR15vtTZmLfg6lCsx7xgi1tN+UudiT4xniaoAkk06M5v/ANCT9lehYPFiqwPaHAEmM7X03WcRdjwHDTeLiDvWw/PqWS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8" name="AutoShape 8" descr="data:image/jpeg;base64,/9j/4AAQSkZJRgABAQAAAQABAAD/2wCEAAkGBhMSEBQTExQVFRQUExcVGBgYFxQWFRgXGBUYFxcXFBQXGyYeGRskGxQUHy8gJCcpLCwsFR4xNTAqNSYrLCkBCQoKDgwOGg8PGiwcHCQ1LCksKSwpLCkpKSkpLSkpLCwsKSwsKSwpKSkpKSwpLCwtLDUsKSksKSwpLCw2LSwpLP/AABEIAMkA+wMBIgACEQEDEQH/xAAbAAEAAgMBAQAAAAAAAAAAAAAABAUCAwYHAf/EAEgQAAEDAgMEBAoGCAUEAwAAAAEAAhEDIQQSMQVBUWEicYGxBhMyM3KRocHR8BQVQlJTkiNik7Kz0uHxFnOCotMklKPCB0Nj/8QAGgEBAAMBAQEAAAAAAAAAAAAAAAIDBAEFBv/EACYRAQACAQQCAgEFAQAAAAAAAAABAhEDBCFREjEiQTITFEJhcVL/2gAMAwEAAhEDEQA/APcUREBfJX1QsNhGOBJY0nPUuWgnzjuSCaij/QKf4bPyt+CfQKf4bPyt+CCQij/QKf4bPyt+CfQKf4bPyt+CDfKKo27gmCj0WNBzsEhoH2hwXFYx5on7zSDbe3q5KnU1YpOMNOloTqRnL0xF51hKra5aGkWu6bRb+6bRoUwIDjm18oj3qH7iOln7Sc4y9FReH4vFuY7zjiJ+8VHp7Re92UPcBvMuk9V9EjcR0TtMfye8L6ue8D8Kx2DpFzWuPSuQCTD3C5OqufoFP8Nn5W/BaInMZY7RicJCKP8AQKf4bPyt+CfQKf4bPyt+C64kL5K0fQKf4bPyt+CfQKf4bPyt+CCQir9j1y6m3k1vcFYICIiAiIgIiICIiAiIgIiICj4LyT6dT+I5SFHwXkn06n8RyCQiIgIixc8ASTAQV+3fND02964TbD7tHzp/dddtvaLXBobcB0zuJ0AHHWZ0suR2m7K4SJBjsusWvzZ6e1+NeUGjsjOQWP8AFvOb9YGD9psze2ip9sYKtRlz3Z23kyY5QNV0ezsVlNN77tmJESRcSOU8dVu2ljWPaWluhmDB7TwHPkq/S3mZeezJvfu5Kbs4dM/O5Z4umwVDkAAHDQxrCkbOo37OClngis5er+BZ/wCip8i8f+RyvVxvgf4QUmUzSqODOmS0mzSHGYncZnXiF2DXgiQQRyutmnMTWMPM1azW85ZIiKaoXwr6vhQVmwfNj0R3K0VXsHzY9EdytEBERAREQEREBERAREQEREBR8F5J9Op/Ect5VK/a5YHNDbh77k2847QBRteKxmU6UtecVXa0V8W1nlEDlv7BquTr7XqOcfGOIG7JLW9sXKxpVmnRwM9hPXvKzW3MfTZXZW/lK8xO3NzRHN2vY34+pUuL2vfUuPE3jqGg7FDxhJ/pdV1V3OFntq2s2021KJdfGZj0z6/Z1LXiul1xaPf/AKZ9igl0zJNr8bTu4qbSqWgkfadHAwNecD2rtTU4hXbNcXNLNWsBbBHRg6CBeRrMrPFYcGkxxzGf1QGyCRJcNTqoVPEOpP8AGB8gGoHN0yi4uJ1kqZjXD6PSnyiyfJdO83MxvU8K4tCmo4aXxucRfqPsVk5jWuIbM/PxWvZ9GCXEwHRA4iJlb6d3E8j/AFUZW1jKDV0gKXsrH16Jmm9zd8ag9bTb2LTXZ0rKZgmDQX7JUPKY9J/pxbiXV7K8OCQBXZ/rYCR2s1HZK6jB45lVuam4OHI9/BcDTw/GFtmmySXQ6NQSD7Crabmfvln1djSeazh6AvhXEbM2zVBlri5vB5Lh2SZ9q6Gjtz7zD1tM+wwtFdeksOptdSn9s9g+bHojuVoqvYfkCL9EdwVor2UREQEREBERAREQEREBERB8K5vExLvTf++5dIVyGMqfpH+m/wDfcs+4n4te0jN0HG1b9QUICb81uxDC48vmwW9tERAi2g+PJYcZet5YasMSDe62VyDqAJWzNGgm17EEcitDiXmRfnuHIck8XP1IlHOGa102uD1XUUtjIG6y4Hhe4gg7wFNxGHJH9B7Auc2pmoua4TebHSY5clbSFOpPD7TaKhqsmHFhgcZgkxxBafWt9Wo52FpGS0HxgvUHiqcEtyZfKtlm/wB4KpxtN30im+iHmpknK0ZnBxAcwObqQSLjWHSrnaGxaTcN9JeC11bxbnNPkMBLG1MgnXpEEzJHUtMxEe2GszaZw+NpZjIjIxoYDxcGgEDqv2qZRwM7xuPO266oam3i52WmGtptY4NEQDHRBaRaWns65XR7IpZ2U6lyHsuZ0fax4b7KrUr006Or22DBM+1JM/Oi3MqwIa0NHYpowPH2rCpQAWSYluresq8gnUrGnRjcpr6YWhwAso4XZylYJ4mFc0Yhc7hHQ5WlKsp1nlm1a+UL7YPmx6I7laKr2D5seiO5Wi9eHgSIiI4IiICIiAiIgIiICIiD4Vw2OqRWq8PGP6vKK7krgNpMzV6g3eNfbicxWbcfjDbsvzn/ABtw7Qb7lmKfQdYGTrqAA2fivtKjG+0SeQC+12gsAIAP2ZmGgCS7mSqKxwv1L8tdBhf5WmsaAk3ut1RoAnhy7gtjW9EDgFi4rs1QrZEDiZNiN0a9q5nbhNSq5u5gIb1jU9cn2Lq3Uhblf18VzO1KLhWdk1/mGnaSu04lO/MIVKt4nDUXiASwlzhZxgkTm15SrJ2JNbZrWlpzVKBpg5HnotcWAuIaSLNbcDcVNwWwAWYZlRoJZBLDdog5un94yRbTrVljXBtJ7XaB9VoOnRD3O6Z4TJkRu3ym5v41if7VbeM3x28+q16JgNdA3DxWIHdStvsrrwYx7aZcBmc03IbSrGI0N2C4KqqWwnvYyoxrnjIQcjZMtcQ0kDSWxMe9XPg9RyuJeCAWwOZnQ8FfbEwppExLoTthk5claf8AKqfBZO2i0/8A11v2NT4LZSAIaRpH9iTvsvrnQJ3LNOOmyue0F2NA+xW/ZVLf7Vodi2x5NX9lU/lVm42PMKO4203X+KrnHTVTy/6Qm4xo+zV/ZVf5VubtNv3av7Kp/KtZqX5LZSNwJ1Ucx0s8bTnl0Wx9shtMfocQbC4oujTnCn/X4/AxP7Ir7sDzY9EdytF60PnZ9qxuL8e19MNxFGW+WW5CPQcZE9i5XA1cS1uHczEVKj6uPxFAis4GnkojGNbIpsB0pMPMtGi7whaW4GmIhjRlcXt6Lei52bM5trOOd0kXOY8UcclR8P3FjJpAValJlZjc5LfFeJe+q7NE9B1Go3T7dKYzWxwXhniTUaKlKiGOfQacr6hcPpFE1WRLY6JbB4zIiIPRs8H6Qq+MjSiaLGQwU2U3EF4Y0NHlFjJmfJEReZI2ZSFxTZILT5DdWCGHTVosOG5By1fw3q+KY9lJhBwuFxNQ5nuFNldtYvJa1uZzW+JaJAJh5dENhdjTqBwBBBBEgjQg6EKtPgvhMpb9GoZSQ4jxVOCQSQSMt4zO/MeKswEH1ERAREQEREHwry7amMLNoVGnR1RxHYTPuXqJXj/hbVjGuPCs/wBpKo14+LXtJxaXV4XpRz71NrUhnM/ZED1aqn2PjRA5X9XFWzKsid5Wek8YX6tJzlhuhR3UyD5ZN9+kcgFnUqbtVErY0AwbcbWHW42U1eMNzyqmizNiXcnCOwR8VLpYpzjGWDqDYtN7XCr9jEueTv3+34qK2PToWVf0g5Ce0mx9UrDGbMpVHnNmIOjcxDJJLzYcTNp3la6bDJPFSwIE6u1Usx9ozT7h82XRy9tiOBGkdncom0sBLyW2MSeB6wpoMOtv+QssRe/JSzlVNcKfZFQ+Lcw2LHEX0E39UgqY0kakTyn3quwr8lcg6VB7Rf561NxFbLeDG8i8cyAozC2ss3PWl1j2L60yJkHeCOGoWjFvhvOVTaG3TV2IrEGOai4LGF2II3NkdpM90Ji61/neoWxaozvdvLiVHCc25esbB82PRHcrRVewfNj0R3K0XqQ+fn2IiI4IiICIiAiIgIiICIiD4V4v4X03OxeJLdKdQl3LM8Nb/uPevaCvPdvbMjD42qRerjGNHoteB+8XepV6kZhfoW8ZUWwcfLTPV2/IXRNx4AjsXG06BY4uZpIzCPaFdeND26wsOOnqRzHK1p4vM7UdQMzzJWdaqBEkX0HHqCp8IMpMDttHYPepjngwSLj1dvHqU4V3rH0kNeDoR2clC8GR0Xk6yt7qoHADrAUDZz8r3wbZzcEEG/Lr9isiFUy6X+y3UqftHxVP9MJykGASZ7FZNxQt7UmHIlvaZEbwUqOkxwB7lFdViSFgcbMfPz/RdhyeVVtB8AO3tPslWFPEy0H5+dFT7QqjpD5+brHZmI6MTp7jHwXJdrHKzqYsAxGnCAAoOKxUgwZt8yo20CSTcR1nlqFXmplm/WqsNcTEQ1bTxkC3zuUfZ7HMLZ0e3O30ZLZ9bXepRcU7MRyK6nH7NjZ+DrgeSKlN3omo8tntn1qUVyqm+LQ9F2D5seiO5Wiq9gebHojuVotzyZ9iIiOCIiAiIgIiICIiAiIg+Fc34U0s2Bqcqs+rEFdKqTbTZwVfkah9VUn3KNvxlPT/AChwGymAPIO/3KRV2dBltuXwWvB05cI1EnrVvTp8dV5v29r6VdOhUOg+etTKOyXG7vbfvVhSYRolWrUG+Oz55K6sSzXvENI2FIvC+DY2Xny949axftOo3fOm4XmVo/xA/eAbcwePwVinyy3VMJAIjUyOR9y10XHQ24Lbh9qtd0XdGR2agAe1TBTaRMa7+a7DkyiYh9gSLb/d71WYreAefP5lWeLexstcXDfoTbs4KnxDmWdnA3aPHshdwhFphAxGY5p4d6j0MaWRIMTy36hTa1YeSDmJ3NBJ0MWjrWl2Lptnxpa0g2bMv5nILz1wk1lONSG95D4iO3d82UevgSZkpSx9Fx6NQA/rNc0HtuFlUxJmHdh7uRCotmGqmJQqeGBdG6favTtlbMFXZgpH7bHRyOdxafXC85Yzp9q9X8GqcYSiP1AfXf3qehzaVO54rGOzYPmx6I7laKr2D5seiO5Wi2POEREBERAREQEREBERAREQFV42nmwtccRX/eerRRsMyWOB3vqD11HLk+nYnEvMtmg5wev59ivxUBM8QqnAtyVQ37pIPYcvuVs5nBebHt7cy303D55rViqnv9/9Frm/aPeo1er3e8K+ssl45R8Q7vnsFgoWWBKlVW+r+yivxdJkGpmdBMMaNYiJcbAe3kpqvfEImKzCk9+gsAeZc0WW76a4UWlli85ZB0INx7W9ircZtp9cxAZTaRDGkxyL3faI7AOC21YDWwBOZvCTAMAngkFvTV4SVH0gAKlTNlBcS92Yk6Wm1gfYuUo7RrvzHx9YNFrVH3PAXtu9YVxt+qXSTcnX5+bAKio0S0ZTqAXdjtD2EdysqhXm2JbH7QqgkurVSwy3L42pB3T5UmFopYhgtD2jsf2kWn1qUKbX5dBlaOhoRAvbeJm4kLZW2bEaQbkjMQOcNBJHUCrcLZpE/SPSruEOPku3g2mPJNuiYvCudn7Rmxkjd+qTvHvCq6eEpg5XVmhpiYp4qbGxANCJupeFw7GPjxzTcAHxeLBNxBjxFjEWlUXrw5S3jK8wdxfXXf6l7Ns+jkpU2/dY0epoC8l2U1jqjLuIziQ2jiiSA68fodYlem/4ip/h4n/tsT/xqOjXGZc3N4tEQy2D5seiO5Wi5vZG22NYJZiDYaYbFRp/lqf/AIip/h4n/tsT/wAa0sa1RQMPtQVZaxtVrg0kGpRrU2zoLvaAbnQXXLbL27iaZp4ZwdUxj3AVBXqNFNp8S+oH0XUaZmm80nwCARBkCIIdwi4TCeG9Rwc9rC7x9TDtpMOdwp58H498mkxznAZH6AySNBpKw/hrWfVawYR8tNIVWxVL2mo6CWkUsuVrYf0ywkHQEQg7FFzfg34T1MS5ofSawVMMzEsyvL+i5xaWvlrYIIBtIuukQEREBERAREQFHwfkn06n8RykKPg/JPp1P4jkHCbWoZMZV5vnscA7vJW2nVspXhdRjEB33qbT2tLgfZCrqT7QvNvxeXt6U+WlEtr6veozqmvzvW17VGqmx6vepxKm1WLyTAaJKqdthoDWAy8FxdFwJEAT960kKe6q9wyzDAIcR0REXzO1+KohTht7FWe1UxFWim2A48/dKucDQlpeb2gcv7qtwtKWkm/S0V03GNFPIDoLwCb8TClCu3pzu0qeZxHzqq7amzg5reUm9xB3HlZWmJN5+dVk+nIClnCPjn05/AYqrhjmAlswRrY/ZufJNjB3ixBXRM2hQq0muLmtefs3DSZ0YXXdulpgg7ogqIcJe+hsolXZDmkmmcrtYvBOhjnE+ohWRqYhOk2jiWnG0pcGsEuJygbyTYW46KVRpN+kvjyW1ABoR0RB7LFaaAqWAhroiQINxfLwmTpxU/A4PLDRwPtsO9VXvC3x5dr4BYOcSN4psLvWIH7xXo5C5P8A+PsKBTqP4uDB1NHxcusKnpR8WTcTm+OlZsEfox6I7lZwqzYPmx6I7laK1Q+FoKoa3gPgz4tooU2spvc/I1jQxznUzT6Yi8NdbqA0sr9EFdX8HcM8EOoUiHNY09BulOfFjT7MmOE2WX1Bh89N/iaeak0NY7KJa1vkhp3ASYG6TCnogjYfZ1KmQWU2NysFMZWgQwGQwRo0HcpKIgIiICIiAiIgKPg/JPp1P4jlIUfB+SfTqfxHIOe8OKHRpP4FzT2iR+6Vy1J/C67Pw0pThp+7Uae9v/suOw9EiN6wa8fN620nOnhudWstJqXuM3KY37ypgwhiRp86rBrWNM+UQdBp2u6+CjVZZBcS4dOL6AWa2eA3nmVX18AXE5TprMRyVxWfYAaC3WtOGpyHcyB1CCT2mIV3qGSeZ5U4aW043zfuldDszDkYSnaTBmXOsQ4iLdnrVTicPLnNFydOZO78wCsqePPTqsH6HNDxE5XZGy4DNqTaBbTeVKEbOZ2s2KjrbxzvZSzs5zQM0AmwGvZ7VsxWHIxE1BlnpAeqB7PWFvqNjKQdQb9RifaFxKqJi8HoW33OG+ePzyWDRofmePzwVph8TIyu4R18L7isamEFzyOm+NO1QmVsQqsRG4RPz8VqwjZdp8hb8QyUwVNV2nhZWOXqnglRDcHT/Wlx7SfdCuCoOwmAYaiBupt7lOK319Q8q85tKs2D5seiO5Wiq9g+bHojuVopICIiAiIgIiICIiAiIgIiICj4PyT6dT+I5SFX08c1gIdIOd/2X73uIvEaEII3haP+kqf6f3guWwlOWj1q/wDCbHsqYZzGElxLYGV25wJNwqfCsytAMzHB3wWPXrM24eltLRWk5lorsUZzN26VOqDkfUfgtL6Z4H1O+Crituls3r2jCnJW/D0wxrrBziQACJBi834e9Z0aRF4PqPwWYpmN4M72uiD1BT+XSqZr20YSsXVzmDQSwAAWFiXAgbrT61rFLJVq0wB4s1PHW1AOUhh4guIA5NKyw9Fza+YtltxIaYu3neLQtJoPc0OcKuZzbi3RiYbIHMxwlSjPTk+PaBWxbi97+iTp0r2kAw2LxIWyq0EMItAgiIAI4AWvM9qwOzauUNDDLjJMWbPRIJ1Ng0+tTKuBeA2ASZJMAwOGvUmJ6PKsfasa33qQ15LcpP8ARZDAVPuO14c1tbg6gB6DvUVGaz0nF69q6q0QmEbeFMfs+p9x3qX2ngKgcDkdrwVdq26WVvXPt6XsZ04el/lt7lMKpNibTYygxrzDgCCIdxMbuCnfXNL73+1/wW+vqHk3/KWnYPmx6I7laKr2EP0Y9EdytFJEREQERR6+PpsMOexpAmC4AxMTGuqOTOEhFVbR8JKFF+HY998S/JTiCCcsgk7mk5Wz96o0b1Kxu1qNEtFWrTpl85Q5zWl2US7KCZMAiY0R1LRRsJtKlVZ4ynUY9l+k1zXNtqCQYtvWT8dTFPxhewU4BzlzQyHRlOaYgyI4yEG9FqxGKZTaXPc1rRqXENAvFybC5HrWyUH1ERAWmthg7Vbl8QRPqxnBPqxnBTAiCH9WM4J9WM4KYiCH9WM4J9WM4KYiCH9WM4J9WM4KYiCH9WM4J9WM4KYiCH9WM4J9WM4KYiCH9WM4J9WM4KYiCH9WM4J9WM4KYvhQYUqIbYLYvi+oCIiAuG2x4MV62PLxam0Ncx5cR0pALRBkQA6AANBeSV3Kw3or1NKNSMS4qr4LOxlPFEudSbWLqVIPY7xjG0nl1Oo0ktLJxANbS4FPSLRcJtqpWxOzqtahXp1KVLEtxH6CvkbUc1jbPDMrg51NxEE2LV34Qe5E4jDz/EUKtfH4gUaVSnTxNLDseX06tOnUZTdVdWqudls5zSygAenDi6MoBOTcO+nh6mza1F7mCvSFLJSqvouwr6zHmmagaWt8WPGU4dHRaziu+K+tR15vtTZmLfg6lCsx7xgi1tN+UudiT4xniaoAkk06M5v/ANCT9lehYPFiqwPaHAEmM7X03WcRdjwHDTeLiDvWw/PqWS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50" name="AutoShape 10" descr="data:image/jpeg;base64,/9j/4AAQSkZJRgABAQAAAQABAAD/2wCEAAkGBxQTEhUSExMVFhUXGBkVFxcXFRUUFxgXFRUYFxgXFxoYHCggGB0lHBQYITEhJSkrLi4uFx8zODMsNygtLisBCgoKDg0OGBAQGywcHxwsLCwsLCwsLCwsLCwsLSwsLCwsLCwsLCwsLCwsLCwsLCwsLCwsLCwsLCs4LCssOCsrLP/AABEIALwAwAMBIgACEQEDEQH/xAAbAAACAgMBAAAAAAAAAAAAAAAABAMFAQIGB//EAEUQAAEDAQQFCAUKBAYDAAAAAAEAAhEDBBIhMQVBUWFxBhMiMoGRobEzcrLB8CNCUlNigpPR0+EWwtLxBxU0kpSiFENz/8QAGQEAAwEBAQAAAAAAAAAAAAAAAAMEAgEF/8QAKBEAAgIBBQAABgIDAAAAAAAAAAECEQMEEiExURMiMkFhkYGxI0Jx/9oADAMBAAIRAxEAPwD2a1VH32MYWiQ4kuaXdW7lDh9JHN1vrKf4Tv1EVvTU/VqedNNIAV5ut9ZT/Cd+ojm631lP8J36iaQgBXm631lP8J36ihtT6rWOffpm6CY5twmBP1isCktKH5Gr6jvZKASOdq8p6rHQ5lMA5GHR7WC2dylqgA3aeJj535qn03ERv96qbI6rTdeptvgfNzI3gGJKjWWfp6jwYu6/s66vyhtDRe5ulG8vBVU/l7WBg0KY4ud2rntIaeql0PaW6ocCDtxEKlr2pzzj5LW+Zj4WHw7d3+INXIUaZJyF53eTqXXaItVatRZVvU23xN2450YxE3xOWxeO2BvTK9g5I/6OjwPtFNxybfJPmhFK0qLDm631lP8ACd+ojm631lP8J36iaQmkwrzdb6yn+E79RHN1vrKf4Tv1E0hACFepUZDnOYReAIDC04mM758k5TfIlJac9F95vtJmxDoBAE6EIQAIQhAAhCEAK1vTU/VqedNNJWt6an6tTzpppAAhYJStotrGYE4/RGJ7kWdSb6GikNM1AKThrcLo4nBV9r0yY1MHe78h4qktmkLxI1nCTifHIcEmWVdIox6ab5fAjpkg54CSfyUFjqC80ZdPXlsB3YKe1gFoGYEnHIwJ/ZV9kdM0iJ6ZJgy6No4YDFJotb+xY6bstOo14JBMxIK4y02QMdF69lxA+AuirsNwOmJzJcNWxvvOSpnUiXkHrH3nxQcaRrYKWJK9U5GVgbMGgyWOc0jZ0iR4FefNs4YStadrfT6THlrhrBI79o4rUZ07M5cO6NHsaF55ovlnWbhVaKjdoN1w9x8F1+jdOUa8Bjod9B3Rd3a+xUKafRDPDOPaLRCw1ZWhRX6c9F95vtJmxdQJXTvovvN9pNWLqBBwnQhCDoIQhAAhCEAV9utDWVKbnHC68Zb2KvtvKGMGM3XnYAdgzU+mh0qfB/8AIqK2QAVPlySTpFumwwmrkNP0hVdgXgj7MN8pPik7RVIED8v7qteccMN+Skp1XYTJCmlJvs9CGKMekQ1qp15pd7iej2q0qsYdWpJPscEGdYwQmakbWU4YjWADnBGYHHBVjKpp1b90XL4a45k4THvTb23cZxD2gDLA5HxSIF6o9ozumRtwLfCB3qiKsiySpjlV/wAg1wgS5xzbGerXkFX2CmSSfmjI65PmpaTibPSAEm8WMHNy4lsNM1MgL+WuDKxTB6LRk1jZOqS2Y44ocQhkTZK1suLtyWeyHJ+jZict28QpxYAcXOjcAkt0VpWhey0hrxKeZYmkYjv+MFtSDGjoNx2nNYc9xBxjglNj4x4LSlba1NkCtgPpAPjdJxVho7lGXYVGz9pmA7Wn3Fcs2kD1pPFWthiI2JqyyRLk02Np2v0X2kLaypTutdjebgcDgZ1qysPUC520UxdG5zfMLo7F1ArMcnJWzycsFCVInQhC2LBCEIAEIQgCi5Rvh1P7/wDIudtj1d8rnwaPF/k1UQgnepMv1nqaXjHZHZ7PtzOc6lMIAx8c90KRlIXhInAyN4E+9aBzrxaBByBzInEx3jFY2mnl8NK1ScPADHidygqMMRCseZAy79Z4pe9JwgjbrlFGlOznbe9zIdOEgEY4qutzzeo1muLSSTJBIAGsjW2QATvVzp194tpjid51DsjxVfYTcptqxLw8tDjiQ1pkATsnJU40RZ5DVSxX7M60XnsZUAdzGMNf1XvcdZA1AZDalqukmtcaVNvRYHSS7pEjAOk9YzEqypW7nrEZBcXitTaYc+8bxlxgQD0hiufdTYA0NLcB9rM9bVtnFEXucl4Zl8qi0dNo5pcGOkw9t7LCdYHirMWQ6z7lQ8nLSKYLCS5kgwBUddIyI6Kv/wDMWZQ+f/lV8rqRPGyrHnSXZo6lGCjfTU77Yw6qn4VX+lLOtTcofx5qr/SlvG/CmOoj6aPbvU9heUq60t2P/Dqf0oZa2j6X4dT+lc2S8NvLB/cuTUmB9oea6uxdQLgqdvbIwfmP/XUP8q6qzacphoF2v/x6/wDQq8CajyeTq6+JwXSFU/5/T+jX/wCNX/oSenLTVLKVWjWfSa57KZaaQk85UDbxDxIInJOJjokLkG8oa9F1Vr2Gs1lR7GvDmte406LahbcDYyD8ZzwhbW/lndDnUaPO0w177/OhocymaTSW9Eyb1WAPslAHWoXK1eVxYKt+hD6VKtVeG1A5s0HMaWtddEzfBmBwVpofSxrPrMdT5t1J0XS6Xlpm68i6LoddkQSDtzCAK/lifQxnL47mqjstCBIOueKsf8RahbTpOGpzj4BVWi695jY2BS5frs9LTv8AxUWDABekaukRuGDAd+1YsjIadpIyxw2b0yaXQaMYcSTwC1MAmMF2hBE5QPpjHUTmdeCkqsOd48MIWjyuNDIspNNUyKgcM4nuwRZtEl9Braggue510GCQ843iMmwMhtU1sF6s0bvfKuC7pNGzPXktxkZyQ3G1pAYHtAAa1zgyABAe1ri07BgBI1DFcEzRjnhtSmC8dMG4291Xm67A6wcTuXfW2yU6junehwIgOhpLoxw9XattGUrpOEaiBqjqx2YdizCDjKUvTMuYRj4croGkASXSARAwzM+C6Sm0GHbtniSo9JWOXEtwMSd85cFBox5NK7kWktxxjX+a7JWaxyoce+M1pVy7s0Ncdcdk+9Yc5KaKoSIapwyw96WFRM1cj3qqqVsTwPkl0U3wW9m6w3OC7mxdQLzLk7aC50nW4EcNS9NsXUCqwKonl66V5E/wTqK0Wdr4DgHQQ4Tqc0yDxBUqE8jEqujWGS1oa+8Xh4AJFRzbt8ThMYJaycnqDKLKHNhzGU+aF4AksJBcDxLQTwVshAFZa9AWer6Six0lxMjMvi9O2bokbgp7HoylSc91Nga55l5GZiSM97j3lOIQBxv+I5+Tp8Xj/qFyvJy1Q0DdC6b/ABNnm6IGZeWjeXAADvXDWFxpVnUyeq8tnGCWm6Y7vFT5VyX6dpRSO+o1pw1AQOK1q1IO3cquz2sAT2rD7aCYkbSNfA7EtSGyxc8DNauQMidwE+KXFpJOAlp1g5Yawpq1YAST754DWohVmdowOHhK32KqhGlJruB27I2K3azEnsVXoz/UVJV0CO5FGrJGiBtdn3LIMGRr+AtqLPyQ0/N2FCOGbR7lSWN92q5pyeJ7R/dXdR0k7gY7Qudtj4uu1g4rYrosbRWu4kG7ElwxjiNizB1kE7RgsNryAUrUtcfnI8kuRViRm2VIjtlUdurQHcE5aa8iQfgKi0lXkxq/t+awojZzpF7yaIBYN48l6lYuoF5RoGkado5p3WY9zDslsher2LqBU4lSPO1TuS/4ToQhMJgQhCABCEIApdNWPna9kwkMe+ofutEf9iF5la7ODVeNZqvg5EG+fyXrlX0tP1annTXmWk6F2vV3VHnb84n3pOboq0vLZFY6hb0HZ+alayCIHfqTtWi14BPYoWWJxwB+OKQmXtUbuqYQ7Lesm0CMTkmLPoo6ynaeixtTIiJHPNf8q5wygajnGOeepPmsS3OIOPBWTtFtGIzUNSzZxEa/2WxVklO1YDcipVgnUkqdMgkHEePFSVzgDs+PjiijjmbutuU/GxUttqgyFLaYJjJV9akce7jKKO7kx6wVuiBOz9/JLWrOJxmRhlmladR7CMJGP7podLXCyxsJCdWpAhVlRpJnaPjzV1XsoGeJUNmYDM/2xhLs202dZp2xc3pFjwOjW6U/aaIPuXcWLqBVvKCzBzWPOdN4I7eiR4+CsrF1Aq0qPMlK6/BOhCF0yCEIQAIQhACtb01P1annTXnmnmgWmsPtz3gH3r0Ot6an6tTzprhOVdGLXU3hp72xPglZvpKdI/no2o0IAxkakwKeK0ZIEcCFO2sp4l+To1rUSBmf7JCuSNZyOs6v7qxr1sO5Vdd8ynoiaIP/ADKgODz+6loaUcIv4jMxnEJWcyVHaLOW0n1HYCC1oOF4kRA2nHJdOJl/QtbHAwR27NqUtlvptJANNwzPygbjsVEKx5i7JwIExhdkQZ44RuCV5TXWhrG5MEYDCTi4HeMO0ldow3RY17bSIm8yRsrU8ktXtlPVVpADMuqsjbqJJ7lx9BgILjBJkAHUBmTtz8N63MtIcJvOGM53TkD4YLaRza3ydINN0wMJqHWeo2NxPSPcFtR0vTdgWuYdrXBw7QYPcuW51wmWtOYxbHaIUrXRDmmQcMQJa4ajtkYg8VmUUzUJSidTzmomQRIOYj41KbRtO9UaPpOaI4uEqjsFckFuo49sZ+C6nkpRvWikNjr3+0T5qfbzRYp/K3+D0PTXoj67faTdi6gSmmvRfeb7SbsXUCrPKJ0IWJQdMoWAVlAAhYvLIQArW9NT9Sp501ynLilFWm/6TC3ta4Hyd4Lq63pqfq1POmqXlpRmkx30X+0CPMBYyK4sdp3WRFNQfLQNgWKnx3Jezuw7Fl71LFnp5Imar0q4YLcuxUQbLZLgBOZOxNiRyixarazTDnNaxxBEFwJDcxMfO7VS1rU+q8vqOLnAYE6hsaBg0cFYW+2At5qmDdkF7nZuLcgB80DE71W09e3ALXZlKh5suAaM8DwAOaq9LN1K/wBG0IplxzOH7Kntgly2LkrZRVaYZAIJBBiBOJwcPERwT2j7Oa5wgu2zBdGYDYJDoxI7lPa7OHAD4xVebIRiwkOGeudnd8QtxkcUq4Y7bNHRlISlGkA8NLQQ4hpkA56xsKsaemrzAx7ACBBJJBEbZ9IST1pB2zmoKIDajaj8G0+mBrc4dVjRvMY7JXZNfYbw+UaaLOJ1xe8MF6FyCspNdz/oN8XGB5FcJohkQSM8/vO1L1TkFZbtF9TW90djMB4kpCVzOydY3+i2016L7zfaTdi6gSunPRfeb7SasXUCcRE6EIQdBCEIAEBCEAK1vTU/VqedNJ8pac2apuAd/tMpyt6an6tTzpra1Uw9j2nItcO8LjVo7F1JM85p1lPeEKupPJjsTQaoVwe3LlA8pd9mxF7MjBo65H8o3lSvae3csust28ZgzjOZMe5NXJLOkUtozLoiTMDIbhtUdkZg4q1uBxIOQE/uk69KA5oEa47JTLEIdsNKpUp3mQGyR1XOOBjcB4qlt7C0kHMcfeuosIa2mKL4DoNRuODmvF7A7jhC57SdCapYNw26gV2zNc2QxgtXUQHefA/HgrNzGYANgZ44k8NhUlay3wDOWWEEj3rljNqKato9r8CBuOw/uoGaPDc9StjSI47do1FL2hYchijSMWMYnw7F69oChcs9JpwNwE8TifNeTWKlOG0gd5he0NGpbxdtidT9MUI6c9F95vtJmxdQJbTnovvN9pM2LqBOIydCEIOghCEACEIQArW9NT9Wp500xGKXremp+pU86aYlAHmdOj0ng6nOHcTgm2tAzEjjHuWlk6VSoftu9opiu1QXye1/ohQ1jjAujdn2lQPJOanexaBklMToTNWR2ajLjw15YGQDuwWbRY5qNh7DIcZEkdEgwd+JTeV6MBgDwnFKUCOeaGxjgd+Zz1ZBb3CtpgWcjn2Ey+m6nzRnpAR8md46UboKVtVBgqwx4F0dJzsi7bhtgqwtVWanOBjjDbt67AkdGQ7Xhq2qoeei9xjOMpIjEEHi2F2zKjyTV2no7xJjEYnUoqFUtTDjg3HDEDhgYS7Qstm6J6rhd6PDZCQrMTrRgVA5srDG0SaMZ02es3zXrq8kseBnZj3FestKZgfZPq1W3+RLTnovvN9pM2LqBK6cPyX3m+0mrH1AqCEnQhCDoIhCygAQhCAFbXZ70OBIcAQCN8T5BVrqNf613/X8ldFCAo5enoItyJE49pWXaEccyV08Ihc2rw18SfrOVPJ870Dk+d66qEQil4G+XrOXboNwmCcc1h+gCXBxmREHKIyyXUwiEUvA3y9ZyTeTQAAxgEuz1uxce1afwq3o4Ho5Y4DGV2CIRSObpenJ1OTl6Jkxlio/4WbsPeV2EIhFINz9OR/hcbD3la/ws3Ye8rsIRCKXh3dL05AclwNR71aCz1/rHdzfyV3CIXUkujjk32yjdZKrsHPJEgwY1diuLOyGgKRAQcMoQhAAsrCygAQhC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52" name="AutoShape 12" descr="data:image/jpeg;base64,/9j/4AAQSkZJRgABAQAAAQABAAD/2wCEAAkGBxQTEhUSExMVFhUXGBkVFxcXFRUUFxgXFRUYFxgXFxoYHCggGB0lHBQYITEhJSkrLi4uFx8zODMsNygtLisBCgoKDg0OGBAQGywcHxwsLCwsLCwsLCwsLCwsLSwsLCwsLCwsLCwsLCwsLCwsLCwsLCwsLCwsLCs4LCssOCsrLP/AABEIALwAwAMBIgACEQEDEQH/xAAbAAACAgMBAAAAAAAAAAAAAAAABAMFAQIGB//EAEUQAAEDAQQFCAUKBAYDAAAAAAEAAhEDBBIhMQVBUWFxBhMiMoGRobEzcrLB8CNCUlNigpPR0+EWwtLxBxU0kpSiFENz/8QAGQEAAwEBAQAAAAAAAAAAAAAAAAMEAgEF/8QAKBEAAgIBBQAABgIDAAAAAAAAAAECEQMEEiExURMiMkFhkYGxI0Jx/9oADAMBAAIRAxEAPwD2a1VH32MYWiQ4kuaXdW7lDh9JHN1vrKf4Tv1EVvTU/VqedNNIAV5ut9ZT/Cd+ojm631lP8J36iaQgBXm631lP8J36ihtT6rWOffpm6CY5twmBP1isCktKH5Gr6jvZKASOdq8p6rHQ5lMA5GHR7WC2dylqgA3aeJj535qn03ERv96qbI6rTdeptvgfNzI3gGJKjWWfp6jwYu6/s66vyhtDRe5ulG8vBVU/l7WBg0KY4ud2rntIaeql0PaW6ocCDtxEKlr2pzzj5LW+Zj4WHw7d3+INXIUaZJyF53eTqXXaItVatRZVvU23xN2450YxE3xOWxeO2BvTK9g5I/6OjwPtFNxybfJPmhFK0qLDm631lP8ACd+ojm631lP8J36iaQmkwrzdb6yn+E79RHN1vrKf4Tv1E0hACFepUZDnOYReAIDC04mM758k5TfIlJac9F95vtJmxDoBAE6EIQAIQhAAhCEAK1vTU/VqedNNJWt6an6tTzpppAAhYJStotrGYE4/RGJ7kWdSb6GikNM1AKThrcLo4nBV9r0yY1MHe78h4qktmkLxI1nCTifHIcEmWVdIox6ab5fAjpkg54CSfyUFjqC80ZdPXlsB3YKe1gFoGYEnHIwJ/ZV9kdM0iJ6ZJgy6No4YDFJotb+xY6bstOo14JBMxIK4y02QMdF69lxA+AuirsNwOmJzJcNWxvvOSpnUiXkHrH3nxQcaRrYKWJK9U5GVgbMGgyWOc0jZ0iR4FefNs4YStadrfT6THlrhrBI79o4rUZ07M5cO6NHsaF55ovlnWbhVaKjdoN1w9x8F1+jdOUa8Bjod9B3Rd3a+xUKafRDPDOPaLRCw1ZWhRX6c9F95vtJmxdQJXTvovvN9pNWLqBBwnQhCDoIQhAAhCEAV9utDWVKbnHC68Zb2KvtvKGMGM3XnYAdgzU+mh0qfB/8AIqK2QAVPlySTpFumwwmrkNP0hVdgXgj7MN8pPik7RVIED8v7qteccMN+Skp1XYTJCmlJvs9CGKMekQ1qp15pd7iej2q0qsYdWpJPscEGdYwQmakbWU4YjWADnBGYHHBVjKpp1b90XL4a45k4THvTb23cZxD2gDLA5HxSIF6o9ozumRtwLfCB3qiKsiySpjlV/wAg1wgS5xzbGerXkFX2CmSSfmjI65PmpaTibPSAEm8WMHNy4lsNM1MgL+WuDKxTB6LRk1jZOqS2Y44ocQhkTZK1suLtyWeyHJ+jZict28QpxYAcXOjcAkt0VpWhey0hrxKeZYmkYjv+MFtSDGjoNx2nNYc9xBxjglNj4x4LSlba1NkCtgPpAPjdJxVho7lGXYVGz9pmA7Wn3Fcs2kD1pPFWthiI2JqyyRLk02Np2v0X2kLaypTutdjebgcDgZ1qysPUC520UxdG5zfMLo7F1ArMcnJWzycsFCVInQhC2LBCEIAEIQgCi5Rvh1P7/wDIudtj1d8rnwaPF/k1UQgnepMv1nqaXjHZHZ7PtzOc6lMIAx8c90KRlIXhInAyN4E+9aBzrxaBByBzInEx3jFY2mnl8NK1ScPADHidygqMMRCseZAy79Z4pe9JwgjbrlFGlOznbe9zIdOEgEY4qutzzeo1muLSSTJBIAGsjW2QATvVzp194tpjid51DsjxVfYTcptqxLw8tDjiQ1pkATsnJU40RZ5DVSxX7M60XnsZUAdzGMNf1XvcdZA1AZDalqukmtcaVNvRYHSS7pEjAOk9YzEqypW7nrEZBcXitTaYc+8bxlxgQD0hiufdTYA0NLcB9rM9bVtnFEXucl4Zl8qi0dNo5pcGOkw9t7LCdYHirMWQ6z7lQ8nLSKYLCS5kgwBUddIyI6Kv/wDMWZQ+f/lV8rqRPGyrHnSXZo6lGCjfTU77Yw6qn4VX+lLOtTcofx5qr/SlvG/CmOoj6aPbvU9heUq60t2P/Dqf0oZa2j6X4dT+lc2S8NvLB/cuTUmB9oea6uxdQLgqdvbIwfmP/XUP8q6qzacphoF2v/x6/wDQq8CajyeTq6+JwXSFU/5/T+jX/wCNX/oSenLTVLKVWjWfSa57KZaaQk85UDbxDxIInJOJjokLkG8oa9F1Vr2Gs1lR7GvDmte406LahbcDYyD8ZzwhbW/lndDnUaPO0w177/OhocymaTSW9Eyb1WAPslAHWoXK1eVxYKt+hD6VKtVeG1A5s0HMaWtddEzfBmBwVpofSxrPrMdT5t1J0XS6Xlpm68i6LoddkQSDtzCAK/lifQxnL47mqjstCBIOueKsf8RahbTpOGpzj4BVWi695jY2BS5frs9LTv8AxUWDABekaukRuGDAd+1YsjIadpIyxw2b0yaXQaMYcSTwC1MAmMF2hBE5QPpjHUTmdeCkqsOd48MIWjyuNDIspNNUyKgcM4nuwRZtEl9Braggue510GCQ843iMmwMhtU1sF6s0bvfKuC7pNGzPXktxkZyQ3G1pAYHtAAa1zgyABAe1ri07BgBI1DFcEzRjnhtSmC8dMG4291Xm67A6wcTuXfW2yU6junehwIgOhpLoxw9XattGUrpOEaiBqjqx2YdizCDjKUvTMuYRj4croGkASXSARAwzM+C6Sm0GHbtniSo9JWOXEtwMSd85cFBox5NK7kWktxxjX+a7JWaxyoce+M1pVy7s0Ncdcdk+9Yc5KaKoSIapwyw96WFRM1cj3qqqVsTwPkl0U3wW9m6w3OC7mxdQLzLk7aC50nW4EcNS9NsXUCqwKonl66V5E/wTqK0Wdr4DgHQQ4Tqc0yDxBUqE8jEqujWGS1oa+8Xh4AJFRzbt8ThMYJaycnqDKLKHNhzGU+aF4AksJBcDxLQTwVshAFZa9AWer6Six0lxMjMvi9O2bokbgp7HoylSc91Nga55l5GZiSM97j3lOIQBxv+I5+Tp8Xj/qFyvJy1Q0DdC6b/ABNnm6IGZeWjeXAADvXDWFxpVnUyeq8tnGCWm6Y7vFT5VyX6dpRSO+o1pw1AQOK1q1IO3cquz2sAT2rD7aCYkbSNfA7EtSGyxc8DNauQMidwE+KXFpJOAlp1g5Yawpq1YAST754DWohVmdowOHhK32KqhGlJruB27I2K3azEnsVXoz/UVJV0CO5FGrJGiBtdn3LIMGRr+AtqLPyQ0/N2FCOGbR7lSWN92q5pyeJ7R/dXdR0k7gY7Qudtj4uu1g4rYrosbRWu4kG7ElwxjiNizB1kE7RgsNryAUrUtcfnI8kuRViRm2VIjtlUdurQHcE5aa8iQfgKi0lXkxq/t+awojZzpF7yaIBYN48l6lYuoF5RoGkado5p3WY9zDslsher2LqBU4lSPO1TuS/4ToQhMJgQhCABCEIApdNWPna9kwkMe+ofutEf9iF5la7ODVeNZqvg5EG+fyXrlX0tP1annTXmWk6F2vV3VHnb84n3pOboq0vLZFY6hb0HZ+alayCIHfqTtWi14BPYoWWJxwB+OKQmXtUbuqYQ7Lesm0CMTkmLPoo6ynaeixtTIiJHPNf8q5wygajnGOeepPmsS3OIOPBWTtFtGIzUNSzZxEa/2WxVklO1YDcipVgnUkqdMgkHEePFSVzgDs+PjiijjmbutuU/GxUttqgyFLaYJjJV9akce7jKKO7kx6wVuiBOz9/JLWrOJxmRhlmladR7CMJGP7podLXCyxsJCdWpAhVlRpJnaPjzV1XsoGeJUNmYDM/2xhLs202dZp2xc3pFjwOjW6U/aaIPuXcWLqBVvKCzBzWPOdN4I7eiR4+CsrF1Aq0qPMlK6/BOhCF0yCEIQAIQhACtb01P1annTXnmnmgWmsPtz3gH3r0Ot6an6tTzprhOVdGLXU3hp72xPglZvpKdI/no2o0IAxkakwKeK0ZIEcCFO2sp4l+To1rUSBmf7JCuSNZyOs6v7qxr1sO5Vdd8ynoiaIP/ADKgODz+6loaUcIv4jMxnEJWcyVHaLOW0n1HYCC1oOF4kRA2nHJdOJl/QtbHAwR27NqUtlvptJANNwzPygbjsVEKx5i7JwIExhdkQZ44RuCV5TXWhrG5MEYDCTi4HeMO0ldow3RY17bSIm8yRsrU8ktXtlPVVpADMuqsjbqJJ7lx9BgILjBJkAHUBmTtz8N63MtIcJvOGM53TkD4YLaRza3ydINN0wMJqHWeo2NxPSPcFtR0vTdgWuYdrXBw7QYPcuW51wmWtOYxbHaIUrXRDmmQcMQJa4ajtkYg8VmUUzUJSidTzmomQRIOYj41KbRtO9UaPpOaI4uEqjsFckFuo49sZ+C6nkpRvWikNjr3+0T5qfbzRYp/K3+D0PTXoj67faTdi6gSmmvRfeb7SbsXUCrPKJ0IWJQdMoWAVlAAhYvLIQArW9NT9Sp501ynLilFWm/6TC3ta4Hyd4Lq63pqfq1POmqXlpRmkx30X+0CPMBYyK4sdp3WRFNQfLQNgWKnx3Jezuw7Fl71LFnp5Imar0q4YLcuxUQbLZLgBOZOxNiRyixarazTDnNaxxBEFwJDcxMfO7VS1rU+q8vqOLnAYE6hsaBg0cFYW+2At5qmDdkF7nZuLcgB80DE71W09e3ALXZlKh5suAaM8DwAOaq9LN1K/wBG0IplxzOH7Kntgly2LkrZRVaYZAIJBBiBOJwcPERwT2j7Oa5wgu2zBdGYDYJDoxI7lPa7OHAD4xVebIRiwkOGeudnd8QtxkcUq4Y7bNHRlISlGkA8NLQQ4hpkA56xsKsaemrzAx7ACBBJJBEbZ9IST1pB2zmoKIDajaj8G0+mBrc4dVjRvMY7JXZNfYbw+UaaLOJ1xe8MF6FyCspNdz/oN8XGB5FcJohkQSM8/vO1L1TkFZbtF9TW90djMB4kpCVzOydY3+i2016L7zfaTdi6gSunPRfeb7SasXUCcRE6EIQdBCEIAEBCEAK1vTU/VqedNJ8pac2apuAd/tMpyt6an6tTzpra1Uw9j2nItcO8LjVo7F1JM85p1lPeEKupPJjsTQaoVwe3LlA8pd9mxF7MjBo65H8o3lSvae3csust28ZgzjOZMe5NXJLOkUtozLoiTMDIbhtUdkZg4q1uBxIOQE/uk69KA5oEa47JTLEIdsNKpUp3mQGyR1XOOBjcB4qlt7C0kHMcfeuosIa2mKL4DoNRuODmvF7A7jhC57SdCapYNw26gV2zNc2QxgtXUQHefA/HgrNzGYANgZ44k8NhUlay3wDOWWEEj3rljNqKato9r8CBuOw/uoGaPDc9StjSI47do1FL2hYchijSMWMYnw7F69oChcs9JpwNwE8TifNeTWKlOG0gd5he0NGpbxdtidT9MUI6c9F95vtJmxdQJbTnovvN9pM2LqBOIydCEIOghCEACEIQArW9NT9Wp500xGKXremp+pU86aYlAHmdOj0ng6nOHcTgm2tAzEjjHuWlk6VSoftu9opiu1QXye1/ohQ1jjAujdn2lQPJOanexaBklMToTNWR2ajLjw15YGQDuwWbRY5qNh7DIcZEkdEgwd+JTeV6MBgDwnFKUCOeaGxjgd+Zz1ZBb3CtpgWcjn2Ey+m6nzRnpAR8md46UboKVtVBgqwx4F0dJzsi7bhtgqwtVWanOBjjDbt67AkdGQ7Xhq2qoeei9xjOMpIjEEHi2F2zKjyTV2no7xJjEYnUoqFUtTDjg3HDEDhgYS7Qstm6J6rhd6PDZCQrMTrRgVA5srDG0SaMZ02es3zXrq8kseBnZj3FestKZgfZPq1W3+RLTnovvN9pM2LqBK6cPyX3m+0mrH1AqCEnQhCDoIhCygAQhCAFbXZ70OBIcAQCN8T5BVrqNf613/X8ldFCAo5enoItyJE49pWXaEccyV08Ihc2rw18SfrOVPJ870Dk+d66qEQil4G+XrOXboNwmCcc1h+gCXBxmREHKIyyXUwiEUvA3y9ZyTeTQAAxgEuz1uxce1afwq3o4Ho5Y4DGV2CIRSObpenJ1OTl6Jkxlio/4WbsPeV2EIhFINz9OR/hcbD3la/ws3Ye8rsIRCKXh3dL05AclwNR71aCz1/rHdzfyV3CIXUkujjk32yjdZKrsHPJEgwY1diuLOyGgKRAQcMoQhAAsrCygAQhC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54" name="AutoShape 14" descr="data:image/jpeg;base64,/9j/4AAQSkZJRgABAQAAAQABAAD/2wCEAAkGBxQTEhUSExMVFhUXGBkVFxcXFRUUFxgXFRUYFxgXFxoYHCggGB0lHBQYITEhJSkrLi4uFx8zODMsNygtLisBCgoKDg0OGBAQGywcHxwsLCwsLCwsLCwsLCwsLSwsLCwsLCwsLCwsLCwsLCwsLCwsLCwsLCwsLCs4LCssOCsrLP/AABEIALwAwAMBIgACEQEDEQH/xAAbAAACAgMBAAAAAAAAAAAAAAAABAMFAQIGB//EAEUQAAEDAQQFCAUKBAYDAAAAAAEAAhEDBBIhMQVBUWFxBhMiMoGRobEzcrLB8CNCUlNigpPR0+EWwtLxBxU0kpSiFENz/8QAGQEAAwEBAQAAAAAAAAAAAAAAAAMEAgEF/8QAKBEAAgIBBQAABgIDAAAAAAAAAAECEQMEEiExURMiMkFhkYGxI0Jx/9oADAMBAAIRAxEAPwD2a1VH32MYWiQ4kuaXdW7lDh9JHN1vrKf4Tv1EVvTU/VqedNNIAV5ut9ZT/Cd+ojm631lP8J36iaQgBXm631lP8J36ihtT6rWOffpm6CY5twmBP1isCktKH5Gr6jvZKASOdq8p6rHQ5lMA5GHR7WC2dylqgA3aeJj535qn03ERv96qbI6rTdeptvgfNzI3gGJKjWWfp6jwYu6/s66vyhtDRe5ulG8vBVU/l7WBg0KY4ud2rntIaeql0PaW6ocCDtxEKlr2pzzj5LW+Zj4WHw7d3+INXIUaZJyF53eTqXXaItVatRZVvU23xN2450YxE3xOWxeO2BvTK9g5I/6OjwPtFNxybfJPmhFK0qLDm631lP8ACd+ojm631lP8J36iaQmkwrzdb6yn+E79RHN1vrKf4Tv1E0hACFepUZDnOYReAIDC04mM758k5TfIlJac9F95vtJmxDoBAE6EIQAIQhAAhCEAK1vTU/VqedNNJWt6an6tTzpppAAhYJStotrGYE4/RGJ7kWdSb6GikNM1AKThrcLo4nBV9r0yY1MHe78h4qktmkLxI1nCTifHIcEmWVdIox6ab5fAjpkg54CSfyUFjqC80ZdPXlsB3YKe1gFoGYEnHIwJ/ZV9kdM0iJ6ZJgy6No4YDFJotb+xY6bstOo14JBMxIK4y02QMdF69lxA+AuirsNwOmJzJcNWxvvOSpnUiXkHrH3nxQcaRrYKWJK9U5GVgbMGgyWOc0jZ0iR4FefNs4YStadrfT6THlrhrBI79o4rUZ07M5cO6NHsaF55ovlnWbhVaKjdoN1w9x8F1+jdOUa8Bjod9B3Rd3a+xUKafRDPDOPaLRCw1ZWhRX6c9F95vtJmxdQJXTvovvN9pNWLqBBwnQhCDoIQhAAhCEAV9utDWVKbnHC68Zb2KvtvKGMGM3XnYAdgzU+mh0qfB/8AIqK2QAVPlySTpFumwwmrkNP0hVdgXgj7MN8pPik7RVIED8v7qteccMN+Skp1XYTJCmlJvs9CGKMekQ1qp15pd7iej2q0qsYdWpJPscEGdYwQmakbWU4YjWADnBGYHHBVjKpp1b90XL4a45k4THvTb23cZxD2gDLA5HxSIF6o9ozumRtwLfCB3qiKsiySpjlV/wAg1wgS5xzbGerXkFX2CmSSfmjI65PmpaTibPSAEm8WMHNy4lsNM1MgL+WuDKxTB6LRk1jZOqS2Y44ocQhkTZK1suLtyWeyHJ+jZict28QpxYAcXOjcAkt0VpWhey0hrxKeZYmkYjv+MFtSDGjoNx2nNYc9xBxjglNj4x4LSlba1NkCtgPpAPjdJxVho7lGXYVGz9pmA7Wn3Fcs2kD1pPFWthiI2JqyyRLk02Np2v0X2kLaypTutdjebgcDgZ1qysPUC520UxdG5zfMLo7F1ArMcnJWzycsFCVInQhC2LBCEIAEIQgCi5Rvh1P7/wDIudtj1d8rnwaPF/k1UQgnepMv1nqaXjHZHZ7PtzOc6lMIAx8c90KRlIXhInAyN4E+9aBzrxaBByBzInEx3jFY2mnl8NK1ScPADHidygqMMRCseZAy79Z4pe9JwgjbrlFGlOznbe9zIdOEgEY4qutzzeo1muLSSTJBIAGsjW2QATvVzp194tpjid51DsjxVfYTcptqxLw8tDjiQ1pkATsnJU40RZ5DVSxX7M60XnsZUAdzGMNf1XvcdZA1AZDalqukmtcaVNvRYHSS7pEjAOk9YzEqypW7nrEZBcXitTaYc+8bxlxgQD0hiufdTYA0NLcB9rM9bVtnFEXucl4Zl8qi0dNo5pcGOkw9t7LCdYHirMWQ6z7lQ8nLSKYLCS5kgwBUddIyI6Kv/wDMWZQ+f/lV8rqRPGyrHnSXZo6lGCjfTU77Yw6qn4VX+lLOtTcofx5qr/SlvG/CmOoj6aPbvU9heUq60t2P/Dqf0oZa2j6X4dT+lc2S8NvLB/cuTUmB9oea6uxdQLgqdvbIwfmP/XUP8q6qzacphoF2v/x6/wDQq8CajyeTq6+JwXSFU/5/T+jX/wCNX/oSenLTVLKVWjWfSa57KZaaQk85UDbxDxIInJOJjokLkG8oa9F1Vr2Gs1lR7GvDmte406LahbcDYyD8ZzwhbW/lndDnUaPO0w177/OhocymaTSW9Eyb1WAPslAHWoXK1eVxYKt+hD6VKtVeG1A5s0HMaWtddEzfBmBwVpofSxrPrMdT5t1J0XS6Xlpm68i6LoddkQSDtzCAK/lifQxnL47mqjstCBIOueKsf8RahbTpOGpzj4BVWi695jY2BS5frs9LTv8AxUWDABekaukRuGDAd+1YsjIadpIyxw2b0yaXQaMYcSTwC1MAmMF2hBE5QPpjHUTmdeCkqsOd48MIWjyuNDIspNNUyKgcM4nuwRZtEl9Braggue510GCQ843iMmwMhtU1sF6s0bvfKuC7pNGzPXktxkZyQ3G1pAYHtAAa1zgyABAe1ri07BgBI1DFcEzRjnhtSmC8dMG4291Xm67A6wcTuXfW2yU6junehwIgOhpLoxw9XattGUrpOEaiBqjqx2YdizCDjKUvTMuYRj4croGkASXSARAwzM+C6Sm0GHbtniSo9JWOXEtwMSd85cFBox5NK7kWktxxjX+a7JWaxyoce+M1pVy7s0Ncdcdk+9Yc5KaKoSIapwyw96WFRM1cj3qqqVsTwPkl0U3wW9m6w3OC7mxdQLzLk7aC50nW4EcNS9NsXUCqwKonl66V5E/wTqK0Wdr4DgHQQ4Tqc0yDxBUqE8jEqujWGS1oa+8Xh4AJFRzbt8ThMYJaycnqDKLKHNhzGU+aF4AksJBcDxLQTwVshAFZa9AWer6Six0lxMjMvi9O2bokbgp7HoylSc91Nga55l5GZiSM97j3lOIQBxv+I5+Tp8Xj/qFyvJy1Q0DdC6b/ABNnm6IGZeWjeXAADvXDWFxpVnUyeq8tnGCWm6Y7vFT5VyX6dpRSO+o1pw1AQOK1q1IO3cquz2sAT2rD7aCYkbSNfA7EtSGyxc8DNauQMidwE+KXFpJOAlp1g5Yawpq1YAST754DWohVmdowOHhK32KqhGlJruB27I2K3azEnsVXoz/UVJV0CO5FGrJGiBtdn3LIMGRr+AtqLPyQ0/N2FCOGbR7lSWN92q5pyeJ7R/dXdR0k7gY7Qudtj4uu1g4rYrosbRWu4kG7ElwxjiNizB1kE7RgsNryAUrUtcfnI8kuRViRm2VIjtlUdurQHcE5aa8iQfgKi0lXkxq/t+awojZzpF7yaIBYN48l6lYuoF5RoGkado5p3WY9zDslsher2LqBU4lSPO1TuS/4ToQhMJgQhCABCEIApdNWPna9kwkMe+ofutEf9iF5la7ODVeNZqvg5EG+fyXrlX0tP1annTXmWk6F2vV3VHnb84n3pOboq0vLZFY6hb0HZ+alayCIHfqTtWi14BPYoWWJxwB+OKQmXtUbuqYQ7Lesm0CMTkmLPoo6ynaeixtTIiJHPNf8q5wygajnGOeepPmsS3OIOPBWTtFtGIzUNSzZxEa/2WxVklO1YDcipVgnUkqdMgkHEePFSVzgDs+PjiijjmbutuU/GxUttqgyFLaYJjJV9akce7jKKO7kx6wVuiBOz9/JLWrOJxmRhlmladR7CMJGP7podLXCyxsJCdWpAhVlRpJnaPjzV1XsoGeJUNmYDM/2xhLs202dZp2xc3pFjwOjW6U/aaIPuXcWLqBVvKCzBzWPOdN4I7eiR4+CsrF1Aq0qPMlK6/BOhCF0yCEIQAIQhACtb01P1annTXnmnmgWmsPtz3gH3r0Ot6an6tTzprhOVdGLXU3hp72xPglZvpKdI/no2o0IAxkakwKeK0ZIEcCFO2sp4l+To1rUSBmf7JCuSNZyOs6v7qxr1sO5Vdd8ynoiaIP/ADKgODz+6loaUcIv4jMxnEJWcyVHaLOW0n1HYCC1oOF4kRA2nHJdOJl/QtbHAwR27NqUtlvptJANNwzPygbjsVEKx5i7JwIExhdkQZ44RuCV5TXWhrG5MEYDCTi4HeMO0ldow3RY17bSIm8yRsrU8ktXtlPVVpADMuqsjbqJJ7lx9BgILjBJkAHUBmTtz8N63MtIcJvOGM53TkD4YLaRza3ydINN0wMJqHWeo2NxPSPcFtR0vTdgWuYdrXBw7QYPcuW51wmWtOYxbHaIUrXRDmmQcMQJa4ajtkYg8VmUUzUJSidTzmomQRIOYj41KbRtO9UaPpOaI4uEqjsFckFuo49sZ+C6nkpRvWikNjr3+0T5qfbzRYp/K3+D0PTXoj67faTdi6gSmmvRfeb7SbsXUCrPKJ0IWJQdMoWAVlAAhYvLIQArW9NT9Sp501ynLilFWm/6TC3ta4Hyd4Lq63pqfq1POmqXlpRmkx30X+0CPMBYyK4sdp3WRFNQfLQNgWKnx3Jezuw7Fl71LFnp5Imar0q4YLcuxUQbLZLgBOZOxNiRyixarazTDnNaxxBEFwJDcxMfO7VS1rU+q8vqOLnAYE6hsaBg0cFYW+2At5qmDdkF7nZuLcgB80DE71W09e3ALXZlKh5suAaM8DwAOaq9LN1K/wBG0IplxzOH7Kntgly2LkrZRVaYZAIJBBiBOJwcPERwT2j7Oa5wgu2zBdGYDYJDoxI7lPa7OHAD4xVebIRiwkOGeudnd8QtxkcUq4Y7bNHRlISlGkA8NLQQ4hpkA56xsKsaemrzAx7ACBBJJBEbZ9IST1pB2zmoKIDajaj8G0+mBrc4dVjRvMY7JXZNfYbw+UaaLOJ1xe8MF6FyCspNdz/oN8XGB5FcJohkQSM8/vO1L1TkFZbtF9TW90djMB4kpCVzOydY3+i2016L7zfaTdi6gSunPRfeb7SasXUCcRE6EIQdBCEIAEBCEAK1vTU/VqedNJ8pac2apuAd/tMpyt6an6tTzpra1Uw9j2nItcO8LjVo7F1JM85p1lPeEKupPJjsTQaoVwe3LlA8pd9mxF7MjBo65H8o3lSvae3csust28ZgzjOZMe5NXJLOkUtozLoiTMDIbhtUdkZg4q1uBxIOQE/uk69KA5oEa47JTLEIdsNKpUp3mQGyR1XOOBjcB4qlt7C0kHMcfeuosIa2mKL4DoNRuODmvF7A7jhC57SdCapYNw26gV2zNc2QxgtXUQHefA/HgrNzGYANgZ44k8NhUlay3wDOWWEEj3rljNqKato9r8CBuOw/uoGaPDc9StjSI47do1FL2hYchijSMWMYnw7F69oChcs9JpwNwE8TifNeTWKlOG0gd5he0NGpbxdtidT9MUI6c9F95vtJmxdQJbTnovvN9pM2LqBOIydCEIOghCEACEIQArW9NT9Wp500xGKXremp+pU86aYlAHmdOj0ng6nOHcTgm2tAzEjjHuWlk6VSoftu9opiu1QXye1/ohQ1jjAujdn2lQPJOanexaBklMToTNWR2ajLjw15YGQDuwWbRY5qNh7DIcZEkdEgwd+JTeV6MBgDwnFKUCOeaGxjgd+Zz1ZBb3CtpgWcjn2Ey+m6nzRnpAR8md46UboKVtVBgqwx4F0dJzsi7bhtgqwtVWanOBjjDbt67AkdGQ7Xhq2qoeei9xjOMpIjEEHi2F2zKjyTV2no7xJjEYnUoqFUtTDjg3HDEDhgYS7Qstm6J6rhd6PDZCQrMTrRgVA5srDG0SaMZ02es3zXrq8kseBnZj3FestKZgfZPq1W3+RLTnovvN9pM2LqBK6cPyX3m+0mrH1AqCEnQhCDoIhCygAQhCAFbXZ70OBIcAQCN8T5BVrqNf613/X8ldFCAo5enoItyJE49pWXaEccyV08Ihc2rw18SfrOVPJ870Dk+d66qEQil4G+XrOXboNwmCcc1h+gCXBxmREHKIyyXUwiEUvA3y9ZyTeTQAAxgEuz1uxce1afwq3o4Ho5Y4DGV2CIRSObpenJ1OTl6Jkxlio/4WbsPeV2EIhFINz9OR/hcbD3la/ws3Ye8rsIRCKXh3dL05AclwNR71aCz1/rHdzfyV3CIXUkujjk32yjdZKrsHPJEgwY1diuLOyGgKRAQcMoQhAAsrCygAQhC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56" name="AutoShape 16" descr="data:image/jpeg;base64,/9j/4AAQSkZJRgABAQAAAQABAAD/2wCEAAkGBxQTEhUSExMVFhUXGBkVFxcXFRUUFxgXFRUYFxgXFxoYHCggGB0lHBQYITEhJSkrLi4uFx8zODMsNygtLisBCgoKDg0OGBAQGywcHxwsLCwsLCwsLCwsLCwsLSwsLCwsLCwsLCwsLCwsLCwsLCwsLCwsLCwsLCs4LCssOCsrLP/AABEIALwAwAMBIgACEQEDEQH/xAAbAAACAgMBAAAAAAAAAAAAAAAABAMFAQIGB//EAEUQAAEDAQQFCAUKBAYDAAAAAAEAAhEDBBIhMQVBUWFxBhMiMoGRobEzcrLB8CNCUlNigpPR0+EWwtLxBxU0kpSiFENz/8QAGQEAAwEBAQAAAAAAAAAAAAAAAAMEAgEF/8QAKBEAAgIBBQAABgIDAAAAAAAAAAECEQMEEiExURMiMkFhkYGxI0Jx/9oADAMBAAIRAxEAPwD2a1VH32MYWiQ4kuaXdW7lDh9JHN1vrKf4Tv1EVvTU/VqedNNIAV5ut9ZT/Cd+ojm631lP8J36iaQgBXm631lP8J36ihtT6rWOffpm6CY5twmBP1isCktKH5Gr6jvZKASOdq8p6rHQ5lMA5GHR7WC2dylqgA3aeJj535qn03ERv96qbI6rTdeptvgfNzI3gGJKjWWfp6jwYu6/s66vyhtDRe5ulG8vBVU/l7WBg0KY4ud2rntIaeql0PaW6ocCDtxEKlr2pzzj5LW+Zj4WHw7d3+INXIUaZJyF53eTqXXaItVatRZVvU23xN2450YxE3xOWxeO2BvTK9g5I/6OjwPtFNxybfJPmhFK0qLDm631lP8ACd+ojm631lP8J36iaQmkwrzdb6yn+E79RHN1vrKf4Tv1E0hACFepUZDnOYReAIDC04mM758k5TfIlJac9F95vtJmxDoBAE6EIQAIQhAAhCEAK1vTU/VqedNNJWt6an6tTzpppAAhYJStotrGYE4/RGJ7kWdSb6GikNM1AKThrcLo4nBV9r0yY1MHe78h4qktmkLxI1nCTifHIcEmWVdIox6ab5fAjpkg54CSfyUFjqC80ZdPXlsB3YKe1gFoGYEnHIwJ/ZV9kdM0iJ6ZJgy6No4YDFJotb+xY6bstOo14JBMxIK4y02QMdF69lxA+AuirsNwOmJzJcNWxvvOSpnUiXkHrH3nxQcaRrYKWJK9U5GVgbMGgyWOc0jZ0iR4FefNs4YStadrfT6THlrhrBI79o4rUZ07M5cO6NHsaF55ovlnWbhVaKjdoN1w9x8F1+jdOUa8Bjod9B3Rd3a+xUKafRDPDOPaLRCw1ZWhRX6c9F95vtJmxdQJXTvovvN9pNWLqBBwnQhCDoIQhAAhCEAV9utDWVKbnHC68Zb2KvtvKGMGM3XnYAdgzU+mh0qfB/8AIqK2QAVPlySTpFumwwmrkNP0hVdgXgj7MN8pPik7RVIED8v7qteccMN+Skp1XYTJCmlJvs9CGKMekQ1qp15pd7iej2q0qsYdWpJPscEGdYwQmakbWU4YjWADnBGYHHBVjKpp1b90XL4a45k4THvTb23cZxD2gDLA5HxSIF6o9ozumRtwLfCB3qiKsiySpjlV/wAg1wgS5xzbGerXkFX2CmSSfmjI65PmpaTibPSAEm8WMHNy4lsNM1MgL+WuDKxTB6LRk1jZOqS2Y44ocQhkTZK1suLtyWeyHJ+jZict28QpxYAcXOjcAkt0VpWhey0hrxKeZYmkYjv+MFtSDGjoNx2nNYc9xBxjglNj4x4LSlba1NkCtgPpAPjdJxVho7lGXYVGz9pmA7Wn3Fcs2kD1pPFWthiI2JqyyRLk02Np2v0X2kLaypTutdjebgcDgZ1qysPUC520UxdG5zfMLo7F1ArMcnJWzycsFCVInQhC2LBCEIAEIQgCi5Rvh1P7/wDIudtj1d8rnwaPF/k1UQgnepMv1nqaXjHZHZ7PtzOc6lMIAx8c90KRlIXhInAyN4E+9aBzrxaBByBzInEx3jFY2mnl8NK1ScPADHidygqMMRCseZAy79Z4pe9JwgjbrlFGlOznbe9zIdOEgEY4qutzzeo1muLSSTJBIAGsjW2QATvVzp194tpjid51DsjxVfYTcptqxLw8tDjiQ1pkATsnJU40RZ5DVSxX7M60XnsZUAdzGMNf1XvcdZA1AZDalqukmtcaVNvRYHSS7pEjAOk9YzEqypW7nrEZBcXitTaYc+8bxlxgQD0hiufdTYA0NLcB9rM9bVtnFEXucl4Zl8qi0dNo5pcGOkw9t7LCdYHirMWQ6z7lQ8nLSKYLCS5kgwBUddIyI6Kv/wDMWZQ+f/lV8rqRPGyrHnSXZo6lGCjfTU77Yw6qn4VX+lLOtTcofx5qr/SlvG/CmOoj6aPbvU9heUq60t2P/Dqf0oZa2j6X4dT+lc2S8NvLB/cuTUmB9oea6uxdQLgqdvbIwfmP/XUP8q6qzacphoF2v/x6/wDQq8CajyeTq6+JwXSFU/5/T+jX/wCNX/oSenLTVLKVWjWfSa57KZaaQk85UDbxDxIInJOJjokLkG8oa9F1Vr2Gs1lR7GvDmte406LahbcDYyD8ZzwhbW/lndDnUaPO0w177/OhocymaTSW9Eyb1WAPslAHWoXK1eVxYKt+hD6VKtVeG1A5s0HMaWtddEzfBmBwVpofSxrPrMdT5t1J0XS6Xlpm68i6LoddkQSDtzCAK/lifQxnL47mqjstCBIOueKsf8RahbTpOGpzj4BVWi695jY2BS5frs9LTv8AxUWDABekaukRuGDAd+1YsjIadpIyxw2b0yaXQaMYcSTwC1MAmMF2hBE5QPpjHUTmdeCkqsOd48MIWjyuNDIspNNUyKgcM4nuwRZtEl9Braggue510GCQ843iMmwMhtU1sF6s0bvfKuC7pNGzPXktxkZyQ3G1pAYHtAAa1zgyABAe1ri07BgBI1DFcEzRjnhtSmC8dMG4291Xm67A6wcTuXfW2yU6junehwIgOhpLoxw9XattGUrpOEaiBqjqx2YdizCDjKUvTMuYRj4croGkASXSARAwzM+C6Sm0GHbtniSo9JWOXEtwMSd85cFBox5NK7kWktxxjX+a7JWaxyoce+M1pVy7s0Ncdcdk+9Yc5KaKoSIapwyw96WFRM1cj3qqqVsTwPkl0U3wW9m6w3OC7mxdQLzLk7aC50nW4EcNS9NsXUCqwKonl66V5E/wTqK0Wdr4DgHQQ4Tqc0yDxBUqE8jEqujWGS1oa+8Xh4AJFRzbt8ThMYJaycnqDKLKHNhzGU+aF4AksJBcDxLQTwVshAFZa9AWer6Six0lxMjMvi9O2bokbgp7HoylSc91Nga55l5GZiSM97j3lOIQBxv+I5+Tp8Xj/qFyvJy1Q0DdC6b/ABNnm6IGZeWjeXAADvXDWFxpVnUyeq8tnGCWm6Y7vFT5VyX6dpRSO+o1pw1AQOK1q1IO3cquz2sAT2rD7aCYkbSNfA7EtSGyxc8DNauQMidwE+KXFpJOAlp1g5Yawpq1YAST754DWohVmdowOHhK32KqhGlJruB27I2K3azEnsVXoz/UVJV0CO5FGrJGiBtdn3LIMGRr+AtqLPyQ0/N2FCOGbR7lSWN92q5pyeJ7R/dXdR0k7gY7Qudtj4uu1g4rYrosbRWu4kG7ElwxjiNizB1kE7RgsNryAUrUtcfnI8kuRViRm2VIjtlUdurQHcE5aa8iQfgKi0lXkxq/t+awojZzpF7yaIBYN48l6lYuoF5RoGkado5p3WY9zDslsher2LqBU4lSPO1TuS/4ToQhMJgQhCABCEIApdNWPna9kwkMe+ofutEf9iF5la7ODVeNZqvg5EG+fyXrlX0tP1annTXmWk6F2vV3VHnb84n3pOboq0vLZFY6hb0HZ+alayCIHfqTtWi14BPYoWWJxwB+OKQmXtUbuqYQ7Lesm0CMTkmLPoo6ynaeixtTIiJHPNf8q5wygajnGOeepPmsS3OIOPBWTtFtGIzUNSzZxEa/2WxVklO1YDcipVgnUkqdMgkHEePFSVzgDs+PjiijjmbutuU/GxUttqgyFLaYJjJV9akce7jKKO7kx6wVuiBOz9/JLWrOJxmRhlmladR7CMJGP7podLXCyxsJCdWpAhVlRpJnaPjzV1XsoGeJUNmYDM/2xhLs202dZp2xc3pFjwOjW6U/aaIPuXcWLqBVvKCzBzWPOdN4I7eiR4+CsrF1Aq0qPMlK6/BOhCF0yCEIQAIQhACtb01P1annTXnmnmgWmsPtz3gH3r0Ot6an6tTzprhOVdGLXU3hp72xPglZvpKdI/no2o0IAxkakwKeK0ZIEcCFO2sp4l+To1rUSBmf7JCuSNZyOs6v7qxr1sO5Vdd8ynoiaIP/ADKgODz+6loaUcIv4jMxnEJWcyVHaLOW0n1HYCC1oOF4kRA2nHJdOJl/QtbHAwR27NqUtlvptJANNwzPygbjsVEKx5i7JwIExhdkQZ44RuCV5TXWhrG5MEYDCTi4HeMO0ldow3RY17bSIm8yRsrU8ktXtlPVVpADMuqsjbqJJ7lx9BgILjBJkAHUBmTtz8N63MtIcJvOGM53TkD4YLaRza3ydINN0wMJqHWeo2NxPSPcFtR0vTdgWuYdrXBw7QYPcuW51wmWtOYxbHaIUrXRDmmQcMQJa4ajtkYg8VmUUzUJSidTzmomQRIOYj41KbRtO9UaPpOaI4uEqjsFckFuo49sZ+C6nkpRvWikNjr3+0T5qfbzRYp/K3+D0PTXoj67faTdi6gSmmvRfeb7SbsXUCrPKJ0IWJQdMoWAVlAAhYvLIQArW9NT9Sp501ynLilFWm/6TC3ta4Hyd4Lq63pqfq1POmqXlpRmkx30X+0CPMBYyK4sdp3WRFNQfLQNgWKnx3Jezuw7Fl71LFnp5Imar0q4YLcuxUQbLZLgBOZOxNiRyixarazTDnNaxxBEFwJDcxMfO7VS1rU+q8vqOLnAYE6hsaBg0cFYW+2At5qmDdkF7nZuLcgB80DE71W09e3ALXZlKh5suAaM8DwAOaq9LN1K/wBG0IplxzOH7Kntgly2LkrZRVaYZAIJBBiBOJwcPERwT2j7Oa5wgu2zBdGYDYJDoxI7lPa7OHAD4xVebIRiwkOGeudnd8QtxkcUq4Y7bNHRlISlGkA8NLQQ4hpkA56xsKsaemrzAx7ACBBJJBEbZ9IST1pB2zmoKIDajaj8G0+mBrc4dVjRvMY7JXZNfYbw+UaaLOJ1xe8MF6FyCspNdz/oN8XGB5FcJohkQSM8/vO1L1TkFZbtF9TW90djMB4kpCVzOydY3+i2016L7zfaTdi6gSunPRfeb7SasXUCcRE6EIQdBCEIAEBCEAK1vTU/VqedNJ8pac2apuAd/tMpyt6an6tTzpra1Uw9j2nItcO8LjVo7F1JM85p1lPeEKupPJjsTQaoVwe3LlA8pd9mxF7MjBo65H8o3lSvae3csust28ZgzjOZMe5NXJLOkUtozLoiTMDIbhtUdkZg4q1uBxIOQE/uk69KA5oEa47JTLEIdsNKpUp3mQGyR1XOOBjcB4qlt7C0kHMcfeuosIa2mKL4DoNRuODmvF7A7jhC57SdCapYNw26gV2zNc2QxgtXUQHefA/HgrNzGYANgZ44k8NhUlay3wDOWWEEj3rljNqKato9r8CBuOw/uoGaPDc9StjSI47do1FL2hYchijSMWMYnw7F69oChcs9JpwNwE8TifNeTWKlOG0gd5he0NGpbxdtidT9MUI6c9F95vtJmxdQJbTnovvN9pM2LqBOIydCEIOghCEACEIQArW9NT9Wp500xGKXremp+pU86aYlAHmdOj0ng6nOHcTgm2tAzEjjHuWlk6VSoftu9opiu1QXye1/ohQ1jjAujdn2lQPJOanexaBklMToTNWR2ajLjw15YGQDuwWbRY5qNh7DIcZEkdEgwd+JTeV6MBgDwnFKUCOeaGxjgd+Zz1ZBb3CtpgWcjn2Ey+m6nzRnpAR8md46UboKVtVBgqwx4F0dJzsi7bhtgqwtVWanOBjjDbt67AkdGQ7Xhq2qoeei9xjOMpIjEEHi2F2zKjyTV2no7xJjEYnUoqFUtTDjg3HDEDhgYS7Qstm6J6rhd6PDZCQrMTrRgVA5srDG0SaMZ02es3zXrq8kseBnZj3FestKZgfZPq1W3+RLTnovvN9pM2LqBK6cPyX3m+0mrH1AqCEnQhCDoIhCygAQhCAFbXZ70OBIcAQCN8T5BVrqNf613/X8ldFCAo5enoItyJE49pWXaEccyV08Ihc2rw18SfrOVPJ870Dk+d66qEQil4G+XrOXboNwmCcc1h+gCXBxmREHKIyyXUwiEUvA3y9ZyTeTQAAxgEuz1uxce1afwq3o4Ho5Y4DGV2CIRSObpenJ1OTl6Jkxlio/4WbsPeV2EIhFINz9OR/hcbD3la/ws3Ye8rsIRCKXh3dL05AclwNR71aCz1/rHdzfyV3CIXUkujjk32yjdZKrsHPJEgwY1diuLOyGgKRAQcMoQhAAsrCygAQhC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58" name="AutoShape 18" descr="data:image/jpeg;base64,/9j/4AAQSkZJRgABAQAAAQABAAD/2wCEAAkGBxQTEhUSExMVFhUXGBkVFxcXFRUUFxgXFRUYFxgXFxoYHCggGB0lHBQYITEhJSkrLi4uFx8zODMsNygtLisBCgoKDg0OGBAQGywcHxwsLCwsLCwsLCwsLCwsLSwsLCwsLCwsLCwsLCwsLCwsLCwsLCwsLCwsLCs4LCssOCsrLP/AABEIALwAwAMBIgACEQEDEQH/xAAbAAACAgMBAAAAAAAAAAAAAAAABAMFAQIGB//EAEUQAAEDAQQFCAUKBAYDAAAAAAEAAhEDBBIhMQVBUWFxBhMiMoGRobEzcrLB8CNCUlNigpPR0+EWwtLxBxU0kpSiFENz/8QAGQEAAwEBAQAAAAAAAAAAAAAAAAMEAgEF/8QAKBEAAgIBBQAABgIDAAAAAAAAAAECEQMEEiExURMiMkFhkYGxI0Jx/9oADAMBAAIRAxEAPwD2a1VH32MYWiQ4kuaXdW7lDh9JHN1vrKf4Tv1EVvTU/VqedNNIAV5ut9ZT/Cd+ojm631lP8J36iaQgBXm631lP8J36ihtT6rWOffpm6CY5twmBP1isCktKH5Gr6jvZKASOdq8p6rHQ5lMA5GHR7WC2dylqgA3aeJj535qn03ERv96qbI6rTdeptvgfNzI3gGJKjWWfp6jwYu6/s66vyhtDRe5ulG8vBVU/l7WBg0KY4ud2rntIaeql0PaW6ocCDtxEKlr2pzzj5LW+Zj4WHw7d3+INXIUaZJyF53eTqXXaItVatRZVvU23xN2450YxE3xOWxeO2BvTK9g5I/6OjwPtFNxybfJPmhFK0qLDm631lP8ACd+ojm631lP8J36iaQmkwrzdb6yn+E79RHN1vrKf4Tv1E0hACFepUZDnOYReAIDC04mM758k5TfIlJac9F95vtJmxDoBAE6EIQAIQhAAhCEAK1vTU/VqedNNJWt6an6tTzpppAAhYJStotrGYE4/RGJ7kWdSb6GikNM1AKThrcLo4nBV9r0yY1MHe78h4qktmkLxI1nCTifHIcEmWVdIox6ab5fAjpkg54CSfyUFjqC80ZdPXlsB3YKe1gFoGYEnHIwJ/ZV9kdM0iJ6ZJgy6No4YDFJotb+xY6bstOo14JBMxIK4y02QMdF69lxA+AuirsNwOmJzJcNWxvvOSpnUiXkHrH3nxQcaRrYKWJK9U5GVgbMGgyWOc0jZ0iR4FefNs4YStadrfT6THlrhrBI79o4rUZ07M5cO6NHsaF55ovlnWbhVaKjdoN1w9x8F1+jdOUa8Bjod9B3Rd3a+xUKafRDPDOPaLRCw1ZWhRX6c9F95vtJmxdQJXTvovvN9pNWLqBBwnQhCDoIQhAAhCEAV9utDWVKbnHC68Zb2KvtvKGMGM3XnYAdgzU+mh0qfB/8AIqK2QAVPlySTpFumwwmrkNP0hVdgXgj7MN8pPik7RVIED8v7qteccMN+Skp1XYTJCmlJvs9CGKMekQ1qp15pd7iej2q0qsYdWpJPscEGdYwQmakbWU4YjWADnBGYHHBVjKpp1b90XL4a45k4THvTb23cZxD2gDLA5HxSIF6o9ozumRtwLfCB3qiKsiySpjlV/wAg1wgS5xzbGerXkFX2CmSSfmjI65PmpaTibPSAEm8WMHNy4lsNM1MgL+WuDKxTB6LRk1jZOqS2Y44ocQhkTZK1suLtyWeyHJ+jZict28QpxYAcXOjcAkt0VpWhey0hrxKeZYmkYjv+MFtSDGjoNx2nNYc9xBxjglNj4x4LSlba1NkCtgPpAPjdJxVho7lGXYVGz9pmA7Wn3Fcs2kD1pPFWthiI2JqyyRLk02Np2v0X2kLaypTutdjebgcDgZ1qysPUC520UxdG5zfMLo7F1ArMcnJWzycsFCVInQhC2LBCEIAEIQgCi5Rvh1P7/wDIudtj1d8rnwaPF/k1UQgnepMv1nqaXjHZHZ7PtzOc6lMIAx8c90KRlIXhInAyN4E+9aBzrxaBByBzInEx3jFY2mnl8NK1ScPADHidygqMMRCseZAy79Z4pe9JwgjbrlFGlOznbe9zIdOEgEY4qutzzeo1muLSSTJBIAGsjW2QATvVzp194tpjid51DsjxVfYTcptqxLw8tDjiQ1pkATsnJU40RZ5DVSxX7M60XnsZUAdzGMNf1XvcdZA1AZDalqukmtcaVNvRYHSS7pEjAOk9YzEqypW7nrEZBcXitTaYc+8bxlxgQD0hiufdTYA0NLcB9rM9bVtnFEXucl4Zl8qi0dNo5pcGOkw9t7LCdYHirMWQ6z7lQ8nLSKYLCS5kgwBUddIyI6Kv/wDMWZQ+f/lV8rqRPGyrHnSXZo6lGCjfTU77Yw6qn4VX+lLOtTcofx5qr/SlvG/CmOoj6aPbvU9heUq60t2P/Dqf0oZa2j6X4dT+lc2S8NvLB/cuTUmB9oea6uxdQLgqdvbIwfmP/XUP8q6qzacphoF2v/x6/wDQq8CajyeTq6+JwXSFU/5/T+jX/wCNX/oSenLTVLKVWjWfSa57KZaaQk85UDbxDxIInJOJjokLkG8oa9F1Vr2Gs1lR7GvDmte406LahbcDYyD8ZzwhbW/lndDnUaPO0w177/OhocymaTSW9Eyb1WAPslAHWoXK1eVxYKt+hD6VKtVeG1A5s0HMaWtddEzfBmBwVpofSxrPrMdT5t1J0XS6Xlpm68i6LoddkQSDtzCAK/lifQxnL47mqjstCBIOueKsf8RahbTpOGpzj4BVWi695jY2BS5frs9LTv8AxUWDABekaukRuGDAd+1YsjIadpIyxw2b0yaXQaMYcSTwC1MAmMF2hBE5QPpjHUTmdeCkqsOd48MIWjyuNDIspNNUyKgcM4nuwRZtEl9Braggue510GCQ843iMmwMhtU1sF6s0bvfKuC7pNGzPXktxkZyQ3G1pAYHtAAa1zgyABAe1ri07BgBI1DFcEzRjnhtSmC8dMG4291Xm67A6wcTuXfW2yU6junehwIgOhpLoxw9XattGUrpOEaiBqjqx2YdizCDjKUvTMuYRj4croGkASXSARAwzM+C6Sm0GHbtniSo9JWOXEtwMSd85cFBox5NK7kWktxxjX+a7JWaxyoce+M1pVy7s0Ncdcdk+9Yc5KaKoSIapwyw96WFRM1cj3qqqVsTwPkl0U3wW9m6w3OC7mxdQLzLk7aC50nW4EcNS9NsXUCqwKonl66V5E/wTqK0Wdr4DgHQQ4Tqc0yDxBUqE8jEqujWGS1oa+8Xh4AJFRzbt8ThMYJaycnqDKLKHNhzGU+aF4AksJBcDxLQTwVshAFZa9AWer6Six0lxMjMvi9O2bokbgp7HoylSc91Nga55l5GZiSM97j3lOIQBxv+I5+Tp8Xj/qFyvJy1Q0DdC6b/ABNnm6IGZeWjeXAADvXDWFxpVnUyeq8tnGCWm6Y7vFT5VyX6dpRSO+o1pw1AQOK1q1IO3cquz2sAT2rD7aCYkbSNfA7EtSGyxc8DNauQMidwE+KXFpJOAlp1g5Yawpq1YAST754DWohVmdowOHhK32KqhGlJruB27I2K3azEnsVXoz/UVJV0CO5FGrJGiBtdn3LIMGRr+AtqLPyQ0/N2FCOGbR7lSWN92q5pyeJ7R/dXdR0k7gY7Qudtj4uu1g4rYrosbRWu4kG7ElwxjiNizB1kE7RgsNryAUrUtcfnI8kuRViRm2VIjtlUdurQHcE5aa8iQfgKi0lXkxq/t+awojZzpF7yaIBYN48l6lYuoF5RoGkado5p3WY9zDslsher2LqBU4lSPO1TuS/4ToQhMJgQhCABCEIApdNWPna9kwkMe+ofutEf9iF5la7ODVeNZqvg5EG+fyXrlX0tP1annTXmWk6F2vV3VHnb84n3pOboq0vLZFY6hb0HZ+alayCIHfqTtWi14BPYoWWJxwB+OKQmXtUbuqYQ7Lesm0CMTkmLPoo6ynaeixtTIiJHPNf8q5wygajnGOeepPmsS3OIOPBWTtFtGIzUNSzZxEa/2WxVklO1YDcipVgnUkqdMgkHEePFSVzgDs+PjiijjmbutuU/GxUttqgyFLaYJjJV9akce7jKKO7kx6wVuiBOz9/JLWrOJxmRhlmladR7CMJGP7podLXCyxsJCdWpAhVlRpJnaPjzV1XsoGeJUNmYDM/2xhLs202dZp2xc3pFjwOjW6U/aaIPuXcWLqBVvKCzBzWPOdN4I7eiR4+CsrF1Aq0qPMlK6/BOhCF0yCEIQAIQhACtb01P1annTXnmnmgWmsPtz3gH3r0Ot6an6tTzprhOVdGLXU3hp72xPglZvpKdI/no2o0IAxkakwKeK0ZIEcCFO2sp4l+To1rUSBmf7JCuSNZyOs6v7qxr1sO5Vdd8ynoiaIP/ADKgODz+6loaUcIv4jMxnEJWcyVHaLOW0n1HYCC1oOF4kRA2nHJdOJl/QtbHAwR27NqUtlvptJANNwzPygbjsVEKx5i7JwIExhdkQZ44RuCV5TXWhrG5MEYDCTi4HeMO0ldow3RY17bSIm8yRsrU8ktXtlPVVpADMuqsjbqJJ7lx9BgILjBJkAHUBmTtz8N63MtIcJvOGM53TkD4YLaRza3ydINN0wMJqHWeo2NxPSPcFtR0vTdgWuYdrXBw7QYPcuW51wmWtOYxbHaIUrXRDmmQcMQJa4ajtkYg8VmUUzUJSidTzmomQRIOYj41KbRtO9UaPpOaI4uEqjsFckFuo49sZ+C6nkpRvWikNjr3+0T5qfbzRYp/K3+D0PTXoj67faTdi6gSmmvRfeb7SbsXUCrPKJ0IWJQdMoWAVlAAhYvLIQArW9NT9Sp501ynLilFWm/6TC3ta4Hyd4Lq63pqfq1POmqXlpRmkx30X+0CPMBYyK4sdp3WRFNQfLQNgWKnx3Jezuw7Fl71LFnp5Imar0q4YLcuxUQbLZLgBOZOxNiRyixarazTDnNaxxBEFwJDcxMfO7VS1rU+q8vqOLnAYE6hsaBg0cFYW+2At5qmDdkF7nZuLcgB80DE71W09e3ALXZlKh5suAaM8DwAOaq9LN1K/wBG0IplxzOH7Kntgly2LkrZRVaYZAIJBBiBOJwcPERwT2j7Oa5wgu2zBdGYDYJDoxI7lPa7OHAD4xVebIRiwkOGeudnd8QtxkcUq4Y7bNHRlISlGkA8NLQQ4hpkA56xsKsaemrzAx7ACBBJJBEbZ9IST1pB2zmoKIDajaj8G0+mBrc4dVjRvMY7JXZNfYbw+UaaLOJ1xe8MF6FyCspNdz/oN8XGB5FcJohkQSM8/vO1L1TkFZbtF9TW90djMB4kpCVzOydY3+i2016L7zfaTdi6gSunPRfeb7SasXUCcRE6EIQdBCEIAEBCEAK1vTU/VqedNJ8pac2apuAd/tMpyt6an6tTzpra1Uw9j2nItcO8LjVo7F1JM85p1lPeEKupPJjsTQaoVwe3LlA8pd9mxF7MjBo65H8o3lSvae3csust28ZgzjOZMe5NXJLOkUtozLoiTMDIbhtUdkZg4q1uBxIOQE/uk69KA5oEa47JTLEIdsNKpUp3mQGyR1XOOBjcB4qlt7C0kHMcfeuosIa2mKL4DoNRuODmvF7A7jhC57SdCapYNw26gV2zNc2QxgtXUQHefA/HgrNzGYANgZ44k8NhUlay3wDOWWEEj3rljNqKato9r8CBuOw/uoGaPDc9StjSI47do1FL2hYchijSMWMYnw7F69oChcs9JpwNwE8TifNeTWKlOG0gd5he0NGpbxdtidT9MUI6c9F95vtJmxdQJbTnovvN9pM2LqBOIydCEIOghCEACEIQArW9NT9Wp500xGKXremp+pU86aYlAHmdOj0ng6nOHcTgm2tAzEjjHuWlk6VSoftu9opiu1QXye1/ohQ1jjAujdn2lQPJOanexaBklMToTNWR2ajLjw15YGQDuwWbRY5qNh7DIcZEkdEgwd+JTeV6MBgDwnFKUCOeaGxjgd+Zz1ZBb3CtpgWcjn2Ey+m6nzRnpAR8md46UboKVtVBgqwx4F0dJzsi7bhtgqwtVWanOBjjDbt67AkdGQ7Xhq2qoeei9xjOMpIjEEHi2F2zKjyTV2no7xJjEYnUoqFUtTDjg3HDEDhgYS7Qstm6J6rhd6PDZCQrMTrRgVA5srDG0SaMZ02es3zXrq8kseBnZj3FestKZgfZPq1W3+RLTnovvN9pM2LqBK6cPyX3m+0mrH1AqCEnQhCDoIhCygAQhCAFbXZ70OBIcAQCN8T5BVrqNf613/X8ldFCAo5enoItyJE49pWXaEccyV08Ihc2rw18SfrOVPJ870Dk+d66qEQil4G+XrOXboNwmCcc1h+gCXBxmREHKIyyXUwiEUvA3y9ZyTeTQAAxgEuz1uxce1afwq3o4Ho5Y4DGV2CIRSObpenJ1OTl6Jkxlio/4WbsPeV2EIhFINz9OR/hcbD3la/ws3Ye8rsIRCKXh3dL05AclwNR71aCz1/rHdzfyV3CIXUkujjk32yjdZKrsHPJEgwY1diuLOyGgKRAQcMoQhAAsrCygAQhC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0" name="Picture 20" descr="http://1.bp.blogspot.com/-utvqW7Y8ZuU/TX8jYtQBFZI/AAAAAAAAADA/Zb_nx5SJCUg/s400/0811.31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022763"/>
            <a:ext cx="4478956" cy="48352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1200" y="24825"/>
            <a:ext cx="5715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 smtClean="0">
                <a:latin typeface="Dirty Finger" pitchFamily="2" charset="0"/>
              </a:rPr>
              <a:t>SISTEM KEKEBALAN TUBUH / IMUN</a:t>
            </a:r>
            <a:endParaRPr lang="en-US" sz="3200" b="1" dirty="0">
              <a:latin typeface="Dirty Finger" pitchFamily="2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0" y="838200"/>
          <a:ext cx="9144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C413F28-ECD5-47DB-865F-40B608CDA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5C413F28-ECD5-47DB-865F-40B608CDA6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03B8025-2F51-49DB-AC64-4B2C868E61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103B8025-2F51-49DB-AC64-4B2C868E61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4BF251-012C-4F23-874B-D0AE1E18F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AF4BF251-012C-4F23-874B-D0AE1E18FB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F309C19-E84E-4331-BA60-A8FDE4041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5F309C19-E84E-4331-BA60-A8FDE4041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Graphic spid="7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" y="0"/>
          <a:ext cx="88392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381000" y="304800"/>
          <a:ext cx="8458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24400" y="1295401"/>
            <a:ext cx="4191000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Abscissa" pitchFamily="2" charset="0"/>
              </a:rPr>
              <a:t>bagian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dari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tubuh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kita</a:t>
            </a:r>
            <a:r>
              <a:rPr lang="en-US" sz="3200" b="1" dirty="0" smtClean="0">
                <a:latin typeface="Abscissa" pitchFamily="2" charset="0"/>
              </a:rPr>
              <a:t> yang </a:t>
            </a:r>
            <a:r>
              <a:rPr lang="en-US" sz="3200" b="1" dirty="0" err="1" smtClean="0">
                <a:latin typeface="Abscissa" pitchFamily="2" charset="0"/>
              </a:rPr>
              <a:t>berfungsi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sebagai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pertahanan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tubuh</a:t>
            </a:r>
            <a:r>
              <a:rPr lang="en-US" sz="3200" b="1" dirty="0" smtClean="0">
                <a:latin typeface="Abscissa" pitchFamily="2" charset="0"/>
              </a:rPr>
              <a:t> yang </a:t>
            </a:r>
            <a:r>
              <a:rPr lang="en-US" sz="3200" b="1" dirty="0" err="1" smtClean="0">
                <a:latin typeface="Abscissa" pitchFamily="2" charset="0"/>
              </a:rPr>
              <a:t>selalu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siap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menghadapi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infeksi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apa</a:t>
            </a:r>
            <a:r>
              <a:rPr lang="en-US" sz="3200" b="1" dirty="0" smtClean="0">
                <a:latin typeface="Abscissa" pitchFamily="2" charset="0"/>
              </a:rPr>
              <a:t> pun yang </a:t>
            </a:r>
            <a:r>
              <a:rPr lang="en-US" sz="3200" b="1" dirty="0" err="1" smtClean="0">
                <a:latin typeface="Abscissa" pitchFamily="2" charset="0"/>
              </a:rPr>
              <a:t>masuk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ke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dalam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tubuh</a:t>
            </a:r>
            <a:r>
              <a:rPr lang="en-US" sz="3200" b="1" dirty="0" smtClean="0">
                <a:latin typeface="Abscissa" pitchFamily="2" charset="0"/>
              </a:rPr>
              <a:t>.</a:t>
            </a:r>
            <a:endParaRPr lang="en-US" sz="3200" b="1" dirty="0">
              <a:latin typeface="Abscissa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4495801"/>
            <a:ext cx="4191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Abscissa" pitchFamily="2" charset="0"/>
              </a:rPr>
              <a:t>kekebalan</a:t>
            </a:r>
            <a:r>
              <a:rPr lang="en-US" sz="3200" b="1" dirty="0" smtClean="0">
                <a:latin typeface="Abscissa" pitchFamily="2" charset="0"/>
              </a:rPr>
              <a:t> yang </a:t>
            </a:r>
            <a:r>
              <a:rPr lang="en-US" sz="3200" b="1" dirty="0" err="1" smtClean="0">
                <a:latin typeface="Abscissa" pitchFamily="2" charset="0"/>
              </a:rPr>
              <a:t>diaktifkan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oleh</a:t>
            </a:r>
            <a:r>
              <a:rPr lang="en-US" sz="3200" b="1" dirty="0" smtClean="0">
                <a:latin typeface="Abscissa" pitchFamily="2" charset="0"/>
              </a:rPr>
              <a:t> system </a:t>
            </a:r>
            <a:r>
              <a:rPr lang="en-US" sz="3200" b="1" dirty="0" err="1" smtClean="0">
                <a:latin typeface="Abscissa" pitchFamily="2" charset="0"/>
              </a:rPr>
              <a:t>kekebalan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bawaan</a:t>
            </a:r>
            <a:endParaRPr lang="en-US" sz="3200" b="1" dirty="0">
              <a:latin typeface="Abscissa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038600" y="3276600"/>
            <a:ext cx="609600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3962400" y="5562600"/>
            <a:ext cx="609600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build="allAtOnce" animBg="1"/>
      <p:bldP spid="7" grpId="0" build="allAtOnce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228600"/>
            <a:ext cx="6858000" cy="59436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lvl="0"/>
            <a:r>
              <a:rPr lang="en-US" b="1" dirty="0" smtClean="0">
                <a:latin typeface="Abscissa" pitchFamily="2" charset="0"/>
              </a:rPr>
              <a:t>PERLINDUNGAN  PERMUKAAN (EKSTERNAL)</a:t>
            </a:r>
          </a:p>
          <a:p>
            <a:pPr lvl="0">
              <a:buNone/>
            </a:pPr>
            <a:endParaRPr lang="en-US" b="1" dirty="0" smtClean="0">
              <a:latin typeface="Abscissa" pitchFamily="2" charset="0"/>
            </a:endParaRPr>
          </a:p>
          <a:p>
            <a:pPr lvl="0">
              <a:buNone/>
            </a:pPr>
            <a:endParaRPr lang="en-US" b="1" dirty="0" smtClean="0">
              <a:latin typeface="Abscissa" pitchFamily="2" charset="0"/>
            </a:endParaRPr>
          </a:p>
          <a:p>
            <a:endParaRPr lang="en-US" b="1" dirty="0" smtClean="0">
              <a:latin typeface="Abscissa" pitchFamily="2" charset="0"/>
            </a:endParaRPr>
          </a:p>
          <a:p>
            <a:r>
              <a:rPr lang="en-US" b="1" dirty="0" smtClean="0">
                <a:latin typeface="Abscissa" pitchFamily="2" charset="0"/>
              </a:rPr>
              <a:t>PERLINDUNGAN DALAM (INTERNAL)</a:t>
            </a:r>
          </a:p>
          <a:p>
            <a:endParaRPr lang="en-US" b="1" dirty="0" smtClean="0">
              <a:latin typeface="Abscissa" pitchFamily="2" charset="0"/>
            </a:endParaRPr>
          </a:p>
          <a:p>
            <a:pPr lvl="0"/>
            <a:endParaRPr lang="en-US" b="1" dirty="0" smtClean="0">
              <a:latin typeface="Abscissa" pitchFamily="2" charset="0"/>
            </a:endParaRP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4600" y="762000"/>
            <a:ext cx="19050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/>
            <a:r>
              <a:rPr lang="en-US" sz="3200" b="1" dirty="0" smtClean="0">
                <a:solidFill>
                  <a:schemeClr val="tx1"/>
                </a:solidFill>
                <a:latin typeface="Abscissa" pitchFamily="2" charset="0"/>
              </a:rPr>
              <a:t>KULIT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48200" y="762000"/>
            <a:ext cx="33528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/>
            <a:r>
              <a:rPr lang="en-US" sz="3200" b="1" dirty="0" smtClean="0">
                <a:solidFill>
                  <a:schemeClr val="tx1"/>
                </a:solidFill>
                <a:latin typeface="Abscissa" pitchFamily="2" charset="0"/>
              </a:rPr>
              <a:t>MEMBRAN MUKOSA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514600" y="3048000"/>
            <a:ext cx="19050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/>
            <a:r>
              <a:rPr lang="en-US" sz="3200" b="1" dirty="0" smtClean="0">
                <a:solidFill>
                  <a:schemeClr val="tx1"/>
                </a:solidFill>
                <a:latin typeface="Abscissa" pitchFamily="2" charset="0"/>
              </a:rPr>
              <a:t>FAGOSIT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14600" y="5029200"/>
            <a:ext cx="39624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/>
            <a:r>
              <a:rPr lang="en-US" sz="3200" b="1" dirty="0" smtClean="0">
                <a:solidFill>
                  <a:schemeClr val="tx1"/>
                </a:solidFill>
                <a:latin typeface="Abscissa" pitchFamily="2" charset="0"/>
              </a:rPr>
              <a:t>PROTEIN ANTIMIKROBA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4600" y="4038600"/>
            <a:ext cx="3505200" cy="76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/>
            <a:r>
              <a:rPr lang="en-US" sz="3200" b="1" dirty="0" smtClean="0">
                <a:solidFill>
                  <a:schemeClr val="tx1"/>
                </a:solidFill>
                <a:latin typeface="Abscissa" pitchFamily="2" charset="0"/>
              </a:rPr>
              <a:t>SEL NATURAL KILLER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1371600" cy="3429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400" b="1" dirty="0" smtClean="0">
                <a:latin typeface="Abscissa" pitchFamily="2" charset="0"/>
              </a:rPr>
              <a:t>S	K</a:t>
            </a:r>
            <a:br>
              <a:rPr lang="en-US" sz="2400" b="1" dirty="0" smtClean="0">
                <a:latin typeface="Abscissa" pitchFamily="2" charset="0"/>
              </a:rPr>
            </a:br>
            <a:r>
              <a:rPr lang="en-US" sz="2400" b="1" dirty="0" smtClean="0">
                <a:latin typeface="Abscissa" pitchFamily="2" charset="0"/>
              </a:rPr>
              <a:t>I	E</a:t>
            </a:r>
            <a:br>
              <a:rPr lang="en-US" sz="2400" b="1" dirty="0" smtClean="0">
                <a:latin typeface="Abscissa" pitchFamily="2" charset="0"/>
              </a:rPr>
            </a:br>
            <a:r>
              <a:rPr lang="en-US" sz="2400" b="1" dirty="0" smtClean="0">
                <a:latin typeface="Abscissa" pitchFamily="2" charset="0"/>
              </a:rPr>
              <a:t>S	K</a:t>
            </a:r>
            <a:br>
              <a:rPr lang="en-US" sz="2400" b="1" dirty="0" smtClean="0">
                <a:latin typeface="Abscissa" pitchFamily="2" charset="0"/>
              </a:rPr>
            </a:br>
            <a:r>
              <a:rPr lang="en-US" sz="2400" b="1" dirty="0" smtClean="0">
                <a:latin typeface="Abscissa" pitchFamily="2" charset="0"/>
              </a:rPr>
              <a:t>T	E</a:t>
            </a:r>
            <a:br>
              <a:rPr lang="en-US" sz="2400" b="1" dirty="0" smtClean="0">
                <a:latin typeface="Abscissa" pitchFamily="2" charset="0"/>
              </a:rPr>
            </a:br>
            <a:r>
              <a:rPr lang="en-US" sz="2400" b="1" dirty="0" smtClean="0">
                <a:latin typeface="Abscissa" pitchFamily="2" charset="0"/>
              </a:rPr>
              <a:t>E	B</a:t>
            </a:r>
            <a:br>
              <a:rPr lang="en-US" sz="2400" b="1" dirty="0" smtClean="0">
                <a:latin typeface="Abscissa" pitchFamily="2" charset="0"/>
              </a:rPr>
            </a:br>
            <a:r>
              <a:rPr lang="en-US" sz="2400" b="1" dirty="0" smtClean="0">
                <a:latin typeface="Abscissa" pitchFamily="2" charset="0"/>
              </a:rPr>
              <a:t>M	A</a:t>
            </a:r>
            <a:br>
              <a:rPr lang="en-US" sz="2400" b="1" dirty="0" smtClean="0">
                <a:latin typeface="Abscissa" pitchFamily="2" charset="0"/>
              </a:rPr>
            </a:br>
            <a:r>
              <a:rPr lang="en-US" sz="2400" b="1" dirty="0" smtClean="0">
                <a:latin typeface="Abscissa" pitchFamily="2" charset="0"/>
              </a:rPr>
              <a:t>	L	A</a:t>
            </a:r>
            <a:br>
              <a:rPr lang="en-US" sz="2400" b="1" dirty="0" smtClean="0">
                <a:latin typeface="Abscissa" pitchFamily="2" charset="0"/>
              </a:rPr>
            </a:br>
            <a:r>
              <a:rPr lang="en-US" sz="2400" b="1" dirty="0" smtClean="0">
                <a:latin typeface="Abscissa" pitchFamily="2" charset="0"/>
              </a:rPr>
              <a:t>	N</a:t>
            </a:r>
            <a:endParaRPr lang="en-US" sz="2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0" y="990600"/>
          <a:ext cx="91440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600" y="162580"/>
            <a:ext cx="51054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Dirty Finger" pitchFamily="2" charset="0"/>
              </a:rPr>
              <a:t>PERLINDUNGAN DI DALAM</a:t>
            </a:r>
            <a:endParaRPr lang="en-US" sz="3200" b="1" dirty="0">
              <a:latin typeface="Dirty Finger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9648E3-7B1A-4582-B1F6-E559B12F1F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AE9648E3-7B1A-4582-B1F6-E559B12F1F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627B01F-B3AE-459F-AEAF-AAD6488910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B627B01F-B3AE-459F-AEAF-AAD6488910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1D4936B-7780-43B9-AA07-B0184C218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graphicEl>
                                              <a:dgm id="{71D4936B-7780-43B9-AA07-B0184C218F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A1739EE-34F5-4258-87BE-E85C16E364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graphicEl>
                                              <a:dgm id="{AA1739EE-34F5-4258-87BE-E85C16E364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6FC4E7D-9CF5-4178-9104-7E7EF4DEA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B6FC4E7D-9CF5-4178-9104-7E7EF4DEA9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C0118D6-3ACA-4FFA-A625-7DEB89E29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graphicEl>
                                              <a:dgm id="{6C0118D6-3ACA-4FFA-A625-7DEB89E29D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One"/>
        </p:bldSub>
      </p:bldGraphic>
      <p:bldP spid="4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863025"/>
            <a:ext cx="7848600" cy="2862322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latin typeface="Abscissa" pitchFamily="2" charset="0"/>
              </a:rPr>
              <a:t>Sistem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Kekebalan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Adaptif</a:t>
            </a:r>
            <a:r>
              <a:rPr lang="en-US" sz="3600" b="1" dirty="0" smtClean="0">
                <a:latin typeface="Abscissa" pitchFamily="2" charset="0"/>
              </a:rPr>
              <a:t> (</a:t>
            </a:r>
            <a:r>
              <a:rPr lang="en-US" sz="3600" b="1" dirty="0" err="1" smtClean="0">
                <a:latin typeface="Abscissa" pitchFamily="2" charset="0"/>
              </a:rPr>
              <a:t>Spesifik</a:t>
            </a:r>
            <a:r>
              <a:rPr lang="en-US" sz="3600" b="1" dirty="0" smtClean="0">
                <a:latin typeface="Abscissa" pitchFamily="2" charset="0"/>
              </a:rPr>
              <a:t>), </a:t>
            </a:r>
            <a:r>
              <a:rPr lang="en-US" sz="3600" b="1" dirty="0" err="1" smtClean="0">
                <a:latin typeface="Abscissa" pitchFamily="2" charset="0"/>
              </a:rPr>
              <a:t>dapat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mengenali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mikroba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patogen</a:t>
            </a:r>
            <a:r>
              <a:rPr lang="en-US" sz="3600" b="1" dirty="0" smtClean="0">
                <a:latin typeface="Abscissa" pitchFamily="2" charset="0"/>
              </a:rPr>
              <a:t> yang </a:t>
            </a:r>
            <a:r>
              <a:rPr lang="en-US" sz="3600" b="1" dirty="0" err="1" smtClean="0">
                <a:latin typeface="Abscissa" pitchFamily="2" charset="0"/>
              </a:rPr>
              <a:t>telah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menginfeksi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sehingga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dapat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bersiap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apabila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terdapat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patogen</a:t>
            </a:r>
            <a:r>
              <a:rPr lang="en-US" sz="3600" b="1" dirty="0" smtClean="0">
                <a:latin typeface="Abscissa" pitchFamily="2" charset="0"/>
              </a:rPr>
              <a:t> yang </a:t>
            </a:r>
            <a:r>
              <a:rPr lang="en-US" sz="3600" b="1" dirty="0" err="1" smtClean="0">
                <a:latin typeface="Abscissa" pitchFamily="2" charset="0"/>
              </a:rPr>
              <a:t>sama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menyerang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tubuh</a:t>
            </a:r>
            <a:endParaRPr lang="en-US" sz="3600" b="1" dirty="0">
              <a:latin typeface="Abscissa" pitchFamily="2" charset="0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1371600" y="4063425"/>
            <a:ext cx="457200" cy="6858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5054025"/>
            <a:ext cx="4953000" cy="646331"/>
          </a:xfrm>
          <a:prstGeom prst="rect">
            <a:avLst/>
          </a:prstGeom>
          <a:solidFill>
            <a:schemeClr val="bg1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Abscissa" pitchFamily="2" charset="0"/>
              </a:rPr>
              <a:t>Dilakukan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oleh</a:t>
            </a:r>
            <a:r>
              <a:rPr lang="en-US" sz="3600" b="1" dirty="0" smtClean="0">
                <a:latin typeface="Abscissa" pitchFamily="2" charset="0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Limfosit</a:t>
            </a:r>
            <a:endParaRPr lang="en-US" sz="3600" b="1" dirty="0">
              <a:latin typeface="Abscissa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  <p:bldP spid="4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 err="1" smtClean="0">
                <a:solidFill>
                  <a:schemeClr val="bg1"/>
                </a:solidFill>
                <a:latin typeface="Abscissa" pitchFamily="2" charset="0"/>
              </a:rPr>
              <a:t>Limfosit</a:t>
            </a:r>
            <a:r>
              <a:rPr lang="en-US" sz="4000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bscissa" pitchFamily="2" charset="0"/>
                <a:sym typeface="Wingdings" pitchFamily="2" charset="2"/>
              </a:rPr>
              <a:t> </a:t>
            </a:r>
            <a:r>
              <a:rPr lang="en-US" sz="4000" b="1" dirty="0" err="1" smtClean="0">
                <a:solidFill>
                  <a:schemeClr val="bg1"/>
                </a:solidFill>
                <a:latin typeface="Abscissa" pitchFamily="2" charset="0"/>
                <a:sym typeface="Wingdings" pitchFamily="2" charset="2"/>
              </a:rPr>
              <a:t>dihasilkan</a:t>
            </a:r>
            <a:r>
              <a:rPr lang="en-US" sz="4000" b="1" dirty="0" smtClean="0">
                <a:solidFill>
                  <a:schemeClr val="bg1"/>
                </a:solidFill>
                <a:latin typeface="Abscissa" pitchFamily="2" charset="0"/>
                <a:sym typeface="Wingdings" pitchFamily="2" charset="2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bscissa" pitchFamily="2" charset="0"/>
                <a:sym typeface="Wingdings" pitchFamily="2" charset="2"/>
              </a:rPr>
              <a:t>oleh</a:t>
            </a:r>
            <a:r>
              <a:rPr lang="en-US" sz="4000" b="1" dirty="0" smtClean="0">
                <a:solidFill>
                  <a:schemeClr val="bg1"/>
                </a:solidFill>
                <a:latin typeface="Abscissa" pitchFamily="2" charset="0"/>
                <a:sym typeface="Wingdings" pitchFamily="2" charset="2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bscissa" pitchFamily="2" charset="0"/>
                <a:sym typeface="Wingdings" pitchFamily="2" charset="2"/>
              </a:rPr>
              <a:t>sumsum</a:t>
            </a:r>
            <a:r>
              <a:rPr lang="en-US" sz="4000" b="1" dirty="0" smtClean="0">
                <a:solidFill>
                  <a:schemeClr val="bg1"/>
                </a:solidFill>
                <a:latin typeface="Abscissa" pitchFamily="2" charset="0"/>
                <a:sym typeface="Wingdings" pitchFamily="2" charset="2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bscissa" pitchFamily="2" charset="0"/>
                <a:sym typeface="Wingdings" pitchFamily="2" charset="2"/>
              </a:rPr>
              <a:t>merah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295400"/>
            <a:ext cx="4495800" cy="5562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Limfosit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B /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Sel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B </a:t>
            </a:r>
          </a:p>
          <a:p>
            <a:pPr lvl="0" algn="ctr"/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-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mengalami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pematangan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di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sumsum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merah</a:t>
            </a:r>
            <a:endParaRPr lang="en-US" sz="4000" b="1" dirty="0" smtClean="0">
              <a:solidFill>
                <a:schemeClr val="tx1"/>
              </a:solidFill>
              <a:latin typeface="Abscissa" pitchFamily="2" charset="0"/>
            </a:endParaRPr>
          </a:p>
          <a:p>
            <a:pPr lvl="0" algn="ctr"/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-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menghasilkan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antibodi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/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imunoglobulin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(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Ig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1295400"/>
            <a:ext cx="4572000" cy="5562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Limfosit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T /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Sel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T</a:t>
            </a:r>
          </a:p>
          <a:p>
            <a:pPr lvl="0" algn="ctr"/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-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mengalami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pematangan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di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Timus</a:t>
            </a:r>
            <a:endParaRPr lang="en-US" sz="4000" b="1" dirty="0" smtClean="0">
              <a:solidFill>
                <a:schemeClr val="tx1"/>
              </a:solidFill>
              <a:latin typeface="Abscissa" pitchFamily="2" charset="0"/>
            </a:endParaRPr>
          </a:p>
          <a:p>
            <a:pPr lvl="0" algn="ctr"/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-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Secara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aktif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melawan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antigen yang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ada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dalam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sel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tubuh</a:t>
            </a:r>
            <a:r>
              <a:rPr lang="en-US" sz="4000" b="1" dirty="0" smtClean="0">
                <a:solidFill>
                  <a:schemeClr val="tx1"/>
                </a:solidFill>
                <a:latin typeface="Abscissa" pitchFamily="2" charset="0"/>
              </a:rPr>
              <a:t> yang </a:t>
            </a:r>
            <a:r>
              <a:rPr lang="en-US" sz="4000" b="1" dirty="0" err="1" smtClean="0">
                <a:solidFill>
                  <a:schemeClr val="tx1"/>
                </a:solidFill>
                <a:latin typeface="Abscissa" pitchFamily="2" charset="0"/>
              </a:rPr>
              <a:t>terinfeksi</a:t>
            </a:r>
            <a:endParaRPr lang="en-US" sz="4000" b="1" dirty="0">
              <a:solidFill>
                <a:schemeClr val="tx1"/>
              </a:solidFill>
              <a:latin typeface="Absciss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6019800" cy="685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chemeClr val="tx1"/>
                </a:solidFill>
                <a:latin typeface="Typeecanoe" pitchFamily="2" charset="0"/>
              </a:rPr>
              <a:t>Sistem</a:t>
            </a:r>
            <a:r>
              <a:rPr lang="en-US" sz="3600" b="1" dirty="0" smtClean="0">
                <a:solidFill>
                  <a:schemeClr val="tx1"/>
                </a:solidFill>
                <a:latin typeface="Typeecanoe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ypeecanoe" pitchFamily="2" charset="0"/>
              </a:rPr>
              <a:t>Pertahanan</a:t>
            </a:r>
            <a:r>
              <a:rPr lang="en-US" sz="3600" b="1" dirty="0" smtClean="0">
                <a:solidFill>
                  <a:schemeClr val="tx1"/>
                </a:solidFill>
                <a:latin typeface="Typeecanoe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ypeecanoe" pitchFamily="2" charset="0"/>
              </a:rPr>
              <a:t>Tubuh</a:t>
            </a:r>
            <a:endParaRPr lang="en-US" sz="3600" b="1" dirty="0">
              <a:solidFill>
                <a:schemeClr val="tx1"/>
              </a:solidFill>
              <a:latin typeface="Typeecanoe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1295400"/>
            <a:ext cx="1524000" cy="838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SISTEM LIMFATIK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95800" y="1295400"/>
            <a:ext cx="1447800" cy="838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SISTEM KEKEBALAN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0" y="2590800"/>
            <a:ext cx="1676400" cy="1066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JARINGAN DAN ORGAN LIMFOID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05200" y="2743200"/>
            <a:ext cx="14478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KEKEBALAN BAWAAN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86200" y="5715000"/>
            <a:ext cx="31242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FAGOSIT</a:t>
            </a:r>
          </a:p>
          <a:p>
            <a:pPr lvl="0"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PROTEIN ANTIMIKROBA</a:t>
            </a:r>
          </a:p>
          <a:p>
            <a:pPr lvl="0"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SEL NATURAL KILLER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38800" y="2743200"/>
            <a:ext cx="14478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KEKEBALAN ADAPTIF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590800"/>
            <a:ext cx="1447800" cy="1066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PEMBULUH LIMFA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467600" y="1752600"/>
            <a:ext cx="1600200" cy="838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KEKEBALAN PASIF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28800" y="4114800"/>
            <a:ext cx="21336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PERLINDUNGAN  PERMUKAAN (EKSTERNAL)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62800" y="4191000"/>
            <a:ext cx="1371600" cy="990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LIMFOSIT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91000" y="4114800"/>
            <a:ext cx="2209800" cy="1143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PERLINDUNGAN DALAM (INTERNAL)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05000" y="5791200"/>
            <a:ext cx="1828800" cy="1066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KULIT</a:t>
            </a:r>
          </a:p>
          <a:p>
            <a:pPr lvl="0"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MEMBRAN MUKOSA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467600" y="838200"/>
            <a:ext cx="1600200" cy="838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bscissa" pitchFamily="2" charset="0"/>
              </a:rPr>
              <a:t>KEKEBALAN AKTIF</a:t>
            </a:r>
            <a:endParaRPr lang="en-US" sz="2400" b="1" dirty="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2743200" y="5257800"/>
            <a:ext cx="304800" cy="4572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5181600" y="5257800"/>
            <a:ext cx="304800" cy="4572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cxnSp>
        <p:nvCxnSpPr>
          <p:cNvPr id="21" name="Straight Arrow Connector 20"/>
          <p:cNvCxnSpPr>
            <a:stCxn id="5" idx="2"/>
          </p:cNvCxnSpPr>
          <p:nvPr/>
        </p:nvCxnSpPr>
        <p:spPr>
          <a:xfrm flipH="1">
            <a:off x="762000" y="2133600"/>
            <a:ext cx="685800" cy="3810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5" idx="2"/>
          </p:cNvCxnSpPr>
          <p:nvPr/>
        </p:nvCxnSpPr>
        <p:spPr>
          <a:xfrm>
            <a:off x="1447800" y="2133600"/>
            <a:ext cx="762000" cy="3810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6" idx="2"/>
          </p:cNvCxnSpPr>
          <p:nvPr/>
        </p:nvCxnSpPr>
        <p:spPr>
          <a:xfrm flipH="1">
            <a:off x="4343400" y="2133600"/>
            <a:ext cx="876300" cy="5334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257800" y="2133600"/>
            <a:ext cx="838200" cy="5334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6" idx="3"/>
          </p:cNvCxnSpPr>
          <p:nvPr/>
        </p:nvCxnSpPr>
        <p:spPr>
          <a:xfrm flipV="1">
            <a:off x="5943600" y="1371600"/>
            <a:ext cx="1524000" cy="3429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3"/>
            <a:endCxn id="12" idx="1"/>
          </p:cNvCxnSpPr>
          <p:nvPr/>
        </p:nvCxnSpPr>
        <p:spPr>
          <a:xfrm>
            <a:off x="5943600" y="1714500"/>
            <a:ext cx="1524000" cy="4572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0" idx="3"/>
          </p:cNvCxnSpPr>
          <p:nvPr/>
        </p:nvCxnSpPr>
        <p:spPr>
          <a:xfrm>
            <a:off x="7086600" y="3200400"/>
            <a:ext cx="6858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7772400" y="3200400"/>
            <a:ext cx="0" cy="8382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8" idx="2"/>
          </p:cNvCxnSpPr>
          <p:nvPr/>
        </p:nvCxnSpPr>
        <p:spPr>
          <a:xfrm flipH="1">
            <a:off x="3048000" y="3657600"/>
            <a:ext cx="1181100" cy="3810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8" idx="2"/>
          </p:cNvCxnSpPr>
          <p:nvPr/>
        </p:nvCxnSpPr>
        <p:spPr>
          <a:xfrm>
            <a:off x="4229100" y="3657600"/>
            <a:ext cx="952500" cy="3810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2" idx="2"/>
          </p:cNvCxnSpPr>
          <p:nvPr/>
        </p:nvCxnSpPr>
        <p:spPr>
          <a:xfrm flipH="1">
            <a:off x="2286000" y="838200"/>
            <a:ext cx="1104900" cy="3810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2" idx="2"/>
          </p:cNvCxnSpPr>
          <p:nvPr/>
        </p:nvCxnSpPr>
        <p:spPr>
          <a:xfrm>
            <a:off x="3390900" y="838200"/>
            <a:ext cx="1028700" cy="3810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4876800" cy="1143000"/>
          </a:xfrm>
          <a:solidFill>
            <a:schemeClr val="bg1"/>
          </a:solidFill>
          <a:ln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b="1" dirty="0" smtClean="0">
                <a:latin typeface="Abscissa" pitchFamily="2" charset="0"/>
              </a:rPr>
              <a:t>SISTEM KEKEBALAN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4191000" cy="4191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b="1" dirty="0" err="1" smtClean="0">
                <a:latin typeface="Abscissa" pitchFamily="2" charset="0"/>
              </a:rPr>
              <a:t>Berdasarkan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Jenisnya</a:t>
            </a:r>
            <a:r>
              <a:rPr lang="en-US" b="1" dirty="0" smtClean="0">
                <a:latin typeface="Abscissa" pitchFamily="2" charset="0"/>
              </a:rPr>
              <a:t>:</a:t>
            </a:r>
          </a:p>
          <a:p>
            <a:pPr marL="514350" indent="-514350" algn="ctr">
              <a:buAutoNum type="arabicPeriod"/>
            </a:pPr>
            <a:r>
              <a:rPr lang="en-US" b="1" dirty="0" err="1" smtClean="0">
                <a:latin typeface="Abscissa" pitchFamily="2" charset="0"/>
              </a:rPr>
              <a:t>Kekebalan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Bawaan</a:t>
            </a:r>
            <a:r>
              <a:rPr lang="en-US" b="1" dirty="0" smtClean="0">
                <a:latin typeface="Abscissa" pitchFamily="2" charset="0"/>
              </a:rPr>
              <a:t> / Non </a:t>
            </a:r>
            <a:r>
              <a:rPr lang="en-US" b="1" dirty="0" err="1" smtClean="0">
                <a:latin typeface="Abscissa" pitchFamily="2" charset="0"/>
              </a:rPr>
              <a:t>Spesifik</a:t>
            </a:r>
            <a:endParaRPr lang="en-US" b="1" dirty="0" smtClean="0">
              <a:latin typeface="Abscissa" pitchFamily="2" charset="0"/>
            </a:endParaRPr>
          </a:p>
          <a:p>
            <a:pPr marL="514350" indent="-514350" algn="ctr">
              <a:buAutoNum type="arabicPeriod"/>
            </a:pPr>
            <a:r>
              <a:rPr lang="en-US" b="1" dirty="0" err="1" smtClean="0">
                <a:latin typeface="Abscissa" pitchFamily="2" charset="0"/>
              </a:rPr>
              <a:t>Kekebalan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Adaptif</a:t>
            </a:r>
            <a:r>
              <a:rPr lang="en-US" b="1" dirty="0" smtClean="0">
                <a:latin typeface="Abscissa" pitchFamily="2" charset="0"/>
              </a:rPr>
              <a:t> / </a:t>
            </a:r>
            <a:r>
              <a:rPr lang="en-US" b="1" dirty="0" err="1" smtClean="0">
                <a:latin typeface="Abscissa" pitchFamily="2" charset="0"/>
              </a:rPr>
              <a:t>Spesifik</a:t>
            </a:r>
            <a:endParaRPr lang="en-US" b="1" dirty="0" smtClean="0">
              <a:latin typeface="Abscissa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24400" y="2362200"/>
            <a:ext cx="40386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Berdasarkan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Ingatan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Imunologis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: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Aktif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bscissa" pitchFamily="2" charset="0"/>
              <a:ea typeface="+mn-ea"/>
              <a:cs typeface="+mn-cs"/>
            </a:endParaRP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bscissa" pitchFamily="2" charset="0"/>
                <a:ea typeface="+mn-ea"/>
                <a:cs typeface="+mn-cs"/>
              </a:rPr>
              <a:t>Pasif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bscissa" pitchFamily="2" charset="0"/>
              <a:ea typeface="+mn-ea"/>
              <a:cs typeface="+mn-cs"/>
            </a:endParaRP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bscissa" pitchFamily="2" charset="0"/>
              <a:ea typeface="+mn-ea"/>
              <a:cs typeface="+mn-cs"/>
            </a:endParaRPr>
          </a:p>
        </p:txBody>
      </p:sp>
      <p:sp>
        <p:nvSpPr>
          <p:cNvPr id="5" name="Right Arrow 4"/>
          <p:cNvSpPr/>
          <p:nvPr/>
        </p:nvSpPr>
        <p:spPr>
          <a:xfrm rot="7678728">
            <a:off x="3143993" y="1622615"/>
            <a:ext cx="944325" cy="5334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3069935">
            <a:off x="5137066" y="1636663"/>
            <a:ext cx="944325" cy="5334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81000" y="381000"/>
            <a:ext cx="5029200" cy="28956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cs typeface="Aharoni" pitchFamily="2" charset="-79"/>
              </a:rPr>
              <a:t>1. 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Protein yang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dibentuk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tubuh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sebagai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respon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terhadap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suatu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antigen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dan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secara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spesifik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mengadakan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reaksi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dengan</a:t>
            </a:r>
            <a:r>
              <a:rPr lang="en-US" sz="2800" b="1" dirty="0" smtClean="0">
                <a:latin typeface="Comic Sans MS" pitchFamily="66" charset="0"/>
                <a:cs typeface="Aharoni" pitchFamily="2" charset="-79"/>
              </a:rPr>
              <a:t> antigen </a:t>
            </a:r>
            <a:r>
              <a:rPr lang="en-US" sz="2800" b="1" dirty="0" err="1" smtClean="0">
                <a:latin typeface="Comic Sans MS" pitchFamily="66" charset="0"/>
                <a:cs typeface="Aharoni" pitchFamily="2" charset="-79"/>
              </a:rPr>
              <a:t>tersebut</a:t>
            </a:r>
            <a:endParaRPr lang="en-US" sz="2800" b="1" dirty="0" smtClean="0">
              <a:latin typeface="Comic Sans MS" pitchFamily="66" charset="0"/>
              <a:cs typeface="Aharoni" pitchFamily="2" charset="-79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562600" y="457200"/>
            <a:ext cx="3103735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effectLst/>
                <a:latin typeface="Aharoni" pitchFamily="2" charset="-79"/>
                <a:ea typeface="Calibri" pitchFamily="34" charset="0"/>
                <a:cs typeface="Aharoni" pitchFamily="2" charset="-79"/>
              </a:rPr>
              <a:t>ANTIBODI</a:t>
            </a:r>
            <a:endParaRPr kumimoji="0" lang="en-US" sz="4800" b="0" i="0" u="none" strike="noStrike" cap="none" normalizeH="0" baseline="0" dirty="0" smtClean="0">
              <a:ln>
                <a:noFill/>
              </a:ln>
              <a:effectLst/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733800" y="3733800"/>
            <a:ext cx="5410200" cy="26776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Berbagai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organisme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substansi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asing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masuk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ke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dalam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tubuh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mampu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merangsang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system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kekebalan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untuk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menimbulkan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respon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kebal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terhadapnya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.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57200" y="3886200"/>
            <a:ext cx="3116559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ANTIGEN</a:t>
            </a:r>
            <a:endParaRPr kumimoji="0" lang="en-US" sz="6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uild="allAtOnce" animBg="1"/>
      <p:bldP spid="1027" grpId="0" build="allAtOnce" animBg="1"/>
      <p:bldP spid="1028" grpId="0" build="allAtOnce" animBg="1"/>
      <p:bldP spid="1029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304800" y="178713"/>
            <a:ext cx="4572000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smtClean="0"/>
              <a:t>3. Organ </a:t>
            </a:r>
            <a:r>
              <a:rPr lang="en-US" sz="2800" dirty="0" err="1" smtClean="0"/>
              <a:t>limfoid</a:t>
            </a:r>
            <a:r>
              <a:rPr lang="en-US" sz="2800" dirty="0" smtClean="0"/>
              <a:t> </a:t>
            </a:r>
            <a:r>
              <a:rPr lang="en-US" sz="2800" dirty="0" err="1" smtClean="0"/>
              <a:t>terbesar</a:t>
            </a:r>
            <a:endParaRPr lang="en-US" sz="2800" dirty="0" smtClean="0"/>
          </a:p>
          <a:p>
            <a:r>
              <a:rPr lang="en-US" sz="2800" dirty="0" err="1" smtClean="0"/>
              <a:t>Fungsi</a:t>
            </a:r>
            <a:r>
              <a:rPr lang="en-US" sz="2800" dirty="0" smtClean="0"/>
              <a:t>: </a:t>
            </a:r>
            <a:r>
              <a:rPr lang="en-US" sz="2800" dirty="0" err="1" smtClean="0"/>
              <a:t>Membuang</a:t>
            </a:r>
            <a:r>
              <a:rPr lang="en-US" sz="2800" dirty="0" smtClean="0"/>
              <a:t> antigen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darah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Menghancurkan</a:t>
            </a:r>
            <a:r>
              <a:rPr lang="en-US" sz="2800" dirty="0" smtClean="0"/>
              <a:t> </a:t>
            </a:r>
            <a:r>
              <a:rPr lang="en-US" sz="2800" dirty="0" err="1" smtClean="0"/>
              <a:t>sel</a:t>
            </a:r>
            <a:r>
              <a:rPr lang="en-US" sz="2800" dirty="0" smtClean="0"/>
              <a:t> </a:t>
            </a:r>
            <a:r>
              <a:rPr lang="en-US" sz="2800" dirty="0" err="1" smtClean="0"/>
              <a:t>darah</a:t>
            </a:r>
            <a:r>
              <a:rPr lang="en-US" sz="2800" dirty="0" smtClean="0"/>
              <a:t> </a:t>
            </a:r>
            <a:r>
              <a:rPr lang="en-US" sz="2800" dirty="0" err="1" smtClean="0"/>
              <a:t>merah</a:t>
            </a:r>
            <a:r>
              <a:rPr lang="en-US" sz="2800" dirty="0" smtClean="0"/>
              <a:t> </a:t>
            </a:r>
            <a:r>
              <a:rPr lang="en-US" sz="2800" dirty="0" err="1" smtClean="0"/>
              <a:t>tua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5818186" y="838200"/>
            <a:ext cx="1670842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LIMPA</a:t>
            </a:r>
            <a:endParaRPr kumimoji="0" lang="en-US" sz="4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4038600" y="2590800"/>
            <a:ext cx="4800600" cy="31085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Kekebalan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bagian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tubuh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kita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berfungsi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sebagai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pertahanan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tubuh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selalu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siap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menghadapi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infeksi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apa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pun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masuk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ke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dalam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tubuh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AGaramondPro-Regular"/>
                <a:cs typeface="Times New Roman" pitchFamily="18" charset="0"/>
              </a:rPr>
              <a:t>.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304800" y="3511152"/>
            <a:ext cx="35814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dirty="0" smtClean="0"/>
              <a:t>KEKEBALAN </a:t>
            </a:r>
            <a:endParaRPr lang="en-US" sz="4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63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6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6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6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63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63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63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6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1" grpId="0" build="allAtOnce" animBg="1"/>
      <p:bldP spid="56322" grpId="0" build="allAtOnce" animBg="1"/>
      <p:bldP spid="56323" grpId="0" build="allAtOnce" animBg="1"/>
      <p:bldP spid="56324" grpId="0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304800" y="457200"/>
            <a:ext cx="5029200" cy="18158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Limfosit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mengalami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pematangan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sumsum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merah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menghasilkan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antibodi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5562600" y="533400"/>
            <a:ext cx="3200400" cy="17543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LIMFOSIT B</a:t>
            </a:r>
            <a:endParaRPr kumimoji="0" lang="en-US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04801" y="3276600"/>
            <a:ext cx="3200400" cy="17543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LIMFOSIT T</a:t>
            </a:r>
            <a:endParaRPr kumimoji="0" lang="en-US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3657600" y="3276600"/>
            <a:ext cx="5105400" cy="26776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6.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Limfosit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mengalami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pematangan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timus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secara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aktif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melawan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bakteri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virus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ada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dalam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sel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tubuh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terinfeksi</a:t>
            </a: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83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8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83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8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83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69" grpId="0" build="allAtOnce" animBg="1"/>
      <p:bldP spid="58370" grpId="0" build="allAtOnce" animBg="1"/>
      <p:bldP spid="58371" grpId="0" build="allAtOnce" animBg="1"/>
      <p:bldP spid="58372" grpId="0" build="allAtOnce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457200" y="1313021"/>
            <a:ext cx="8305800" cy="206210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3200" b="1" dirty="0" smtClean="0"/>
              <a:t>7. </a:t>
            </a:r>
            <a:r>
              <a:rPr lang="en-US" sz="3200" b="1" dirty="0" err="1" smtClean="0"/>
              <a:t>Kekebalan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mampu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mengenali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mengingat</a:t>
            </a:r>
            <a:r>
              <a:rPr lang="en-US" sz="3200" b="1" dirty="0" smtClean="0"/>
              <a:t> pathogen </a:t>
            </a:r>
            <a:r>
              <a:rPr lang="en-US" sz="3200" b="1" dirty="0" err="1" smtClean="0"/>
              <a:t>spesifik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sehingga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dapat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segera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bersiap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menghadapi</a:t>
            </a:r>
            <a:r>
              <a:rPr lang="en-US" sz="3200" b="1" dirty="0" smtClean="0"/>
              <a:t> pathogen yang </a:t>
            </a:r>
            <a:r>
              <a:rPr lang="en-US" sz="3200" b="1" dirty="0" err="1" smtClean="0"/>
              <a:t>sama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kemudian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hari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2057400" y="3886200"/>
            <a:ext cx="5334000" cy="17543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 smtClean="0"/>
              <a:t> KEKEBALAN ADAPTIF</a:t>
            </a:r>
            <a:endParaRPr lang="en-US" sz="5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4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0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04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0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7" grpId="0" build="allAtOnce" animBg="1"/>
      <p:bldP spid="60418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838200" y="609600"/>
            <a:ext cx="7696200" cy="3477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8.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4300" algn="l"/>
              </a:tabLst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mengambil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kelebihan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cairan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dari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jaringan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mengembalikannya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ke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darah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14300" algn="l"/>
              </a:tabLst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membantu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pertahanan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tubuh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melawan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penyakit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" algn="l"/>
              </a:tabLst>
            </a:pPr>
            <a:endParaRPr kumimoji="0" lang="en-US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2133600" y="4495800"/>
            <a:ext cx="5093959" cy="92333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SISTEM LIMFATIK</a:t>
            </a:r>
            <a:endParaRPr kumimoji="0" lang="en-US" sz="54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24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62465" grpId="0" build="allAtOnce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1676400"/>
            <a:ext cx="71628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9600" b="1" cap="all" spc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gent Orange" pitchFamily="2" charset="0"/>
                <a:cs typeface="Agent Orange" pitchFamily="2" charset="0"/>
              </a:rPr>
              <a:t>SELESAI</a:t>
            </a:r>
            <a:endParaRPr lang="en-US" sz="9600" b="1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gent Orange" pitchFamily="2" charset="0"/>
              <a:cs typeface="Agent Orang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3124200" cy="17526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eecanoe" pitchFamily="2" charset="0"/>
              </a:rPr>
              <a:t>Kekebalan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eecanoe" pitchFamily="2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ypeecanoe" pitchFamily="2" charset="0"/>
              </a:rPr>
              <a:t>Aktif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ypeecanoe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457200"/>
            <a:ext cx="4876800" cy="2362200"/>
          </a:xfrm>
          <a:ln w="57150">
            <a:solidFill>
              <a:schemeClr val="bg1"/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spc="300" dirty="0" err="1" smtClean="0">
                <a:solidFill>
                  <a:schemeClr val="bg1"/>
                </a:solidFill>
                <a:latin typeface="Abscissa" pitchFamily="2" charset="0"/>
              </a:rPr>
              <a:t>Bila</a:t>
            </a:r>
            <a:r>
              <a:rPr lang="en-US" sz="3600" b="1" spc="300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sz="3600" b="1" spc="300" dirty="0" err="1" smtClean="0">
                <a:solidFill>
                  <a:schemeClr val="bg1"/>
                </a:solidFill>
                <a:latin typeface="Abscissa" pitchFamily="2" charset="0"/>
              </a:rPr>
              <a:t>tubuh</a:t>
            </a:r>
            <a:r>
              <a:rPr lang="en-US" sz="3600" b="1" spc="300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sz="3600" b="1" spc="300" dirty="0" err="1" smtClean="0">
                <a:solidFill>
                  <a:schemeClr val="bg1"/>
                </a:solidFill>
                <a:latin typeface="Abscissa" pitchFamily="2" charset="0"/>
              </a:rPr>
              <a:t>menghasilkan</a:t>
            </a:r>
            <a:r>
              <a:rPr lang="en-US" sz="3600" b="1" spc="300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sz="3600" b="1" spc="300" dirty="0" err="1" smtClean="0">
                <a:solidFill>
                  <a:schemeClr val="bg1"/>
                </a:solidFill>
                <a:latin typeface="Abscissa" pitchFamily="2" charset="0"/>
              </a:rPr>
              <a:t>antibodi</a:t>
            </a:r>
            <a:r>
              <a:rPr lang="en-US" sz="3600" b="1" spc="300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sz="3600" b="1" spc="300" dirty="0" err="1" smtClean="0">
                <a:solidFill>
                  <a:schemeClr val="bg1"/>
                </a:solidFill>
                <a:latin typeface="Abscissa" pitchFamily="2" charset="0"/>
              </a:rPr>
              <a:t>untuk</a:t>
            </a:r>
            <a:r>
              <a:rPr lang="en-US" sz="3600" b="1" spc="300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sz="3600" b="1" spc="300" dirty="0" err="1" smtClean="0">
                <a:solidFill>
                  <a:schemeClr val="bg1"/>
                </a:solidFill>
                <a:latin typeface="Abscissa" pitchFamily="2" charset="0"/>
              </a:rPr>
              <a:t>menahan</a:t>
            </a:r>
            <a:r>
              <a:rPr lang="en-US" sz="3600" b="1" spc="300" dirty="0" smtClean="0">
                <a:solidFill>
                  <a:schemeClr val="bg1"/>
                </a:solidFill>
                <a:latin typeface="Abscissa" pitchFamily="2" charset="0"/>
              </a:rPr>
              <a:t> antigen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00600" y="3200400"/>
            <a:ext cx="3429000" cy="31242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smtClean="0">
                <a:latin typeface="Abscissa" pitchFamily="2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ktif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lami</a:t>
            </a:r>
            <a:endParaRPr lang="en-US" sz="800" b="1" dirty="0" smtClean="0">
              <a:latin typeface="Abscissa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bscissa" pitchFamily="2" charset="0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bscissa" pitchFamily="2" charset="0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smtClean="0">
                <a:latin typeface="Abscissa" pitchFamily="2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ktif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Buatan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bscissa" pitchFamily="2" charset="0"/>
              <a:ea typeface="+mn-ea"/>
              <a:cs typeface="+mn-cs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667000" y="1752600"/>
            <a:ext cx="1219200" cy="457200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>
            <a:stCxn id="4" idx="1"/>
            <a:endCxn id="4" idx="3"/>
          </p:cNvCxnSpPr>
          <p:nvPr/>
        </p:nvCxnSpPr>
        <p:spPr>
          <a:xfrm>
            <a:off x="4800600" y="4762500"/>
            <a:ext cx="3429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" idx="2"/>
          </p:cNvCxnSpPr>
          <p:nvPr/>
        </p:nvCxnSpPr>
        <p:spPr>
          <a:xfrm>
            <a:off x="1562100" y="2590800"/>
            <a:ext cx="3086100" cy="14478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2"/>
          </p:cNvCxnSpPr>
          <p:nvPr/>
        </p:nvCxnSpPr>
        <p:spPr>
          <a:xfrm>
            <a:off x="1562100" y="2590800"/>
            <a:ext cx="3086100" cy="27432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1752600"/>
            <a:ext cx="3429000" cy="31242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smtClean="0">
                <a:latin typeface="Abscissa" pitchFamily="2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ktif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lami</a:t>
            </a:r>
            <a:endParaRPr lang="en-US" sz="800" b="1" dirty="0" smtClean="0">
              <a:latin typeface="Abscissa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bscissa" pitchFamily="2" charset="0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bscissa" pitchFamily="2" charset="0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smtClean="0">
                <a:latin typeface="Abscissa" pitchFamily="2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ktif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Buatan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bscissa" pitchFamily="2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105400" y="1143000"/>
            <a:ext cx="3352800" cy="152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Kuman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penyakit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merangsang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tubuh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membentuk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antibodi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F Cartoonist Hand" pitchFamily="2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105400" y="4191000"/>
            <a:ext cx="3352800" cy="152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Vaksinasi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: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memasukkan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vaksin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ke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dalam</a:t>
            </a:r>
            <a:r>
              <a:rPr lang="en-US" sz="3600" b="1" dirty="0" smtClean="0">
                <a:solidFill>
                  <a:schemeClr val="tx1"/>
                </a:solidFill>
                <a:latin typeface="SF Cartoonist Hand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SF Cartoonist Hand" pitchFamily="2" charset="0"/>
              </a:rPr>
              <a:t>tubuh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F Cartoonist Hand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" y="3352800"/>
            <a:ext cx="3429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endCxn id="5" idx="1"/>
          </p:cNvCxnSpPr>
          <p:nvPr/>
        </p:nvCxnSpPr>
        <p:spPr>
          <a:xfrm flipV="1">
            <a:off x="4038600" y="1905000"/>
            <a:ext cx="1066800" cy="8382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6" idx="1"/>
          </p:cNvCxnSpPr>
          <p:nvPr/>
        </p:nvCxnSpPr>
        <p:spPr>
          <a:xfrm>
            <a:off x="4038600" y="4038600"/>
            <a:ext cx="1066800" cy="9144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533400"/>
            <a:ext cx="4876800" cy="3078162"/>
          </a:xfrm>
          <a:ln w="57150"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Kekebalan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didapat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dari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pemindahan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antibodi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dari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suatu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individu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ke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individu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bscissa" pitchFamily="2" charset="0"/>
              </a:rPr>
              <a:t>lainnya</a:t>
            </a:r>
            <a:r>
              <a:rPr lang="en-US" b="1" dirty="0" smtClean="0">
                <a:solidFill>
                  <a:schemeClr val="bg1"/>
                </a:solidFill>
                <a:latin typeface="Abscissa" pitchFamily="2" charset="0"/>
              </a:rPr>
              <a:t>.</a:t>
            </a:r>
            <a:endParaRPr lang="en-US" b="1" dirty="0">
              <a:solidFill>
                <a:schemeClr val="bg1"/>
              </a:solidFill>
              <a:latin typeface="Abscissa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4800" y="457200"/>
            <a:ext cx="2819400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ypeecanoe" pitchFamily="2" charset="0"/>
                <a:ea typeface="+mj-ea"/>
                <a:cs typeface="+mj-cs"/>
              </a:rPr>
              <a:t>Kekebalan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ypeecanoe" pitchFamily="2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ypeecanoe" pitchFamily="2" charset="0"/>
                <a:ea typeface="+mj-ea"/>
                <a:cs typeface="+mj-cs"/>
              </a:rPr>
              <a:t>Pasif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ypeecanoe" pitchFamily="2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124200" y="4191000"/>
            <a:ext cx="4495800" cy="1828800"/>
          </a:xfrm>
          <a:prstGeom prst="rect">
            <a:avLst/>
          </a:prstGeom>
          <a:ln w="5715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pasif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alami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bscissa" pitchFamily="2" charset="0"/>
              <a:ea typeface="+mn-ea"/>
              <a:cs typeface="+mn-cs"/>
            </a:endParaRP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scissa" pitchFamily="2" charset="0"/>
              </a:rPr>
              <a:t>pas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if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bscissa" pitchFamily="2" charset="0"/>
                <a:ea typeface="+mn-ea"/>
                <a:cs typeface="+mn-cs"/>
              </a:rPr>
              <a:t>buatan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bscissa" pitchFamily="2" charset="0"/>
              <a:ea typeface="+mn-ea"/>
              <a:cs typeface="+mn-cs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667000" y="1447800"/>
            <a:ext cx="1219200" cy="457200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752600" y="2057400"/>
            <a:ext cx="1981200" cy="23622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752600" y="2057400"/>
            <a:ext cx="1524000" cy="31242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67000"/>
            <a:ext cx="32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</a:rPr>
              <a:t>SISTEM LIMFATIK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28600"/>
            <a:ext cx="75438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Abscissa" pitchFamily="2" charset="0"/>
              </a:rPr>
              <a:t>suatu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sistem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sirkulasi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sekunder</a:t>
            </a:r>
            <a:r>
              <a:rPr lang="en-US" sz="3200" b="1" dirty="0" smtClean="0">
                <a:latin typeface="Abscissa" pitchFamily="2" charset="0"/>
              </a:rPr>
              <a:t> yang </a:t>
            </a:r>
            <a:r>
              <a:rPr lang="en-US" sz="3200" b="1" dirty="0" err="1" smtClean="0">
                <a:latin typeface="Abscissa" pitchFamily="2" charset="0"/>
              </a:rPr>
              <a:t>berfungsi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mengalirkan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limfa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atau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getah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bening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di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dalam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tubuh</a:t>
            </a:r>
            <a:r>
              <a:rPr lang="en-US" sz="3200" b="1" dirty="0" smtClean="0">
                <a:latin typeface="Abscissa" pitchFamily="2" charset="0"/>
              </a:rPr>
              <a:t>.</a:t>
            </a:r>
            <a:endParaRPr lang="en-US" sz="3200" b="1" dirty="0">
              <a:latin typeface="Abscissa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86200" y="2286000"/>
            <a:ext cx="495300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Abscissa" pitchFamily="2" charset="0"/>
              </a:rPr>
              <a:t>Limfa</a:t>
            </a:r>
            <a:r>
              <a:rPr lang="en-US" sz="3200" b="1" dirty="0" smtClean="0">
                <a:latin typeface="Abscissa" pitchFamily="2" charset="0"/>
              </a:rPr>
              <a:t> (</a:t>
            </a:r>
            <a:r>
              <a:rPr lang="en-US" sz="3200" b="1" dirty="0" err="1" smtClean="0">
                <a:solidFill>
                  <a:srgbClr val="FF0000"/>
                </a:solidFill>
                <a:latin typeface="Abscissa" pitchFamily="2" charset="0"/>
              </a:rPr>
              <a:t>bukan</a:t>
            </a:r>
            <a:r>
              <a:rPr lang="en-US" sz="3200" b="1" dirty="0" smtClean="0">
                <a:solidFill>
                  <a:srgbClr val="FF0000"/>
                </a:solidFill>
                <a:latin typeface="Abscissa" pitchFamily="2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bscissa" pitchFamily="2" charset="0"/>
              </a:rPr>
              <a:t>limpa</a:t>
            </a:r>
            <a:r>
              <a:rPr lang="en-US" sz="3200" b="1" dirty="0" smtClean="0">
                <a:latin typeface="Abscissa" pitchFamily="2" charset="0"/>
              </a:rPr>
              <a:t>) </a:t>
            </a:r>
            <a:r>
              <a:rPr lang="en-US" sz="3200" b="1" dirty="0" err="1" smtClean="0">
                <a:latin typeface="Abscissa" pitchFamily="2" charset="0"/>
              </a:rPr>
              <a:t>berasal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dari</a:t>
            </a:r>
            <a:r>
              <a:rPr lang="en-US" sz="3200" b="1" dirty="0" smtClean="0">
                <a:latin typeface="Abscissa" pitchFamily="2" charset="0"/>
              </a:rPr>
              <a:t> plasma </a:t>
            </a:r>
            <a:r>
              <a:rPr lang="en-US" sz="3200" b="1" dirty="0" err="1" smtClean="0">
                <a:latin typeface="Abscissa" pitchFamily="2" charset="0"/>
              </a:rPr>
              <a:t>darah</a:t>
            </a:r>
            <a:r>
              <a:rPr lang="en-US" sz="3200" b="1" dirty="0" smtClean="0">
                <a:latin typeface="Abscissa" pitchFamily="2" charset="0"/>
              </a:rPr>
              <a:t> yang </a:t>
            </a:r>
            <a:r>
              <a:rPr lang="en-US" sz="3200" b="1" dirty="0" err="1" smtClean="0">
                <a:latin typeface="Abscissa" pitchFamily="2" charset="0"/>
              </a:rPr>
              <a:t>keluar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dari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sistem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kardiovaskular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ke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dalam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jaringan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sekitarnya</a:t>
            </a:r>
            <a:r>
              <a:rPr lang="en-US" sz="3200" b="1" dirty="0" smtClean="0">
                <a:latin typeface="Abscissa" pitchFamily="2" charset="0"/>
              </a:rPr>
              <a:t>.</a:t>
            </a:r>
            <a:endParaRPr lang="en-US" sz="3200" b="1" dirty="0">
              <a:latin typeface="Abscissa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5135940"/>
            <a:ext cx="84582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atin typeface="Abscissa" pitchFamily="2" charset="0"/>
              </a:rPr>
              <a:t>Cairan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ini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kemudian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nn-NO" sz="3200" b="1" dirty="0" smtClean="0">
                <a:latin typeface="Abscissa" pitchFamily="2" charset="0"/>
              </a:rPr>
              <a:t>dikumpulkan oleh sistem limfa melalui proses difusi ke dalam kelenjar limfa dan </a:t>
            </a:r>
            <a:r>
              <a:rPr lang="en-US" sz="3200" b="1" dirty="0" err="1" smtClean="0">
                <a:latin typeface="Abscissa" pitchFamily="2" charset="0"/>
              </a:rPr>
              <a:t>dikembalikan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ke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dalam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sistem</a:t>
            </a:r>
            <a:r>
              <a:rPr lang="en-US" sz="3200" b="1" dirty="0" smtClean="0">
                <a:latin typeface="Abscissa" pitchFamily="2" charset="0"/>
              </a:rPr>
              <a:t> </a:t>
            </a:r>
            <a:r>
              <a:rPr lang="en-US" sz="3200" b="1" dirty="0" err="1" smtClean="0">
                <a:latin typeface="Abscissa" pitchFamily="2" charset="0"/>
              </a:rPr>
              <a:t>sirkulasi</a:t>
            </a:r>
            <a:r>
              <a:rPr lang="en-US" sz="3200" b="1" dirty="0" smtClean="0">
                <a:latin typeface="Abscissa" pitchFamily="2" charset="0"/>
              </a:rPr>
              <a:t>.</a:t>
            </a:r>
            <a:endParaRPr lang="en-US" sz="3200" b="1" dirty="0">
              <a:latin typeface="Abscissa" pitchFamily="2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048000" y="3276600"/>
            <a:ext cx="533400" cy="3048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6477000" y="4495800"/>
            <a:ext cx="304800" cy="3810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Up Arrow 10"/>
          <p:cNvSpPr/>
          <p:nvPr/>
        </p:nvSpPr>
        <p:spPr>
          <a:xfrm>
            <a:off x="1447800" y="2057400"/>
            <a:ext cx="457200" cy="457200"/>
          </a:xfrm>
          <a:prstGeom prst="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 animBg="1"/>
      <p:bldP spid="4" grpId="0" build="allAtOnce" animBg="1"/>
      <p:bldP spid="5" grpId="0" build="allAtOnce" animBg="1"/>
      <p:bldP spid="9" grpId="0" animBg="1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76200" y="1524000"/>
            <a:ext cx="2971800" cy="1600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smtClean="0">
                <a:latin typeface="Abscissa" pitchFamily="2" charset="0"/>
              </a:rPr>
              <a:t>P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asif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dirty="0" err="1" smtClean="0">
                <a:latin typeface="Abscissa" pitchFamily="2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lami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Abscissa" pitchFamily="2" charset="0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6200" y="3733800"/>
            <a:ext cx="2971800" cy="1600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Kekebalan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 </a:t>
            </a:r>
            <a:r>
              <a:rPr lang="en-US" sz="3600" b="1" noProof="0" dirty="0" smtClean="0">
                <a:latin typeface="Abscissa" pitchFamily="2" charset="0"/>
              </a:rPr>
              <a:t>P</a:t>
            </a:r>
            <a:r>
              <a:rPr lang="en-US" sz="3600" b="1" dirty="0" smtClean="0">
                <a:latin typeface="Abscissa" pitchFamily="2" charset="0"/>
              </a:rPr>
              <a:t>as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if </a:t>
            </a:r>
            <a:r>
              <a:rPr lang="en-US" sz="3600" b="1" dirty="0" err="1" smtClean="0">
                <a:latin typeface="Abscissa" pitchFamily="2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uLnTx/>
                <a:uFillTx/>
                <a:latin typeface="Abscissa" pitchFamily="2" charset="0"/>
                <a:ea typeface="+mn-ea"/>
                <a:cs typeface="+mn-cs"/>
              </a:rPr>
              <a:t>uatan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Abscissa" pitchFamily="2" charset="0"/>
              <a:ea typeface="+mn-ea"/>
              <a:cs typeface="+mn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29000" y="152400"/>
            <a:ext cx="4876800" cy="1905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pPr marL="0" indent="0" algn="ctr">
              <a:buNone/>
            </a:pPr>
            <a:r>
              <a:rPr lang="en-US" sz="3600" b="1" dirty="0" smtClean="0">
                <a:latin typeface="SF Cartoonist Hand" pitchFamily="2" charset="0"/>
              </a:rPr>
              <a:t>K</a:t>
            </a:r>
            <a:r>
              <a:rPr lang="id-ID" sz="3600" b="1" dirty="0" smtClean="0">
                <a:latin typeface="SF Cartoonist Hand" pitchFamily="2" charset="0"/>
              </a:rPr>
              <a:t>ekebalan yang diperoleh bukan</a:t>
            </a:r>
            <a:r>
              <a:rPr lang="en-US" sz="3600" b="1" dirty="0" smtClean="0">
                <a:latin typeface="SF Cartoonist Hand" pitchFamily="2" charset="0"/>
              </a:rPr>
              <a:t> </a:t>
            </a:r>
            <a:r>
              <a:rPr lang="id-ID" sz="3600" b="1" dirty="0" smtClean="0">
                <a:latin typeface="SF Cartoonist Hand" pitchFamily="2" charset="0"/>
              </a:rPr>
              <a:t>dari tubuhnya sendiri, melainkan dari tubuh orang lain</a:t>
            </a:r>
            <a:endParaRPr lang="en-US" sz="3600" b="1" dirty="0">
              <a:latin typeface="SF Cartoonist Hand" pitchFamily="2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429000" y="4876800"/>
            <a:ext cx="48768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F Cartoonist Hand" pitchFamily="2" charset="0"/>
              </a:rPr>
              <a:t>Diperoleh dari antibodi yang sudah jadi dan terlarut dalam serum</a:t>
            </a:r>
            <a:endParaRPr kumimoji="0" lang="sv-SE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F Cartoonist Hand" pitchFamily="2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267200" y="2438400"/>
            <a:ext cx="47244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F Cartoonist Hand" pitchFamily="2" charset="0"/>
              </a:rPr>
              <a:t>Antibodi dari kolostrum</a:t>
            </a:r>
            <a:endParaRPr kumimoji="0" lang="sv-SE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F Cartoonist Hand" pitchFamily="2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267200" y="3733800"/>
            <a:ext cx="4800600" cy="99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i-FI" sz="3200" b="1" dirty="0" smtClean="0">
                <a:solidFill>
                  <a:schemeClr val="tx1"/>
                </a:solidFill>
                <a:latin typeface="SF Cartoonist Hand" pitchFamily="2" charset="0"/>
              </a:rPr>
              <a:t>S</a:t>
            </a:r>
            <a:r>
              <a:rPr kumimoji="0" lang="fi-FI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F Cartoonist Hand" pitchFamily="2" charset="0"/>
              </a:rPr>
              <a:t>untikan ATS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F Cartoonist Hand" pitchFamily="2" charset="0"/>
              </a:rPr>
              <a:t>(Anti Tetanus Serum)</a:t>
            </a:r>
          </a:p>
        </p:txBody>
      </p:sp>
      <p:sp>
        <p:nvSpPr>
          <p:cNvPr id="11" name="Right Arrow 10"/>
          <p:cNvSpPr/>
          <p:nvPr/>
        </p:nvSpPr>
        <p:spPr>
          <a:xfrm rot="20600667">
            <a:off x="2319057" y="999709"/>
            <a:ext cx="1066800" cy="4572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406900">
            <a:off x="2332917" y="5451174"/>
            <a:ext cx="1066800" cy="45720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8229600" y="1143000"/>
            <a:ext cx="6858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8686800" y="1143000"/>
            <a:ext cx="228600" cy="11430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153400" y="5943600"/>
            <a:ext cx="762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8686800" y="4800600"/>
            <a:ext cx="228600" cy="114300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0" y="3429000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build="p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  <a:latin typeface="Typeecanoe" pitchFamily="2" charset="0"/>
              </a:rPr>
              <a:t>Kelainan</a:t>
            </a:r>
            <a:r>
              <a:rPr lang="en-US" b="1" dirty="0" smtClean="0">
                <a:solidFill>
                  <a:schemeClr val="bg1"/>
                </a:solidFill>
                <a:latin typeface="Typeecanoe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ypeecanoe" pitchFamily="2" charset="0"/>
              </a:rPr>
              <a:t>pada</a:t>
            </a:r>
            <a:r>
              <a:rPr lang="en-US" b="1" dirty="0" smtClean="0">
                <a:solidFill>
                  <a:schemeClr val="bg1"/>
                </a:solidFill>
                <a:latin typeface="Typeecanoe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ypeecanoe" pitchFamily="2" charset="0"/>
              </a:rPr>
              <a:t>Sistem</a:t>
            </a:r>
            <a:r>
              <a:rPr lang="en-US" b="1" dirty="0" smtClean="0">
                <a:solidFill>
                  <a:schemeClr val="bg1"/>
                </a:solidFill>
                <a:latin typeface="Typeecanoe" pitchFamily="2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ypeecanoe" pitchFamily="2" charset="0"/>
              </a:rPr>
              <a:t>Kekebalan</a:t>
            </a:r>
            <a:endParaRPr lang="en-US" b="1" dirty="0">
              <a:solidFill>
                <a:schemeClr val="bg1"/>
              </a:solidFill>
              <a:latin typeface="Typeecanoe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3429000" cy="91439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lvl="0" indent="0" algn="ctr">
              <a:buNone/>
            </a:pPr>
            <a:r>
              <a:rPr lang="en-US" b="1" dirty="0" err="1" smtClean="0"/>
              <a:t>Defisiensi</a:t>
            </a:r>
            <a:r>
              <a:rPr lang="en-US" b="1" dirty="0" smtClean="0"/>
              <a:t> </a:t>
            </a:r>
            <a:r>
              <a:rPr lang="en-US" b="1" dirty="0" err="1" smtClean="0"/>
              <a:t>Imun</a:t>
            </a:r>
            <a:endParaRPr lang="en-US" b="1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3505200"/>
            <a:ext cx="3429000" cy="990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Autoimunitas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00600" y="2133600"/>
            <a:ext cx="3581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dirty="0" err="1" smtClean="0"/>
              <a:t>Hipersensitivitas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495800" y="3505200"/>
            <a:ext cx="4191000" cy="1981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sz="3200" b="1" dirty="0" smtClean="0"/>
              <a:t>AIDS</a:t>
            </a:r>
          </a:p>
          <a:p>
            <a:pPr algn="ctr"/>
            <a:r>
              <a:rPr lang="en-US" sz="3200" b="1" dirty="0" smtClean="0"/>
              <a:t>(</a:t>
            </a:r>
            <a:r>
              <a:rPr lang="en-US" sz="3200" b="1" i="1" dirty="0" smtClean="0"/>
              <a:t>Acquired Immunodeficiency Syndrome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atau</a:t>
            </a:r>
            <a:r>
              <a:rPr lang="en-US" sz="3200" b="1" dirty="0" smtClean="0"/>
              <a:t> </a:t>
            </a:r>
            <a:r>
              <a:rPr lang="en-US" sz="3200" b="1" i="1" dirty="0" smtClean="0"/>
              <a:t>Acquired Immune Deficiency Syndrome</a:t>
            </a:r>
            <a:r>
              <a:rPr lang="en-US" sz="3200" b="1" dirty="0" smtClean="0"/>
              <a:t>)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  <p:bldP spid="4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USAHA PENCEGAHAN TERHADAP PENYAKIT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 lvl="0" algn="just"/>
            <a:r>
              <a:rPr lang="en-US" b="1" dirty="0" err="1" smtClean="0">
                <a:latin typeface="Abscissa" pitchFamily="2" charset="0"/>
              </a:rPr>
              <a:t>Vaksinasi</a:t>
            </a:r>
            <a:r>
              <a:rPr lang="en-US" b="1" dirty="0" smtClean="0">
                <a:latin typeface="Abscissa" pitchFamily="2" charset="0"/>
              </a:rPr>
              <a:t>, </a:t>
            </a:r>
            <a:r>
              <a:rPr lang="en-US" b="1" dirty="0" err="1" smtClean="0">
                <a:latin typeface="Abscissa" pitchFamily="2" charset="0"/>
              </a:rPr>
              <a:t>dilakukan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untuk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meningkatkan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daya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kebal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tubuh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terhadap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penyakit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tertentu</a:t>
            </a:r>
            <a:r>
              <a:rPr lang="en-US" b="1" dirty="0" smtClean="0">
                <a:latin typeface="Abscissa" pitchFamily="2" charset="0"/>
              </a:rPr>
              <a:t>, </a:t>
            </a:r>
            <a:r>
              <a:rPr lang="en-US" b="1" dirty="0" err="1" smtClean="0">
                <a:latin typeface="Abscissa" pitchFamily="2" charset="0"/>
              </a:rPr>
              <a:t>misalnya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pemberian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vaksin</a:t>
            </a:r>
            <a:r>
              <a:rPr lang="en-US" b="1" dirty="0" smtClean="0">
                <a:latin typeface="Abscissa" pitchFamily="2" charset="0"/>
              </a:rPr>
              <a:t> polio </a:t>
            </a:r>
            <a:r>
              <a:rPr lang="en-US" b="1" dirty="0" err="1" smtClean="0">
                <a:latin typeface="Abscissa" pitchFamily="2" charset="0"/>
              </a:rPr>
              <a:t>untuk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mencegah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penyakit</a:t>
            </a:r>
            <a:r>
              <a:rPr lang="en-US" b="1" dirty="0" smtClean="0">
                <a:latin typeface="Abscissa" pitchFamily="2" charset="0"/>
              </a:rPr>
              <a:t> folio.</a:t>
            </a:r>
          </a:p>
          <a:p>
            <a:pPr lvl="0" algn="just"/>
            <a:r>
              <a:rPr lang="en-US" b="1" dirty="0" err="1" smtClean="0">
                <a:latin typeface="Abscissa" pitchFamily="2" charset="0"/>
              </a:rPr>
              <a:t>Pemberian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obat-obatan</a:t>
            </a:r>
            <a:r>
              <a:rPr lang="en-US" b="1" dirty="0" smtClean="0">
                <a:latin typeface="Abscissa" pitchFamily="2" charset="0"/>
              </a:rPr>
              <a:t> yang </a:t>
            </a:r>
            <a:r>
              <a:rPr lang="en-US" b="1" dirty="0" err="1" smtClean="0">
                <a:latin typeface="Abscissa" pitchFamily="2" charset="0"/>
              </a:rPr>
              <a:t>sesuai</a:t>
            </a:r>
            <a:r>
              <a:rPr lang="en-US" b="1" dirty="0" smtClean="0">
                <a:latin typeface="Abscissa" pitchFamily="2" charset="0"/>
              </a:rPr>
              <a:t>, </a:t>
            </a:r>
            <a:r>
              <a:rPr lang="en-US" b="1" dirty="0" err="1" smtClean="0">
                <a:latin typeface="Abscissa" pitchFamily="2" charset="0"/>
              </a:rPr>
              <a:t>sehingga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dapat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terhindar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dari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tertularnya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penyakit</a:t>
            </a:r>
            <a:r>
              <a:rPr lang="en-US" b="1" dirty="0" smtClean="0">
                <a:latin typeface="Abscissa" pitchFamily="2" charset="0"/>
              </a:rPr>
              <a:t>.</a:t>
            </a:r>
          </a:p>
          <a:p>
            <a:pPr lvl="0" algn="just"/>
            <a:r>
              <a:rPr lang="en-US" b="1" dirty="0" err="1" smtClean="0">
                <a:latin typeface="Abscissa" pitchFamily="2" charset="0"/>
              </a:rPr>
              <a:t>Pengendalian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perantara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penyakit</a:t>
            </a:r>
            <a:r>
              <a:rPr lang="en-US" b="1" dirty="0" smtClean="0">
                <a:latin typeface="Abscissa" pitchFamily="2" charset="0"/>
              </a:rPr>
              <a:t>, </a:t>
            </a:r>
            <a:r>
              <a:rPr lang="en-US" b="1" dirty="0" err="1" smtClean="0">
                <a:latin typeface="Abscissa" pitchFamily="2" charset="0"/>
              </a:rPr>
              <a:t>dengan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cara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memutuskan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jalur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kehidupan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serangga-serangga</a:t>
            </a:r>
            <a:r>
              <a:rPr lang="en-US" b="1" dirty="0" smtClean="0">
                <a:latin typeface="Abscissa" pitchFamily="2" charset="0"/>
              </a:rPr>
              <a:t> yang </a:t>
            </a:r>
            <a:r>
              <a:rPr lang="en-US" b="1" dirty="0" err="1" smtClean="0">
                <a:latin typeface="Abscissa" pitchFamily="2" charset="0"/>
              </a:rPr>
              <a:t>dapat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menyebabkan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penyakit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atau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pembawa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penyakit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semacam</a:t>
            </a:r>
            <a:r>
              <a:rPr lang="en-US" b="1" dirty="0" smtClean="0">
                <a:latin typeface="Abscissa" pitchFamily="2" charset="0"/>
              </a:rPr>
              <a:t> virus, </a:t>
            </a:r>
            <a:r>
              <a:rPr lang="en-US" b="1" dirty="0" err="1" smtClean="0">
                <a:latin typeface="Abscissa" pitchFamily="2" charset="0"/>
              </a:rPr>
              <a:t>bakteri</a:t>
            </a:r>
            <a:r>
              <a:rPr lang="en-US" b="1" dirty="0" smtClean="0">
                <a:latin typeface="Abscissa" pitchFamily="2" charset="0"/>
              </a:rPr>
              <a:t>, </a:t>
            </a:r>
            <a:r>
              <a:rPr lang="en-US" b="1" dirty="0" err="1" smtClean="0">
                <a:latin typeface="Abscissa" pitchFamily="2" charset="0"/>
              </a:rPr>
              <a:t>protista</a:t>
            </a:r>
            <a:r>
              <a:rPr lang="en-US" b="1" dirty="0" smtClean="0">
                <a:latin typeface="Abscissa" pitchFamily="2" charset="0"/>
              </a:rPr>
              <a:t>, </a:t>
            </a:r>
            <a:r>
              <a:rPr lang="en-US" b="1" dirty="0" err="1" smtClean="0">
                <a:latin typeface="Abscissa" pitchFamily="2" charset="0"/>
              </a:rPr>
              <a:t>dsb</a:t>
            </a:r>
            <a:r>
              <a:rPr lang="en-US" b="1" dirty="0" smtClean="0">
                <a:latin typeface="Abscissa" pitchFamily="2" charset="0"/>
              </a:rPr>
              <a:t>.</a:t>
            </a:r>
          </a:p>
          <a:p>
            <a:pPr lvl="0" algn="just"/>
            <a:r>
              <a:rPr lang="en-US" b="1" dirty="0" err="1" smtClean="0">
                <a:latin typeface="Abscissa" pitchFamily="2" charset="0"/>
              </a:rPr>
              <a:t>Meningkatkan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kebersihan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lingkungan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dan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diri</a:t>
            </a:r>
            <a:r>
              <a:rPr lang="en-US" b="1" dirty="0" smtClean="0">
                <a:latin typeface="Abscissa" pitchFamily="2" charset="0"/>
              </a:rPr>
              <a:t> </a:t>
            </a:r>
            <a:r>
              <a:rPr lang="en-US" b="1" dirty="0" err="1" smtClean="0">
                <a:latin typeface="Abscissa" pitchFamily="2" charset="0"/>
              </a:rPr>
              <a:t>sendiri</a:t>
            </a:r>
            <a:r>
              <a:rPr lang="en-US" b="1" dirty="0" smtClean="0">
                <a:latin typeface="Abscissa" pitchFamily="2" charset="0"/>
              </a:rPr>
              <a:t>.</a:t>
            </a:r>
            <a:endParaRPr lang="en-US" b="1" dirty="0">
              <a:latin typeface="Absciss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n-US" b="1" dirty="0" smtClean="0">
                <a:solidFill>
                  <a:schemeClr val="tx1"/>
                </a:solidFill>
              </a:rPr>
              <a:t>V</a:t>
            </a:r>
            <a:r>
              <a:rPr lang="id-ID" b="1" dirty="0" smtClean="0">
                <a:solidFill>
                  <a:schemeClr val="tx1"/>
                </a:solidFill>
              </a:rPr>
              <a:t>aksin </a:t>
            </a:r>
            <a:r>
              <a:rPr lang="id-ID" dirty="0" smtClean="0">
                <a:solidFill>
                  <a:schemeClr val="tx1"/>
                </a:solidFill>
              </a:rPr>
              <a:t>ialah kuman penyakit yang sudah dilemahkan 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dijinakkan sehingga tidak berbahaya bagi tubuh.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d-ID" dirty="0" smtClean="0">
                <a:solidFill>
                  <a:schemeClr val="tx1"/>
                </a:solidFill>
              </a:rPr>
              <a:t>Tindakan membentuk kekebalan dalam tubuh seseorang 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memberikan vaksin disebut </a:t>
            </a:r>
            <a:r>
              <a:rPr lang="id-ID" b="1" dirty="0" smtClean="0">
                <a:solidFill>
                  <a:schemeClr val="tx1"/>
                </a:solidFill>
              </a:rPr>
              <a:t>imunisasi</a:t>
            </a:r>
            <a:r>
              <a:rPr lang="id-ID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Salmonella  </a:t>
            </a:r>
            <a:r>
              <a:rPr lang="en-US" dirty="0" err="1" smtClean="0"/>
              <a:t>thypii</a:t>
            </a:r>
            <a:endParaRPr lang="en-US" dirty="0" smtClean="0"/>
          </a:p>
          <a:p>
            <a:r>
              <a:rPr lang="en-US" dirty="0" err="1" smtClean="0"/>
              <a:t>Kecoa</a:t>
            </a:r>
            <a:r>
              <a:rPr lang="en-US" dirty="0" smtClean="0"/>
              <a:t>.</a:t>
            </a:r>
          </a:p>
          <a:p>
            <a:r>
              <a:rPr lang="en-US" dirty="0" smtClean="0"/>
              <a:t>Virus </a:t>
            </a:r>
            <a:r>
              <a:rPr lang="en-US" dirty="0" err="1" smtClean="0"/>
              <a:t>dbd</a:t>
            </a:r>
            <a:r>
              <a:rPr lang="en-US" dirty="0" smtClean="0"/>
              <a:t> = </a:t>
            </a:r>
            <a:r>
              <a:rPr lang="en-US" dirty="0" err="1" smtClean="0"/>
              <a:t>aedes</a:t>
            </a:r>
            <a:r>
              <a:rPr lang="en-US" dirty="0" smtClean="0"/>
              <a:t> </a:t>
            </a:r>
            <a:r>
              <a:rPr lang="en-US" dirty="0" err="1" smtClean="0"/>
              <a:t>aegypti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838200"/>
            <a:ext cx="8534400" cy="59400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4000" b="1" dirty="0" err="1" smtClean="0">
                <a:latin typeface="Abscissa" pitchFamily="2" charset="0"/>
              </a:rPr>
              <a:t>Mengembalikan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cairan</a:t>
            </a:r>
            <a:r>
              <a:rPr lang="en-US" sz="4000" b="1" dirty="0" smtClean="0">
                <a:latin typeface="Abscissa" pitchFamily="2" charset="0"/>
              </a:rPr>
              <a:t> &amp; protein </a:t>
            </a:r>
            <a:r>
              <a:rPr lang="en-US" sz="4000" b="1" dirty="0" err="1" smtClean="0">
                <a:latin typeface="Abscissa" pitchFamily="2" charset="0"/>
              </a:rPr>
              <a:t>dari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jaringan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ke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sirkulasi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darah</a:t>
            </a:r>
            <a:r>
              <a:rPr lang="en-US" sz="4000" b="1" dirty="0" smtClean="0">
                <a:latin typeface="Abscissa" pitchFamily="2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4000" b="1" dirty="0" err="1" smtClean="0">
                <a:latin typeface="Abscissa" pitchFamily="2" charset="0"/>
              </a:rPr>
              <a:t>Mengangkut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limfosit</a:t>
            </a:r>
            <a:r>
              <a:rPr lang="en-US" sz="4000" b="1" dirty="0" smtClean="0">
                <a:latin typeface="Abscissa" pitchFamily="2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4000" b="1" dirty="0" err="1" smtClean="0">
                <a:latin typeface="Abscissa" pitchFamily="2" charset="0"/>
              </a:rPr>
              <a:t>Membawa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lemak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beserta</a:t>
            </a:r>
            <a:r>
              <a:rPr lang="en-US" sz="4000" b="1" dirty="0" smtClean="0">
                <a:latin typeface="Abscissa" pitchFamily="2" charset="0"/>
              </a:rPr>
              <a:t> vitamin </a:t>
            </a:r>
            <a:r>
              <a:rPr lang="en-US" sz="4000" b="1" dirty="0" err="1" smtClean="0">
                <a:latin typeface="Abscissa" pitchFamily="2" charset="0"/>
              </a:rPr>
              <a:t>dari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usus</a:t>
            </a:r>
            <a:r>
              <a:rPr lang="en-US" sz="4000" b="1" dirty="0" smtClean="0">
                <a:latin typeface="Abscissa" pitchFamily="2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4000" b="1" dirty="0" err="1" smtClean="0">
                <a:latin typeface="Abscissa" pitchFamily="2" charset="0"/>
              </a:rPr>
              <a:t>Menyaring</a:t>
            </a:r>
            <a:r>
              <a:rPr lang="en-US" sz="4000" b="1" dirty="0" smtClean="0">
                <a:latin typeface="Abscissa" pitchFamily="2" charset="0"/>
              </a:rPr>
              <a:t> &amp; </a:t>
            </a:r>
            <a:r>
              <a:rPr lang="en-US" sz="4000" b="1" dirty="0" err="1" smtClean="0">
                <a:latin typeface="Abscissa" pitchFamily="2" charset="0"/>
              </a:rPr>
              <a:t>menghancurkan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mikroorganisme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untuk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menghindarkan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penyebaran</a:t>
            </a:r>
            <a:r>
              <a:rPr lang="en-US" sz="4000" b="1" dirty="0" smtClean="0">
                <a:latin typeface="Abscissa" pitchFamily="2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4000" b="1" dirty="0" err="1" smtClean="0">
                <a:latin typeface="Abscissa" pitchFamily="2" charset="0"/>
              </a:rPr>
              <a:t>Menghasilkan</a:t>
            </a:r>
            <a:r>
              <a:rPr lang="en-US" sz="4000" b="1" dirty="0" smtClean="0">
                <a:latin typeface="Abscissa" pitchFamily="2" charset="0"/>
              </a:rPr>
              <a:t> </a:t>
            </a:r>
            <a:r>
              <a:rPr lang="en-US" sz="4000" b="1" dirty="0" err="1" smtClean="0">
                <a:latin typeface="Abscissa" pitchFamily="2" charset="0"/>
              </a:rPr>
              <a:t>zat</a:t>
            </a:r>
            <a:r>
              <a:rPr lang="en-US" sz="4000" b="1" dirty="0" smtClean="0">
                <a:latin typeface="Abscissa" pitchFamily="2" charset="0"/>
              </a:rPr>
              <a:t> antibody.</a:t>
            </a:r>
          </a:p>
          <a:p>
            <a:pPr algn="just"/>
            <a:endParaRPr lang="en-US" sz="2000" b="1" dirty="0">
              <a:latin typeface="Abscissa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76200"/>
            <a:ext cx="56388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lphaFridgeMagnets " pitchFamily="2" charset="0"/>
              </a:rPr>
              <a:t>FUNGSI SISTEM LIMFATIK</a:t>
            </a:r>
            <a:endParaRPr lang="en-US" sz="4000" dirty="0">
              <a:latin typeface="AlphaFridgeMagnets 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/>
        </p:nvGraphicFramePr>
        <p:xfrm>
          <a:off x="304800" y="381000"/>
          <a:ext cx="85344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D5FC24-AC81-4005-97D9-13F879486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B2D5FC24-AC81-4005-97D9-13F879486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304E294-4A71-4C31-801B-72F0110F0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7304E294-4A71-4C31-801B-72F0110F05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D877D1B-4081-4941-8E22-DE39AC44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4D877D1B-4081-4941-8E22-DE39AC44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B4373A8-2B26-4B4C-BAE1-AC2CF3C961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6B4373A8-2B26-4B4C-BAE1-AC2CF3C961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E9191A3-A279-4259-8310-04D91FD1D4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AE9191A3-A279-4259-8310-04D91FD1D4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AADED6B-9620-4981-A1DA-A1AF329FC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CAADED6B-9620-4981-A1DA-A1AF329FC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14C6ABE-F78F-489D-88B5-431D6072F7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B14C6ABE-F78F-489D-88B5-431D6072F7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C37FFB6-4100-46F5-9064-D0A57C25B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>
                                            <p:graphicEl>
                                              <a:dgm id="{EC37FFB6-4100-46F5-9064-D0A57C25B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5092084-BAB4-47AF-8D55-474617922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graphicEl>
                                              <a:dgm id="{B5092084-BAB4-47AF-8D55-474617922D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29FBDA6-F5E5-4A20-8198-C15E60D50C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>
                                            <p:graphicEl>
                                              <a:dgm id="{429FBDA6-F5E5-4A20-8198-C15E60D50C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14670A-9B83-4FF5-941B-AFB594949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E14670A-9B83-4FF5-941B-AFB594949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96532DC-57AD-45B7-BD51-139F7DC5E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F96532DC-57AD-45B7-BD51-139F7DC5E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47363B-6CCB-42A9-9056-E35C05618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>
                                            <p:graphicEl>
                                              <a:dgm id="{E747363B-6CCB-42A9-9056-E35C05618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4035D7A-7A2F-4A50-92CE-397F97D27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">
                                            <p:graphicEl>
                                              <a:dgm id="{04035D7A-7A2F-4A50-92CE-397F97D277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F374BF4-3DB8-4CAE-941A-F1BD8E41CC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">
                                            <p:graphicEl>
                                              <a:dgm id="{AF374BF4-3DB8-4CAE-941A-F1BD8E41CC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ownloads\Sistem Limfatik_files\lymphatic-system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0"/>
            <a:ext cx="73152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"/>
            <a:ext cx="198120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Abscissa" pitchFamily="2" charset="0"/>
              </a:rPr>
              <a:t>PEMBULUH LIMFA</a:t>
            </a:r>
            <a:endParaRPr lang="en-US" sz="2500" b="1" dirty="0">
              <a:latin typeface="Abscissa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" y="4475946"/>
            <a:ext cx="28956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latin typeface="Abscissa" pitchFamily="2" charset="0"/>
              </a:rPr>
              <a:t>DUKTUS TORASIKUS</a:t>
            </a:r>
            <a:endParaRPr lang="en-US" sz="2600" dirty="0">
              <a:latin typeface="Abscissa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2800" y="4495800"/>
            <a:ext cx="297180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latin typeface="Abscissa" pitchFamily="2" charset="0"/>
              </a:rPr>
              <a:t>DUKTUS LIMFE KANAN</a:t>
            </a:r>
            <a:endParaRPr lang="en-US" sz="2600" b="1" dirty="0">
              <a:latin typeface="Abscissa" pitchFamily="2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1828800" y="5410200"/>
            <a:ext cx="457200" cy="457200"/>
          </a:xfrm>
          <a:prstGeom prst="down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4191000" y="5410200"/>
            <a:ext cx="381000" cy="457200"/>
          </a:xfrm>
          <a:prstGeom prst="down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71600" y="6019800"/>
            <a:ext cx="3886200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Abscissa" pitchFamily="2" charset="0"/>
              </a:rPr>
              <a:t>PEREDARAN DARAH</a:t>
            </a:r>
            <a:endParaRPr lang="en-US" sz="2500" b="1" dirty="0">
              <a:latin typeface="Abscissa" pitchFamily="2" charset="0"/>
            </a:endParaRPr>
          </a:p>
        </p:txBody>
      </p:sp>
      <p:sp>
        <p:nvSpPr>
          <p:cNvPr id="21" name="Left-Up Arrow 20"/>
          <p:cNvSpPr/>
          <p:nvPr/>
        </p:nvSpPr>
        <p:spPr>
          <a:xfrm rot="13964464">
            <a:off x="3056579" y="3922490"/>
            <a:ext cx="640685" cy="722146"/>
          </a:xfrm>
          <a:prstGeom prst="left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86000" y="609600"/>
            <a:ext cx="220980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Abscissa" pitchFamily="2" charset="0"/>
              </a:rPr>
              <a:t>DI JARINGAN TUBUH</a:t>
            </a:r>
            <a:endParaRPr lang="en-US" sz="2500" b="1" dirty="0">
              <a:latin typeface="Abscissa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6000" y="2209800"/>
            <a:ext cx="2209800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Abscissa" pitchFamily="2" charset="0"/>
              </a:rPr>
              <a:t>KAPILER LIMFA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352800"/>
            <a:ext cx="2667000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Abscissa" pitchFamily="2" charset="0"/>
              </a:rPr>
              <a:t>PEMBULUH LIMFA</a:t>
            </a:r>
            <a:endParaRPr lang="en-US" sz="2500" b="1" dirty="0">
              <a:latin typeface="Abscissa" pitchFamily="2" charset="0"/>
            </a:endParaRPr>
          </a:p>
        </p:txBody>
      </p:sp>
      <p:sp>
        <p:nvSpPr>
          <p:cNvPr id="25" name="Down Arrow 24"/>
          <p:cNvSpPr/>
          <p:nvPr/>
        </p:nvSpPr>
        <p:spPr>
          <a:xfrm>
            <a:off x="3200400" y="1524000"/>
            <a:ext cx="533400" cy="457200"/>
          </a:xfrm>
          <a:prstGeom prst="down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3200400" y="2743200"/>
            <a:ext cx="533400" cy="457200"/>
          </a:xfrm>
          <a:prstGeom prst="down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4876800" y="762000"/>
            <a:ext cx="685800" cy="381000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500">
              <a:solidFill>
                <a:schemeClr val="tx1"/>
              </a:solidFill>
              <a:latin typeface="Abscissa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91200" y="457200"/>
            <a:ext cx="2971800" cy="1246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Abscissa" pitchFamily="2" charset="0"/>
              </a:rPr>
              <a:t>CAIRAN JARINGAN / INTERTISIAL / ANTARSEL</a:t>
            </a:r>
            <a:endParaRPr lang="en-US" sz="2500" b="1" dirty="0">
              <a:latin typeface="Abscissa" pitchFamily="2" charset="0"/>
            </a:endParaRPr>
          </a:p>
        </p:txBody>
      </p:sp>
      <p:sp>
        <p:nvSpPr>
          <p:cNvPr id="29" name="Right Brace 28"/>
          <p:cNvSpPr/>
          <p:nvPr/>
        </p:nvSpPr>
        <p:spPr>
          <a:xfrm>
            <a:off x="7010400" y="2057400"/>
            <a:ext cx="1143000" cy="2819400"/>
          </a:xfrm>
          <a:prstGeom prst="rightBrace">
            <a:avLst/>
          </a:prstGeom>
          <a:noFill/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500">
              <a:latin typeface="Abscissa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29600" y="1920419"/>
            <a:ext cx="533400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Abscissa" pitchFamily="2" charset="0"/>
              </a:rPr>
              <a:t>C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A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I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R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A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N </a:t>
            </a:r>
          </a:p>
          <a:p>
            <a:pPr algn="ctr"/>
            <a:endParaRPr lang="en-US" sz="2500" b="1" dirty="0" smtClean="0">
              <a:latin typeface="Abscissa" pitchFamily="2" charset="0"/>
            </a:endParaRPr>
          </a:p>
          <a:p>
            <a:pPr algn="ctr"/>
            <a:r>
              <a:rPr lang="en-US" sz="2500" b="1" dirty="0" smtClean="0">
                <a:latin typeface="Abscissa" pitchFamily="2" charset="0"/>
              </a:rPr>
              <a:t>L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I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M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F</a:t>
            </a:r>
          </a:p>
          <a:p>
            <a:pPr algn="ctr"/>
            <a:r>
              <a:rPr lang="en-US" sz="2500" b="1" dirty="0" smtClean="0">
                <a:latin typeface="Abscissa" pitchFamily="2" charset="0"/>
              </a:rPr>
              <a:t>A</a:t>
            </a:r>
            <a:endParaRPr lang="en-US" sz="2500" b="1" dirty="0">
              <a:latin typeface="Abscissa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11" grpId="0" build="allAtOnce" animBg="1"/>
      <p:bldP spid="12" grpId="0" build="allAtOnce" animBg="1"/>
      <p:bldP spid="13" grpId="0" animBg="1"/>
      <p:bldP spid="14" grpId="0" animBg="1"/>
      <p:bldP spid="15" grpId="0" build="allAtOnce" animBg="1"/>
      <p:bldP spid="21" grpId="0" animBg="1"/>
      <p:bldP spid="22" grpId="0" build="allAtOnce" animBg="1"/>
      <p:bldP spid="23" grpId="0" build="allAtOnce" animBg="1"/>
      <p:bldP spid="24" grpId="0" build="allAtOnce" animBg="1"/>
      <p:bldP spid="25" grpId="0" animBg="1"/>
      <p:bldP spid="26" grpId="0" animBg="1"/>
      <p:bldP spid="27" grpId="0" animBg="1"/>
      <p:bldP spid="28" grpId="0" build="allAtOnce" animBg="1"/>
      <p:bldP spid="29" grpId="0" animBg="1"/>
      <p:bldP spid="30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Acer\Downloads\Sistem Limfatik_files\2-area-sistem-limfat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600"/>
            <a:ext cx="9144000" cy="6248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191000" y="0"/>
            <a:ext cx="4953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 smtClean="0">
                <a:latin typeface="Abscissa" pitchFamily="2" charset="0"/>
              </a:rPr>
              <a:t>DUA  AREA SISTEM LIMFATIK</a:t>
            </a:r>
            <a:endParaRPr lang="en-US" sz="3200" b="1" dirty="0">
              <a:latin typeface="Abscissa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46923"/>
          <a:ext cx="9144000" cy="6734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850"/>
                <a:gridCol w="6959150"/>
              </a:tblGrid>
              <a:tr h="673092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bg1"/>
                          </a:solidFill>
                          <a:latin typeface="Abscissa" pitchFamily="2" charset="0"/>
                        </a:rPr>
                        <a:t>ORGAN</a:t>
                      </a:r>
                      <a:endParaRPr lang="en-US" sz="3000" dirty="0">
                        <a:solidFill>
                          <a:schemeClr val="bg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bg1"/>
                          </a:solidFill>
                          <a:latin typeface="Abscissa" pitchFamily="2" charset="0"/>
                        </a:rPr>
                        <a:t>FUNGSI</a:t>
                      </a:r>
                      <a:endParaRPr lang="en-US" sz="3000" dirty="0">
                        <a:solidFill>
                          <a:schemeClr val="bg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1041180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SUMSUM MERAH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Menghasilkan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Limfosit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(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sel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B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dan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sel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T)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442341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NODUS LIMFA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Menyaring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mikroorganisme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yang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ada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dalam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limfa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&amp;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menghasilkan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sel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darah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putih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14444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LIMPA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Tempat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pembentukan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sel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darah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putih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serta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menghancurkan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sel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darah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merah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yang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sudah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tua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22640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TIMUS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Tempat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pematangan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Limfosit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T (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sel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T)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41180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TONSIL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Melawan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infeksi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pada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saluran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pernapasan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bagian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atas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</a:t>
                      </a:r>
                      <a:r>
                        <a:rPr lang="en-US" sz="3000" b="1" baseline="0" dirty="0" err="1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dan</a:t>
                      </a:r>
                      <a:r>
                        <a:rPr lang="en-US" sz="3000" b="1" baseline="0" dirty="0" smtClean="0">
                          <a:solidFill>
                            <a:schemeClr val="tx1"/>
                          </a:solidFill>
                          <a:latin typeface="Abscissa" pitchFamily="2" charset="0"/>
                        </a:rPr>
                        <a:t> faring</a:t>
                      </a:r>
                      <a:endParaRPr lang="en-US" sz="3000" b="1" dirty="0">
                        <a:solidFill>
                          <a:schemeClr val="tx1"/>
                        </a:solidFill>
                        <a:latin typeface="Abscissa" pitchFamily="2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1038</Words>
  <Application>Microsoft Office PowerPoint</Application>
  <PresentationFormat>On-screen Show (4:3)</PresentationFormat>
  <Paragraphs>226</Paragraphs>
  <Slides>34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Sistem Pertahanan Tubuh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 K I E S K T E E B M A  L A  N</vt:lpstr>
      <vt:lpstr>Slide 17</vt:lpstr>
      <vt:lpstr>Slide 18</vt:lpstr>
      <vt:lpstr>Slide 19</vt:lpstr>
      <vt:lpstr>SISTEM KEKEBALAN</vt:lpstr>
      <vt:lpstr>Slide 21</vt:lpstr>
      <vt:lpstr>Slide 22</vt:lpstr>
      <vt:lpstr>Slide 23</vt:lpstr>
      <vt:lpstr>Slide 24</vt:lpstr>
      <vt:lpstr>Slide 25</vt:lpstr>
      <vt:lpstr>Slide 26</vt:lpstr>
      <vt:lpstr>Kekebalan Aktif</vt:lpstr>
      <vt:lpstr>Slide 28</vt:lpstr>
      <vt:lpstr>Kekebalan yang didapat dari pemindahan antibodi dari suatu individu ke individu lainnya.</vt:lpstr>
      <vt:lpstr>Slide 30</vt:lpstr>
      <vt:lpstr>Kelainan pada Sistem Kekebalan</vt:lpstr>
      <vt:lpstr>USAHA PENCEGAHAN TERHADAP PENYAKIT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88</cp:revision>
  <dcterms:created xsi:type="dcterms:W3CDTF">2006-08-16T00:00:00Z</dcterms:created>
  <dcterms:modified xsi:type="dcterms:W3CDTF">2013-12-13T12:07:30Z</dcterms:modified>
</cp:coreProperties>
</file>