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2"/>
  </p:sldMasterIdLst>
  <p:notesMasterIdLst>
    <p:notesMasterId r:id="rId24"/>
  </p:notesMasterIdLst>
  <p:handoutMasterIdLst>
    <p:handoutMasterId r:id="rId25"/>
  </p:handoutMasterIdLst>
  <p:sldIdLst>
    <p:sldId id="269" r:id="rId3"/>
    <p:sldId id="268" r:id="rId4"/>
    <p:sldId id="266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CF09"/>
    <a:srgbClr val="5E1D10"/>
    <a:srgbClr val="4D4D4D"/>
    <a:srgbClr val="B0AC00"/>
    <a:srgbClr val="D5E1E7"/>
    <a:srgbClr val="FFCC66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54" d="100"/>
          <a:sy n="54" d="100"/>
        </p:scale>
        <p:origin x="-86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A69B421-5CAE-48D9-8F01-977D48241AC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164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132CBF-1103-42C9-AFDF-922F932B44C6}" type="datetimeFigureOut">
              <a:rPr lang="en-US" smtClean="0"/>
              <a:t>3/13/2011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52FBE7-9E7A-4207-BC43-EF4F6CB31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349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2FBE7-9E7A-4207-BC43-EF4F6CB31FA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390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2FBE7-9E7A-4207-BC43-EF4F6CB31FA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9966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2FBE7-9E7A-4207-BC43-EF4F6CB31FA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4925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2FBE7-9E7A-4207-BC43-EF4F6CB31FA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350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2FBE7-9E7A-4207-BC43-EF4F6CB31FA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7130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2FBE7-9E7A-4207-BC43-EF4F6CB31FA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8910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2FBE7-9E7A-4207-BC43-EF4F6CB31FA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8991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2FBE7-9E7A-4207-BC43-EF4F6CB31FA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5763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2FBE7-9E7A-4207-BC43-EF4F6CB31FA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0646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2FBE7-9E7A-4207-BC43-EF4F6CB31FA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3779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2FBE7-9E7A-4207-BC43-EF4F6CB31FA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098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2FBE7-9E7A-4207-BC43-EF4F6CB31FA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1038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2FBE7-9E7A-4207-BC43-EF4F6CB31FA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4661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2FBE7-9E7A-4207-BC43-EF4F6CB31FA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460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2FBE7-9E7A-4207-BC43-EF4F6CB31FA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8084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2FBE7-9E7A-4207-BC43-EF4F6CB31FA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7429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2FBE7-9E7A-4207-BC43-EF4F6CB31FA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8136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2FBE7-9E7A-4207-BC43-EF4F6CB31FA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902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2FBE7-9E7A-4207-BC43-EF4F6CB31FA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405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2FBE7-9E7A-4207-BC43-EF4F6CB31FA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6765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2FBE7-9E7A-4207-BC43-EF4F6CB31FA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45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00200"/>
            <a:ext cx="7772400" cy="990600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514600"/>
            <a:ext cx="7772400" cy="685800"/>
          </a:xfrm>
        </p:spPr>
        <p:txBody>
          <a:bodyPr/>
          <a:lstStyle>
            <a:lvl1pPr marL="0" indent="0" algn="ctr">
              <a:buFontTx/>
              <a:buNone/>
              <a:defRPr sz="2800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76900" y="838200"/>
            <a:ext cx="16383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838200"/>
            <a:ext cx="4762500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752600"/>
            <a:ext cx="3200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14800" y="1752600"/>
            <a:ext cx="3200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762000" y="1752600"/>
            <a:ext cx="6553200" cy="4343400"/>
          </a:xfrm>
        </p:spPr>
        <p:txBody>
          <a:bodyPr/>
          <a:lstStyle>
            <a:lvl1pPr>
              <a:buFontTx/>
              <a:buNone/>
              <a:defRPr>
                <a:solidFill>
                  <a:schemeClr val="tx1"/>
                </a:solidFill>
                <a:latin typeface="+mn-lt"/>
              </a:defRPr>
            </a:lvl1pPr>
            <a:lvl2pPr>
              <a:buFontTx/>
              <a:buNone/>
              <a:defRPr sz="1600">
                <a:solidFill>
                  <a:schemeClr val="tx1"/>
                </a:solidFill>
                <a:latin typeface="+mn-lt"/>
              </a:defRPr>
            </a:lvl2pPr>
            <a:lvl3pPr>
              <a:buFontTx/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>
              <a:buFontTx/>
              <a:buNone/>
              <a:defRPr sz="1600">
                <a:solidFill>
                  <a:schemeClr val="tx1"/>
                </a:solidFill>
                <a:latin typeface="+mn-lt"/>
              </a:defRPr>
            </a:lvl4pPr>
            <a:lvl5pPr>
              <a:buFontTx/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838200"/>
            <a:ext cx="6553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Your Topic Goes Here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752600"/>
            <a:ext cx="6553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Your Subtopics Go Here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1">
              <a:lumMod val="60000"/>
              <a:lumOff val="40000"/>
            </a:schemeClr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D5E1E7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D5E1E7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D5E1E7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D5E1E7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D5E1E7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D5E1E7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D5E1E7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D5E1E7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accent1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BENUA DAN SAMUDRA</a:t>
            </a: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Adwinta_diyon@yahoo.co.id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Penduduk</a:t>
            </a:r>
            <a:r>
              <a:rPr lang="en-US" dirty="0"/>
              <a:t> </a:t>
            </a:r>
            <a:r>
              <a:rPr lang="en-US" dirty="0" err="1"/>
              <a:t>Benua</a:t>
            </a:r>
            <a:r>
              <a:rPr lang="en-US" dirty="0"/>
              <a:t> </a:t>
            </a:r>
            <a:r>
              <a:rPr lang="en-US" dirty="0" err="1"/>
              <a:t>Afrika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/>
            <a:r>
              <a:rPr lang="en-US" sz="2400" b="1" dirty="0" err="1"/>
              <a:t>Penduduk</a:t>
            </a:r>
            <a:r>
              <a:rPr lang="en-US" sz="2400" b="1" dirty="0"/>
              <a:t> </a:t>
            </a:r>
            <a:r>
              <a:rPr lang="en-US" sz="2400" b="1" dirty="0" err="1"/>
              <a:t>Benua</a:t>
            </a:r>
            <a:r>
              <a:rPr lang="en-US" sz="2400" b="1" dirty="0"/>
              <a:t> </a:t>
            </a:r>
            <a:r>
              <a:rPr lang="en-US" sz="2400" b="1" dirty="0" err="1"/>
              <a:t>Afrika</a:t>
            </a:r>
            <a:r>
              <a:rPr lang="en-US" sz="2400" b="1" dirty="0"/>
              <a:t> yang </a:t>
            </a:r>
            <a:r>
              <a:rPr lang="en-US" sz="2400" b="1" dirty="0" err="1"/>
              <a:t>berjumlah</a:t>
            </a:r>
            <a:r>
              <a:rPr lang="en-US" sz="2400" b="1" dirty="0"/>
              <a:t> 861 </a:t>
            </a:r>
            <a:r>
              <a:rPr lang="en-US" sz="2400" b="1" dirty="0" err="1"/>
              <a:t>juta</a:t>
            </a:r>
            <a:r>
              <a:rPr lang="en-US" sz="2400" b="1" dirty="0"/>
              <a:t> (</a:t>
            </a:r>
            <a:r>
              <a:rPr lang="en-US" sz="2400" b="1" dirty="0" err="1"/>
              <a:t>tahun</a:t>
            </a:r>
            <a:r>
              <a:rPr lang="en-US" sz="2400" b="1" dirty="0"/>
              <a:t> 2003) </a:t>
            </a:r>
            <a:r>
              <a:rPr lang="en-US" sz="2400" b="1" dirty="0" err="1"/>
              <a:t>merupakan</a:t>
            </a:r>
            <a:r>
              <a:rPr lang="en-US" sz="2400" b="1" dirty="0"/>
              <a:t> </a:t>
            </a:r>
            <a:r>
              <a:rPr lang="en-US" sz="2400" b="1" dirty="0" smtClean="0"/>
              <a:t>14% </a:t>
            </a:r>
            <a:r>
              <a:rPr lang="en-US" sz="2400" b="1" dirty="0" err="1" smtClean="0"/>
              <a:t>penduduk</a:t>
            </a:r>
            <a:r>
              <a:rPr lang="en-US" sz="2400" b="1" dirty="0" smtClean="0"/>
              <a:t> </a:t>
            </a:r>
            <a:r>
              <a:rPr lang="en-US" sz="2400" b="1" dirty="0" err="1"/>
              <a:t>dunia</a:t>
            </a:r>
            <a:r>
              <a:rPr lang="en-US" sz="2400" b="1" dirty="0"/>
              <a:t>, </a:t>
            </a:r>
            <a:r>
              <a:rPr lang="en-US" sz="2400" b="1" dirty="0" err="1"/>
              <a:t>dengan</a:t>
            </a:r>
            <a:r>
              <a:rPr lang="en-US" sz="2400" b="1" dirty="0"/>
              <a:t> </a:t>
            </a:r>
            <a:r>
              <a:rPr lang="en-US" sz="2400" b="1" dirty="0" err="1"/>
              <a:t>kemampuan</a:t>
            </a:r>
            <a:r>
              <a:rPr lang="en-US" sz="2400" b="1" dirty="0"/>
              <a:t> </a:t>
            </a:r>
            <a:r>
              <a:rPr lang="en-US" sz="2400" b="1" dirty="0" err="1"/>
              <a:t>daya</a:t>
            </a:r>
            <a:r>
              <a:rPr lang="en-US" sz="2400" b="1" dirty="0"/>
              <a:t> </a:t>
            </a:r>
            <a:r>
              <a:rPr lang="en-US" sz="2400" b="1" dirty="0" err="1"/>
              <a:t>beli</a:t>
            </a:r>
            <a:r>
              <a:rPr lang="en-US" sz="2400" b="1" dirty="0"/>
              <a:t> per </a:t>
            </a:r>
            <a:r>
              <a:rPr lang="en-US" sz="2400" b="1" dirty="0" err="1"/>
              <a:t>kapita</a:t>
            </a:r>
            <a:r>
              <a:rPr lang="en-US" sz="2400" b="1" dirty="0"/>
              <a:t> $2.120 </a:t>
            </a:r>
            <a:r>
              <a:rPr lang="en-US" sz="2400" b="1" dirty="0" err="1"/>
              <a:t>jauh</a:t>
            </a:r>
            <a:r>
              <a:rPr lang="en-US" sz="2400" b="1" dirty="0"/>
              <a:t> </a:t>
            </a:r>
            <a:r>
              <a:rPr lang="en-US" sz="2400" b="1" dirty="0" err="1"/>
              <a:t>dibawah</a:t>
            </a:r>
            <a:r>
              <a:rPr lang="en-US" sz="2400" b="1" dirty="0"/>
              <a:t> </a:t>
            </a:r>
            <a:r>
              <a:rPr lang="en-US" sz="2400" b="1" dirty="0" err="1"/>
              <a:t>ratarata</a:t>
            </a:r>
            <a:r>
              <a:rPr lang="en-US" sz="2400" b="1" dirty="0"/>
              <a:t> </a:t>
            </a:r>
            <a:r>
              <a:rPr lang="en-US" sz="2400" b="1" dirty="0" err="1"/>
              <a:t>dunia</a:t>
            </a:r>
            <a:r>
              <a:rPr lang="en-US" sz="2400" b="1" dirty="0"/>
              <a:t>. </a:t>
            </a:r>
            <a:r>
              <a:rPr lang="en-US" sz="2400" b="1" dirty="0" err="1"/>
              <a:t>Kepadatan</a:t>
            </a:r>
            <a:r>
              <a:rPr lang="en-US" sz="2400" b="1" dirty="0"/>
              <a:t> </a:t>
            </a:r>
            <a:r>
              <a:rPr lang="en-US" sz="2400" b="1" dirty="0" err="1"/>
              <a:t>penduduknya</a:t>
            </a:r>
            <a:r>
              <a:rPr lang="en-US" sz="2400" b="1" dirty="0"/>
              <a:t> (29 </a:t>
            </a:r>
            <a:r>
              <a:rPr lang="en-US" sz="2400" b="1" dirty="0" err="1"/>
              <a:t>jiwa</a:t>
            </a:r>
            <a:r>
              <a:rPr lang="en-US" sz="2400" b="1" dirty="0"/>
              <a:t>/km2) </a:t>
            </a:r>
            <a:r>
              <a:rPr lang="en-US" sz="2400" b="1" dirty="0" err="1"/>
              <a:t>nomer</a:t>
            </a:r>
            <a:r>
              <a:rPr lang="en-US" sz="2400" b="1" dirty="0"/>
              <a:t> </a:t>
            </a:r>
            <a:r>
              <a:rPr lang="en-US" sz="2400" b="1" dirty="0" err="1"/>
              <a:t>tiga</a:t>
            </a:r>
            <a:r>
              <a:rPr lang="en-US" sz="2400" b="1" dirty="0"/>
              <a:t> </a:t>
            </a:r>
            <a:r>
              <a:rPr lang="en-US" sz="2400" b="1" dirty="0" err="1"/>
              <a:t>sesudah</a:t>
            </a:r>
            <a:r>
              <a:rPr lang="en-US" sz="2400" b="1" dirty="0"/>
              <a:t> </a:t>
            </a:r>
            <a:r>
              <a:rPr lang="en-US" sz="2400" b="1" dirty="0" err="1"/>
              <a:t>Benua</a:t>
            </a:r>
            <a:r>
              <a:rPr lang="en-US" sz="2400" b="1" dirty="0"/>
              <a:t> </a:t>
            </a:r>
            <a:r>
              <a:rPr lang="en-US" sz="2400" b="1" dirty="0" smtClean="0"/>
              <a:t>Asia </a:t>
            </a:r>
            <a:r>
              <a:rPr lang="nl-NL" sz="2400" b="1" dirty="0" smtClean="0"/>
              <a:t>(120 </a:t>
            </a:r>
            <a:r>
              <a:rPr lang="nl-NL" sz="2400" b="1" dirty="0"/>
              <a:t>jiwa/km2) dan Benua Eropa (32 jiwa/km2)</a:t>
            </a:r>
            <a:endParaRPr lang="en-US" sz="24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800600"/>
            <a:ext cx="3715342" cy="190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5206181"/>
            <a:ext cx="2324100" cy="149941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977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6553200" cy="838200"/>
          </a:xfrm>
        </p:spPr>
        <p:txBody>
          <a:bodyPr/>
          <a:lstStyle/>
          <a:p>
            <a:r>
              <a:rPr lang="en-US" dirty="0"/>
              <a:t>3.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Benua</a:t>
            </a:r>
            <a:r>
              <a:rPr lang="en-US" dirty="0"/>
              <a:t> </a:t>
            </a:r>
            <a:r>
              <a:rPr lang="en-US" dirty="0" err="1" smtClean="0"/>
              <a:t>Eropa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19200"/>
            <a:ext cx="6553200" cy="4876800"/>
          </a:xfrm>
        </p:spPr>
        <p:txBody>
          <a:bodyPr/>
          <a:lstStyle/>
          <a:p>
            <a:pPr marL="0" indent="0" algn="just"/>
            <a:r>
              <a:rPr lang="en-US" sz="2800" dirty="0" err="1"/>
              <a:t>Sebagian</a:t>
            </a:r>
            <a:r>
              <a:rPr lang="en-US" sz="2800" dirty="0"/>
              <a:t> </a:t>
            </a:r>
            <a:r>
              <a:rPr lang="en-US" sz="2800" dirty="0" err="1"/>
              <a:t>ahli</a:t>
            </a:r>
            <a:r>
              <a:rPr lang="en-US" sz="2800" dirty="0"/>
              <a:t> </a:t>
            </a:r>
            <a:r>
              <a:rPr lang="en-US" sz="2800" dirty="0" err="1"/>
              <a:t>berpendapat</a:t>
            </a:r>
            <a:r>
              <a:rPr lang="en-US" sz="2800" dirty="0"/>
              <a:t> </a:t>
            </a:r>
            <a:r>
              <a:rPr lang="en-US" sz="2800" dirty="0" err="1"/>
              <a:t>bahwa</a:t>
            </a:r>
            <a:r>
              <a:rPr lang="en-US" sz="2800" dirty="0"/>
              <a:t> </a:t>
            </a:r>
            <a:r>
              <a:rPr lang="en-US" sz="2800" dirty="0" err="1"/>
              <a:t>Benua</a:t>
            </a:r>
            <a:r>
              <a:rPr lang="en-US" sz="2800" dirty="0"/>
              <a:t> </a:t>
            </a:r>
            <a:r>
              <a:rPr lang="en-US" sz="2800" dirty="0" err="1"/>
              <a:t>Eropa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perpanjangan</a:t>
            </a:r>
            <a:r>
              <a:rPr lang="en-US" sz="2800" dirty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Benua</a:t>
            </a:r>
            <a:r>
              <a:rPr lang="en-US" sz="2800" dirty="0" smtClean="0"/>
              <a:t> </a:t>
            </a:r>
            <a:r>
              <a:rPr lang="en-US" sz="2800" dirty="0"/>
              <a:t>Asia di </a:t>
            </a:r>
            <a:r>
              <a:rPr lang="en-US" sz="2800" dirty="0" err="1"/>
              <a:t>bagian</a:t>
            </a:r>
            <a:r>
              <a:rPr lang="en-US" sz="2800" dirty="0"/>
              <a:t> </a:t>
            </a:r>
            <a:r>
              <a:rPr lang="en-US" sz="2800" dirty="0" err="1"/>
              <a:t>barat</a:t>
            </a:r>
            <a:r>
              <a:rPr lang="en-US" sz="2800" dirty="0"/>
              <a:t>. </a:t>
            </a:r>
            <a:r>
              <a:rPr lang="en-US" sz="2800" dirty="0" err="1"/>
              <a:t>Kenyataannya</a:t>
            </a:r>
            <a:r>
              <a:rPr lang="en-US" sz="2800" dirty="0"/>
              <a:t> </a:t>
            </a:r>
            <a:r>
              <a:rPr lang="en-US" sz="2800" dirty="0" err="1"/>
              <a:t>memang</a:t>
            </a:r>
            <a:r>
              <a:rPr lang="en-US" sz="2800" dirty="0"/>
              <a:t> </a:t>
            </a:r>
            <a:r>
              <a:rPr lang="en-US" sz="2800" dirty="0" err="1"/>
              <a:t>seperti</a:t>
            </a:r>
            <a:r>
              <a:rPr lang="en-US" sz="2800" dirty="0"/>
              <a:t> </a:t>
            </a:r>
            <a:r>
              <a:rPr lang="en-US" sz="2800" dirty="0" err="1"/>
              <a:t>sebuah</a:t>
            </a:r>
            <a:r>
              <a:rPr lang="en-US" sz="2800" dirty="0"/>
              <a:t> </a:t>
            </a:r>
            <a:r>
              <a:rPr lang="en-US" sz="2800" dirty="0" err="1" smtClean="0"/>
              <a:t>semenanjung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/>
              <a:t>Benua</a:t>
            </a:r>
            <a:r>
              <a:rPr lang="en-US" sz="2800" dirty="0"/>
              <a:t> yang </a:t>
            </a:r>
            <a:r>
              <a:rPr lang="en-US" sz="2800" dirty="0" err="1"/>
              <a:t>disebut</a:t>
            </a:r>
            <a:r>
              <a:rPr lang="en-US" sz="2800" dirty="0"/>
              <a:t> Eurasia.</a:t>
            </a:r>
          </a:p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733799"/>
            <a:ext cx="3657600" cy="2739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113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Benua</a:t>
            </a:r>
            <a:r>
              <a:rPr lang="en-US" dirty="0"/>
              <a:t> </a:t>
            </a:r>
            <a:r>
              <a:rPr lang="en-US" dirty="0" err="1"/>
              <a:t>Eropa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/>
            <a:r>
              <a:rPr lang="en-US" sz="2400" b="1" dirty="0" err="1"/>
              <a:t>Secara</a:t>
            </a:r>
            <a:r>
              <a:rPr lang="en-US" sz="2400" b="1" dirty="0"/>
              <a:t> </a:t>
            </a:r>
            <a:r>
              <a:rPr lang="en-US" sz="2400" b="1" dirty="0" err="1"/>
              <a:t>astronomis</a:t>
            </a:r>
            <a:r>
              <a:rPr lang="en-US" sz="2400" b="1" dirty="0"/>
              <a:t> </a:t>
            </a:r>
            <a:r>
              <a:rPr lang="en-US" sz="2400" b="1" dirty="0" err="1"/>
              <a:t>Benua</a:t>
            </a:r>
            <a:r>
              <a:rPr lang="en-US" sz="2400" b="1" dirty="0"/>
              <a:t> </a:t>
            </a:r>
            <a:r>
              <a:rPr lang="en-US" sz="2400" b="1" dirty="0" err="1"/>
              <a:t>Eropa</a:t>
            </a:r>
            <a:r>
              <a:rPr lang="en-US" sz="2400" b="1" dirty="0"/>
              <a:t> </a:t>
            </a:r>
            <a:r>
              <a:rPr lang="en-US" sz="2400" b="1" dirty="0" err="1"/>
              <a:t>terletak</a:t>
            </a:r>
            <a:r>
              <a:rPr lang="en-US" sz="2400" b="1" dirty="0"/>
              <a:t> </a:t>
            </a:r>
            <a:r>
              <a:rPr lang="en-US" sz="2400" b="1" dirty="0" err="1"/>
              <a:t>antara</a:t>
            </a:r>
            <a:r>
              <a:rPr lang="en-US" sz="2400" b="1" dirty="0"/>
              <a:t> 36º LU – 71º 30’ LU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smtClean="0"/>
              <a:t>11º BB </a:t>
            </a:r>
            <a:r>
              <a:rPr lang="en-US" sz="2400" b="1" dirty="0"/>
              <a:t>– 66º BT. </a:t>
            </a:r>
            <a:r>
              <a:rPr lang="en-US" sz="2400" b="1" dirty="0" err="1"/>
              <a:t>Luasnya</a:t>
            </a:r>
            <a:r>
              <a:rPr lang="en-US" sz="2400" b="1" dirty="0"/>
              <a:t> 10.507.630 km2 </a:t>
            </a:r>
            <a:r>
              <a:rPr lang="en-US" sz="2400" b="1" dirty="0" err="1"/>
              <a:t>merupakan</a:t>
            </a:r>
            <a:r>
              <a:rPr lang="en-US" sz="2400" b="1" dirty="0"/>
              <a:t> </a:t>
            </a:r>
            <a:r>
              <a:rPr lang="en-US" sz="2400" b="1" dirty="0" err="1"/>
              <a:t>benua</a:t>
            </a:r>
            <a:r>
              <a:rPr lang="en-US" sz="2400" b="1" dirty="0"/>
              <a:t> </a:t>
            </a:r>
            <a:r>
              <a:rPr lang="en-US" sz="2400" b="1" dirty="0" err="1"/>
              <a:t>terkecil</a:t>
            </a:r>
            <a:r>
              <a:rPr lang="en-US" sz="2400" b="1" dirty="0"/>
              <a:t> </a:t>
            </a:r>
            <a:r>
              <a:rPr lang="en-US" sz="2400" b="1" dirty="0" err="1"/>
              <a:t>kedua</a:t>
            </a:r>
            <a:r>
              <a:rPr lang="en-US" sz="2400" b="1" dirty="0"/>
              <a:t> </a:t>
            </a:r>
            <a:r>
              <a:rPr lang="en-US" sz="2400" b="1" dirty="0" err="1" smtClean="0"/>
              <a:t>sebelum</a:t>
            </a:r>
            <a:r>
              <a:rPr lang="en-US" sz="2400" b="1" dirty="0"/>
              <a:t> </a:t>
            </a:r>
            <a:r>
              <a:rPr lang="en-US" sz="2400" b="1" dirty="0" err="1" smtClean="0"/>
              <a:t>Benua</a:t>
            </a:r>
            <a:r>
              <a:rPr lang="en-US" sz="2400" b="1" dirty="0" smtClean="0"/>
              <a:t> </a:t>
            </a:r>
            <a:r>
              <a:rPr lang="en-US" sz="2400" b="1" dirty="0"/>
              <a:t>Australia.</a:t>
            </a:r>
          </a:p>
          <a:p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417277"/>
            <a:ext cx="3429000" cy="30817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950677"/>
            <a:ext cx="2781300" cy="27813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885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Penduduk</a:t>
            </a:r>
            <a:r>
              <a:rPr lang="en-US" dirty="0"/>
              <a:t> </a:t>
            </a:r>
            <a:r>
              <a:rPr lang="en-US" dirty="0" err="1"/>
              <a:t>Eropa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52600"/>
            <a:ext cx="5715000" cy="4343400"/>
          </a:xfrm>
        </p:spPr>
        <p:txBody>
          <a:bodyPr/>
          <a:lstStyle/>
          <a:p>
            <a:pPr marL="0" indent="0" algn="just"/>
            <a:r>
              <a:rPr lang="en-US" sz="2400" b="1" dirty="0" err="1"/>
              <a:t>Penduduk</a:t>
            </a:r>
            <a:r>
              <a:rPr lang="en-US" sz="2400" b="1" dirty="0"/>
              <a:t> </a:t>
            </a:r>
            <a:r>
              <a:rPr lang="en-US" sz="2400" b="1" dirty="0" err="1"/>
              <a:t>Eropa</a:t>
            </a:r>
            <a:r>
              <a:rPr lang="en-US" sz="2400" b="1" dirty="0"/>
              <a:t> </a:t>
            </a:r>
            <a:r>
              <a:rPr lang="en-US" sz="2400" b="1" dirty="0" err="1"/>
              <a:t>berjumlah</a:t>
            </a:r>
            <a:r>
              <a:rPr lang="en-US" sz="2400" b="1" dirty="0"/>
              <a:t> 727 </a:t>
            </a:r>
            <a:r>
              <a:rPr lang="en-US" sz="2400" b="1" dirty="0" err="1"/>
              <a:t>juta</a:t>
            </a:r>
            <a:r>
              <a:rPr lang="en-US" sz="2400" b="1" dirty="0"/>
              <a:t> </a:t>
            </a:r>
            <a:r>
              <a:rPr lang="en-US" sz="2400" b="1" dirty="0" err="1"/>
              <a:t>jiwa</a:t>
            </a:r>
            <a:r>
              <a:rPr lang="en-US" sz="2400" b="1" dirty="0"/>
              <a:t> (2003) </a:t>
            </a:r>
            <a:r>
              <a:rPr lang="en-US" sz="2400" b="1" dirty="0" err="1"/>
              <a:t>atau</a:t>
            </a:r>
            <a:r>
              <a:rPr lang="en-US" sz="2400" b="1" dirty="0"/>
              <a:t> 11% </a:t>
            </a:r>
            <a:r>
              <a:rPr lang="en-US" sz="2400" b="1" dirty="0" err="1"/>
              <a:t>dari</a:t>
            </a:r>
            <a:r>
              <a:rPr lang="en-US" sz="2400" b="1" dirty="0"/>
              <a:t> </a:t>
            </a:r>
            <a:r>
              <a:rPr lang="en-US" sz="2400" b="1" dirty="0" err="1" smtClean="0"/>
              <a:t>seluruh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penduduk</a:t>
            </a:r>
            <a:r>
              <a:rPr lang="en-US" sz="2400" b="1" dirty="0" smtClean="0"/>
              <a:t> </a:t>
            </a:r>
            <a:r>
              <a:rPr lang="en-US" sz="2400" b="1" dirty="0" err="1"/>
              <a:t>dunia</a:t>
            </a:r>
            <a:r>
              <a:rPr lang="en-US" sz="2400" b="1" dirty="0"/>
              <a:t> </a:t>
            </a:r>
            <a:r>
              <a:rPr lang="en-US" sz="2400" b="1" dirty="0" err="1"/>
              <a:t>dengan</a:t>
            </a:r>
            <a:r>
              <a:rPr lang="en-US" sz="2400" b="1" dirty="0"/>
              <a:t> </a:t>
            </a:r>
            <a:r>
              <a:rPr lang="en-US" sz="2400" b="1" dirty="0" err="1"/>
              <a:t>tingkat</a:t>
            </a:r>
            <a:r>
              <a:rPr lang="en-US" sz="2400" b="1" dirty="0"/>
              <a:t> </a:t>
            </a:r>
            <a:r>
              <a:rPr lang="en-US" sz="2400" b="1" dirty="0" err="1"/>
              <a:t>pertumbuhan</a:t>
            </a:r>
            <a:r>
              <a:rPr lang="en-US" sz="2400" b="1" dirty="0"/>
              <a:t> </a:t>
            </a:r>
            <a:r>
              <a:rPr lang="en-US" sz="2400" b="1" dirty="0" err="1"/>
              <a:t>negatif</a:t>
            </a:r>
            <a:r>
              <a:rPr lang="en-US" sz="2400" b="1" dirty="0"/>
              <a:t> </a:t>
            </a:r>
            <a:r>
              <a:rPr lang="en-US" sz="2400" b="1" dirty="0" err="1"/>
              <a:t>yaitu</a:t>
            </a:r>
            <a:r>
              <a:rPr lang="en-US" sz="2400" b="1" dirty="0"/>
              <a:t> – 0,2, </a:t>
            </a:r>
            <a:r>
              <a:rPr lang="en-US" sz="2400" b="1" dirty="0" err="1"/>
              <a:t>artinya</a:t>
            </a:r>
            <a:r>
              <a:rPr lang="en-US" sz="2400" b="1" dirty="0"/>
              <a:t> </a:t>
            </a:r>
            <a:r>
              <a:rPr lang="en-US" sz="2400" b="1" dirty="0" err="1" smtClean="0"/>
              <a:t>penduduk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Eropa</a:t>
            </a:r>
            <a:r>
              <a:rPr lang="en-US" sz="2400" b="1" dirty="0" smtClean="0"/>
              <a:t> </a:t>
            </a:r>
            <a:r>
              <a:rPr lang="en-US" sz="2400" b="1" dirty="0" err="1"/>
              <a:t>berkurang</a:t>
            </a:r>
            <a:r>
              <a:rPr lang="en-US" sz="2400" b="1" dirty="0"/>
              <a:t> </a:t>
            </a:r>
            <a:r>
              <a:rPr lang="en-US" sz="2400" b="1" dirty="0" err="1"/>
              <a:t>setiap</a:t>
            </a:r>
            <a:r>
              <a:rPr lang="en-US" sz="2400" b="1" dirty="0"/>
              <a:t> </a:t>
            </a:r>
            <a:r>
              <a:rPr lang="en-US" sz="2400" b="1" dirty="0" err="1"/>
              <a:t>tahun</a:t>
            </a:r>
            <a:r>
              <a:rPr lang="en-US" sz="2400" b="1" dirty="0"/>
              <a:t> </a:t>
            </a:r>
            <a:r>
              <a:rPr lang="en-US" sz="2400" b="1" dirty="0" err="1"/>
              <a:t>karena</a:t>
            </a:r>
            <a:r>
              <a:rPr lang="en-US" sz="2400" b="1" dirty="0"/>
              <a:t> </a:t>
            </a:r>
            <a:r>
              <a:rPr lang="en-US" sz="2400" b="1" dirty="0" err="1"/>
              <a:t>angka</a:t>
            </a:r>
            <a:r>
              <a:rPr lang="en-US" sz="2400" b="1" dirty="0"/>
              <a:t> </a:t>
            </a:r>
            <a:r>
              <a:rPr lang="en-US" sz="2400" b="1" dirty="0" err="1"/>
              <a:t>kematian</a:t>
            </a:r>
            <a:r>
              <a:rPr lang="en-US" sz="2400" b="1" dirty="0"/>
              <a:t> </a:t>
            </a:r>
            <a:r>
              <a:rPr lang="en-US" sz="2400" b="1" dirty="0" err="1"/>
              <a:t>lebih</a:t>
            </a:r>
            <a:r>
              <a:rPr lang="en-US" sz="2400" b="1" dirty="0"/>
              <a:t> </a:t>
            </a:r>
            <a:r>
              <a:rPr lang="en-US" sz="2400" b="1" dirty="0" err="1"/>
              <a:t>tinggi</a:t>
            </a:r>
            <a:r>
              <a:rPr lang="en-US" sz="2400" b="1" dirty="0"/>
              <a:t> </a:t>
            </a:r>
            <a:r>
              <a:rPr lang="en-US" sz="2400" b="1" dirty="0" err="1"/>
              <a:t>dari</a:t>
            </a:r>
            <a:r>
              <a:rPr lang="en-US" sz="2400" b="1" dirty="0"/>
              <a:t> </a:t>
            </a:r>
            <a:r>
              <a:rPr lang="en-US" sz="2400" b="1" dirty="0" err="1" smtClean="0"/>
              <a:t>angka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kelahiran</a:t>
            </a:r>
            <a:r>
              <a:rPr lang="en-US" sz="2400" b="1" dirty="0"/>
              <a:t>. </a:t>
            </a:r>
            <a:r>
              <a:rPr lang="en-US" sz="2400" b="1" dirty="0" err="1"/>
              <a:t>Angka</a:t>
            </a:r>
            <a:r>
              <a:rPr lang="en-US" sz="2400" b="1" dirty="0"/>
              <a:t> </a:t>
            </a:r>
            <a:r>
              <a:rPr lang="en-US" sz="2400" b="1" dirty="0" err="1"/>
              <a:t>kematian</a:t>
            </a:r>
            <a:r>
              <a:rPr lang="en-US" sz="2400" b="1" dirty="0"/>
              <a:t> </a:t>
            </a:r>
            <a:r>
              <a:rPr lang="en-US" sz="2400" b="1" dirty="0" err="1"/>
              <a:t>tinggi</a:t>
            </a:r>
            <a:r>
              <a:rPr lang="en-US" sz="2400" b="1" dirty="0"/>
              <a:t> </a:t>
            </a:r>
            <a:r>
              <a:rPr lang="en-US" sz="2400" b="1" dirty="0" err="1"/>
              <a:t>karena</a:t>
            </a:r>
            <a:r>
              <a:rPr lang="en-US" sz="2400" b="1" dirty="0"/>
              <a:t> </a:t>
            </a:r>
            <a:r>
              <a:rPr lang="en-US" sz="2400" b="1" dirty="0" err="1"/>
              <a:t>proporsi</a:t>
            </a:r>
            <a:r>
              <a:rPr lang="en-US" sz="2400" b="1" dirty="0"/>
              <a:t> </a:t>
            </a:r>
            <a:r>
              <a:rPr lang="en-US" sz="2400" b="1" dirty="0" err="1"/>
              <a:t>penduduk</a:t>
            </a:r>
            <a:r>
              <a:rPr lang="en-US" sz="2400" b="1" dirty="0"/>
              <a:t> </a:t>
            </a:r>
            <a:r>
              <a:rPr lang="en-US" sz="2400" b="1" dirty="0" err="1"/>
              <a:t>usia</a:t>
            </a:r>
            <a:r>
              <a:rPr lang="en-US" sz="2400" b="1" dirty="0"/>
              <a:t> </a:t>
            </a:r>
            <a:r>
              <a:rPr lang="en-US" sz="2400" b="1" dirty="0" err="1"/>
              <a:t>lanjut</a:t>
            </a:r>
            <a:r>
              <a:rPr lang="en-US" sz="2400" b="1" dirty="0"/>
              <a:t> </a:t>
            </a:r>
            <a:r>
              <a:rPr lang="en-US" sz="2400" b="1" dirty="0" err="1" smtClean="0"/>
              <a:t>semakin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besar</a:t>
            </a:r>
            <a:r>
              <a:rPr lang="en-US" sz="2400" b="1" dirty="0"/>
              <a:t>, </a:t>
            </a:r>
            <a:r>
              <a:rPr lang="en-US" sz="2400" b="1" dirty="0" err="1"/>
              <a:t>tahun</a:t>
            </a:r>
            <a:r>
              <a:rPr lang="en-US" sz="2400" b="1" dirty="0"/>
              <a:t> 2003 </a:t>
            </a:r>
            <a:r>
              <a:rPr lang="en-US" sz="2400" b="1" dirty="0" err="1"/>
              <a:t>jumlah</a:t>
            </a:r>
            <a:r>
              <a:rPr lang="en-US" sz="2400" b="1" dirty="0"/>
              <a:t> </a:t>
            </a:r>
            <a:r>
              <a:rPr lang="en-US" sz="2400" b="1" dirty="0" err="1"/>
              <a:t>penduduk</a:t>
            </a:r>
            <a:r>
              <a:rPr lang="en-US" sz="2400" b="1" dirty="0"/>
              <a:t> </a:t>
            </a:r>
            <a:r>
              <a:rPr lang="en-US" sz="2400" b="1" dirty="0" err="1"/>
              <a:t>usia</a:t>
            </a:r>
            <a:r>
              <a:rPr lang="en-US" sz="2400" b="1" dirty="0"/>
              <a:t> </a:t>
            </a:r>
            <a:r>
              <a:rPr lang="en-US" sz="2400" b="1" dirty="0" err="1"/>
              <a:t>lebih</a:t>
            </a:r>
            <a:r>
              <a:rPr lang="en-US" sz="2400" b="1" dirty="0"/>
              <a:t> </a:t>
            </a:r>
            <a:r>
              <a:rPr lang="en-US" sz="2400" b="1" dirty="0" err="1"/>
              <a:t>dari</a:t>
            </a:r>
            <a:r>
              <a:rPr lang="en-US" sz="2400" b="1" dirty="0"/>
              <a:t> 65 </a:t>
            </a:r>
            <a:r>
              <a:rPr lang="en-US" sz="2400" b="1" dirty="0" err="1"/>
              <a:t>tahun</a:t>
            </a:r>
            <a:r>
              <a:rPr lang="en-US" sz="2400" b="1" dirty="0"/>
              <a:t> </a:t>
            </a:r>
            <a:r>
              <a:rPr lang="en-US" sz="2400" b="1" dirty="0" err="1"/>
              <a:t>mencapai</a:t>
            </a:r>
            <a:r>
              <a:rPr lang="en-US" sz="2400" b="1" dirty="0"/>
              <a:t> 15</a:t>
            </a:r>
            <a:r>
              <a:rPr lang="en-US" sz="2400" b="1" dirty="0" smtClean="0"/>
              <a:t>%, </a:t>
            </a:r>
            <a:r>
              <a:rPr lang="en-US" sz="2400" b="1" dirty="0" err="1" smtClean="0"/>
              <a:t>tertinggi</a:t>
            </a:r>
            <a:r>
              <a:rPr lang="en-US" sz="2400" b="1" dirty="0" smtClean="0"/>
              <a:t> </a:t>
            </a:r>
            <a:r>
              <a:rPr lang="en-US" sz="2400" b="1" dirty="0"/>
              <a:t>di </a:t>
            </a:r>
            <a:r>
              <a:rPr lang="en-US" sz="2400" b="1" dirty="0" err="1"/>
              <a:t>dunia</a:t>
            </a:r>
            <a:r>
              <a:rPr lang="en-US" sz="2400" b="1" dirty="0"/>
              <a:t>.</a:t>
            </a:r>
          </a:p>
          <a:p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748" y="685800"/>
            <a:ext cx="2335449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748" y="2209800"/>
            <a:ext cx="2257970" cy="1692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748" y="5486399"/>
            <a:ext cx="2257970" cy="1389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188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Penduduk</a:t>
            </a:r>
            <a:r>
              <a:rPr lang="en-US" dirty="0"/>
              <a:t> </a:t>
            </a:r>
            <a:r>
              <a:rPr lang="en-US" dirty="0" err="1"/>
              <a:t>Eropa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/>
            <a:r>
              <a:rPr lang="en-US" sz="2400" b="1" dirty="0" err="1"/>
              <a:t>Gejala</a:t>
            </a:r>
            <a:r>
              <a:rPr lang="en-US" sz="2400" b="1" dirty="0"/>
              <a:t> </a:t>
            </a:r>
            <a:r>
              <a:rPr lang="en-US" sz="2400" b="1" dirty="0" err="1"/>
              <a:t>kependudukan</a:t>
            </a:r>
            <a:r>
              <a:rPr lang="en-US" sz="2400" b="1" dirty="0"/>
              <a:t> di </a:t>
            </a:r>
            <a:r>
              <a:rPr lang="en-US" sz="2400" b="1" dirty="0" err="1"/>
              <a:t>Benua</a:t>
            </a:r>
            <a:r>
              <a:rPr lang="en-US" sz="2400" b="1" dirty="0"/>
              <a:t> </a:t>
            </a:r>
            <a:r>
              <a:rPr lang="en-US" sz="2400" b="1" dirty="0" err="1"/>
              <a:t>Eropa</a:t>
            </a:r>
            <a:r>
              <a:rPr lang="en-US" sz="2400" b="1" dirty="0"/>
              <a:t> </a:t>
            </a:r>
            <a:r>
              <a:rPr lang="en-US" sz="2400" b="1" dirty="0" err="1"/>
              <a:t>adalah</a:t>
            </a:r>
            <a:r>
              <a:rPr lang="en-US" sz="2400" b="1" dirty="0"/>
              <a:t> </a:t>
            </a:r>
            <a:r>
              <a:rPr lang="en-US" sz="2400" b="1" dirty="0" err="1"/>
              <a:t>semakin</a:t>
            </a:r>
            <a:r>
              <a:rPr lang="en-US" sz="2400" b="1" dirty="0"/>
              <a:t> </a:t>
            </a:r>
            <a:r>
              <a:rPr lang="en-US" sz="2400" b="1" dirty="0" err="1"/>
              <a:t>banyak</a:t>
            </a:r>
            <a:r>
              <a:rPr lang="en-US" sz="2400" b="1" dirty="0"/>
              <a:t> </a:t>
            </a:r>
            <a:r>
              <a:rPr lang="en-US" sz="2400" b="1" dirty="0" err="1"/>
              <a:t>migran</a:t>
            </a:r>
            <a:r>
              <a:rPr lang="en-US" sz="2400" b="1" dirty="0"/>
              <a:t> </a:t>
            </a:r>
            <a:r>
              <a:rPr lang="en-US" sz="2400" b="1" dirty="0" err="1" smtClean="0"/>
              <a:t>dari</a:t>
            </a:r>
            <a:r>
              <a:rPr lang="en-US" sz="2400" b="1" dirty="0"/>
              <a:t> </a:t>
            </a:r>
            <a:r>
              <a:rPr lang="en-US" sz="2400" b="1" dirty="0" err="1" smtClean="0"/>
              <a:t>Afrika</a:t>
            </a:r>
            <a:r>
              <a:rPr lang="en-US" sz="2400" b="1" dirty="0" smtClean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Asia, </a:t>
            </a:r>
            <a:r>
              <a:rPr lang="en-US" sz="2400" b="1" dirty="0" err="1"/>
              <a:t>pertumbuhannya</a:t>
            </a:r>
            <a:r>
              <a:rPr lang="en-US" sz="2400" b="1" dirty="0"/>
              <a:t> </a:t>
            </a:r>
            <a:r>
              <a:rPr lang="en-US" sz="2400" b="1" dirty="0" err="1"/>
              <a:t>negatif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semakin</a:t>
            </a:r>
            <a:r>
              <a:rPr lang="en-US" sz="2400" b="1" dirty="0"/>
              <a:t> </a:t>
            </a:r>
            <a:r>
              <a:rPr lang="en-US" sz="2400" b="1" dirty="0" err="1"/>
              <a:t>banyak</a:t>
            </a:r>
            <a:r>
              <a:rPr lang="en-US" sz="2400" b="1" dirty="0"/>
              <a:t> orang </a:t>
            </a:r>
            <a:r>
              <a:rPr lang="en-US" sz="2400" b="1" dirty="0" err="1"/>
              <a:t>tinggal</a:t>
            </a:r>
            <a:r>
              <a:rPr lang="en-US" sz="2400" b="1" dirty="0"/>
              <a:t> </a:t>
            </a:r>
            <a:r>
              <a:rPr lang="en-US" sz="2400" b="1" dirty="0" smtClean="0"/>
              <a:t>di </a:t>
            </a:r>
            <a:r>
              <a:rPr lang="en-US" sz="2400" b="1" dirty="0" err="1" smtClean="0"/>
              <a:t>perkotaan</a:t>
            </a:r>
            <a:r>
              <a:rPr lang="en-US" sz="2400" b="1" dirty="0" smtClean="0"/>
              <a:t> </a:t>
            </a:r>
            <a:r>
              <a:rPr lang="en-US" sz="2400" b="1" dirty="0"/>
              <a:t>(73%). </a:t>
            </a:r>
            <a:r>
              <a:rPr lang="en-US" sz="2400" b="1" dirty="0" err="1"/>
              <a:t>Penduduk</a:t>
            </a:r>
            <a:r>
              <a:rPr lang="en-US" sz="2400" b="1" dirty="0"/>
              <a:t> </a:t>
            </a:r>
            <a:r>
              <a:rPr lang="en-US" sz="2400" b="1" dirty="0" err="1"/>
              <a:t>Eropa</a:t>
            </a:r>
            <a:r>
              <a:rPr lang="en-US" sz="2400" b="1" dirty="0"/>
              <a:t> </a:t>
            </a:r>
            <a:r>
              <a:rPr lang="en-US" sz="2400" b="1" dirty="0" err="1"/>
              <a:t>tergolong</a:t>
            </a:r>
            <a:r>
              <a:rPr lang="en-US" sz="2400" b="1" dirty="0"/>
              <a:t> </a:t>
            </a:r>
            <a:r>
              <a:rPr lang="en-US" sz="2400" b="1" dirty="0" err="1"/>
              <a:t>maju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kaya </a:t>
            </a:r>
            <a:r>
              <a:rPr lang="en-US" sz="2400" b="1" dirty="0" err="1"/>
              <a:t>dengan</a:t>
            </a:r>
            <a:r>
              <a:rPr lang="en-US" sz="2400" b="1" dirty="0"/>
              <a:t> </a:t>
            </a:r>
            <a:r>
              <a:rPr lang="en-US" sz="2400" b="1" dirty="0" err="1"/>
              <a:t>daya</a:t>
            </a:r>
            <a:r>
              <a:rPr lang="en-US" sz="2400" b="1" dirty="0"/>
              <a:t> </a:t>
            </a:r>
            <a:r>
              <a:rPr lang="en-US" sz="2400" b="1" dirty="0" err="1" smtClean="0"/>
              <a:t>beli</a:t>
            </a:r>
            <a:r>
              <a:rPr lang="en-US" sz="2400" b="1" dirty="0"/>
              <a:t> </a:t>
            </a:r>
            <a:r>
              <a:rPr lang="en-US" sz="2400" b="1" dirty="0" err="1" smtClean="0"/>
              <a:t>melebihi</a:t>
            </a:r>
            <a:r>
              <a:rPr lang="en-US" sz="2400" b="1" dirty="0" smtClean="0"/>
              <a:t> </a:t>
            </a:r>
            <a:r>
              <a:rPr lang="en-US" sz="2400" b="1" dirty="0"/>
              <a:t>rata-rata </a:t>
            </a:r>
            <a:r>
              <a:rPr lang="en-US" sz="2400" b="1" dirty="0" err="1"/>
              <a:t>dunia</a:t>
            </a:r>
            <a:r>
              <a:rPr lang="en-US" sz="2400" b="1" dirty="0"/>
              <a:t> , </a:t>
            </a:r>
            <a:r>
              <a:rPr lang="en-US" sz="2400" b="1" dirty="0" err="1"/>
              <a:t>yaitu</a:t>
            </a:r>
            <a:r>
              <a:rPr lang="en-US" sz="2400" b="1" dirty="0"/>
              <a:t> $ 16.270 </a:t>
            </a:r>
            <a:r>
              <a:rPr lang="en-US" sz="2400" b="1" dirty="0" err="1"/>
              <a:t>dibanding</a:t>
            </a:r>
            <a:r>
              <a:rPr lang="en-US" sz="2400" b="1" dirty="0"/>
              <a:t> $.7. 160 </a:t>
            </a:r>
            <a:r>
              <a:rPr lang="en-US" sz="2400" b="1" dirty="0" err="1"/>
              <a:t>atau</a:t>
            </a:r>
            <a:r>
              <a:rPr lang="en-US" sz="2400" b="1" dirty="0"/>
              <a:t> </a:t>
            </a:r>
            <a:r>
              <a:rPr lang="en-US" sz="2400" b="1" dirty="0" err="1"/>
              <a:t>dua</a:t>
            </a:r>
            <a:r>
              <a:rPr lang="en-US" sz="2400" b="1" dirty="0"/>
              <a:t> kali </a:t>
            </a:r>
            <a:r>
              <a:rPr lang="en-US" sz="2400" b="1" dirty="0" err="1" smtClean="0"/>
              <a:t>lipatnya</a:t>
            </a:r>
            <a:r>
              <a:rPr lang="en-US" sz="2400" b="1" dirty="0"/>
              <a:t> </a:t>
            </a:r>
            <a:r>
              <a:rPr lang="en-US" sz="2400" b="1" dirty="0" err="1" smtClean="0"/>
              <a:t>bahkan</a:t>
            </a:r>
            <a:r>
              <a:rPr lang="en-US" sz="2400" b="1" dirty="0" smtClean="0"/>
              <a:t> </a:t>
            </a:r>
            <a:r>
              <a:rPr lang="en-US" sz="2400" b="1" dirty="0" err="1"/>
              <a:t>lebih</a:t>
            </a:r>
            <a:r>
              <a:rPr lang="en-US" sz="2400" b="1" dirty="0"/>
              <a:t>.</a:t>
            </a:r>
          </a:p>
          <a:p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876799"/>
            <a:ext cx="2215662" cy="184638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5057042"/>
            <a:ext cx="2695575" cy="16954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103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Benua</a:t>
            </a:r>
            <a:r>
              <a:rPr lang="en-US" dirty="0"/>
              <a:t> </a:t>
            </a:r>
            <a:r>
              <a:rPr lang="en-US" dirty="0" err="1" smtClean="0"/>
              <a:t>Amerika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52600"/>
            <a:ext cx="5029200" cy="4343400"/>
          </a:xfrm>
        </p:spPr>
        <p:txBody>
          <a:bodyPr/>
          <a:lstStyle/>
          <a:p>
            <a:pPr marL="457200" indent="-457200" algn="just">
              <a:buFont typeface="+mj-lt"/>
              <a:buAutoNum type="arabicPeriod"/>
            </a:pPr>
            <a:r>
              <a:rPr lang="en-US" sz="2400" dirty="0" err="1"/>
              <a:t>Luas</a:t>
            </a:r>
            <a:r>
              <a:rPr lang="en-US" sz="2400" dirty="0"/>
              <a:t> </a:t>
            </a:r>
            <a:r>
              <a:rPr lang="en-US" sz="2400" dirty="0" err="1"/>
              <a:t>benua</a:t>
            </a:r>
            <a:r>
              <a:rPr lang="en-US" sz="2400" dirty="0"/>
              <a:t> </a:t>
            </a:r>
            <a:r>
              <a:rPr lang="en-US" sz="2400" dirty="0" err="1"/>
              <a:t>Amerika</a:t>
            </a:r>
            <a:r>
              <a:rPr lang="en-US" sz="2400" dirty="0"/>
              <a:t> 42.188. 568,5 Km, </a:t>
            </a:r>
            <a:r>
              <a:rPr lang="en-US" sz="2400" dirty="0" err="1"/>
              <a:t>benua</a:t>
            </a:r>
            <a:r>
              <a:rPr lang="en-US" sz="2400" dirty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disebut</a:t>
            </a:r>
            <a:r>
              <a:rPr lang="en-US" sz="2400" dirty="0" smtClean="0"/>
              <a:t> </a:t>
            </a:r>
            <a:r>
              <a:rPr lang="en-US" sz="2400" dirty="0" err="1"/>
              <a:t>dunia</a:t>
            </a:r>
            <a:r>
              <a:rPr lang="en-US" sz="2400" dirty="0"/>
              <a:t> </a:t>
            </a:r>
            <a:r>
              <a:rPr lang="en-US" sz="2400" dirty="0" err="1"/>
              <a:t>baru</a:t>
            </a:r>
            <a:r>
              <a:rPr lang="en-US" sz="2400" dirty="0"/>
              <a:t>,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/>
              <a:t>daerah</a:t>
            </a:r>
            <a:r>
              <a:rPr lang="en-US" sz="2400" dirty="0"/>
              <a:t> 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para</a:t>
            </a:r>
            <a:r>
              <a:rPr lang="en-US" sz="2400" dirty="0"/>
              <a:t> </a:t>
            </a:r>
            <a:r>
              <a:rPr lang="en-US" sz="2400" dirty="0" err="1"/>
              <a:t>migran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Eropa</a:t>
            </a:r>
            <a:r>
              <a:rPr lang="en-US" sz="2400" dirty="0"/>
              <a:t>. </a:t>
            </a: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/>
              <a:t>Nama</a:t>
            </a:r>
            <a:r>
              <a:rPr lang="en-US" sz="2400" dirty="0" smtClean="0"/>
              <a:t> </a:t>
            </a:r>
            <a:r>
              <a:rPr lang="en-US" sz="2400" dirty="0" err="1"/>
              <a:t>Amerika</a:t>
            </a:r>
            <a:r>
              <a:rPr lang="en-US" sz="2400" dirty="0"/>
              <a:t> </a:t>
            </a:r>
            <a:r>
              <a:rPr lang="en-US" sz="2400" dirty="0" err="1" smtClean="0"/>
              <a:t>berasal</a:t>
            </a:r>
            <a:r>
              <a:rPr lang="en-US" sz="2400" dirty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/>
              <a:t>seorang</a:t>
            </a:r>
            <a:r>
              <a:rPr lang="en-US" sz="2400" dirty="0"/>
              <a:t> </a:t>
            </a:r>
            <a:r>
              <a:rPr lang="en-US" sz="2400" dirty="0" err="1"/>
              <a:t>penjelajah</a:t>
            </a:r>
            <a:r>
              <a:rPr lang="en-US" sz="2400" dirty="0"/>
              <a:t> </a:t>
            </a:r>
            <a:r>
              <a:rPr lang="en-US" sz="2400" dirty="0" err="1"/>
              <a:t>dunia</a:t>
            </a:r>
            <a:r>
              <a:rPr lang="en-US" sz="2400" dirty="0"/>
              <a:t> yang </a:t>
            </a:r>
            <a:r>
              <a:rPr lang="en-US" sz="2400" dirty="0" err="1"/>
              <a:t>berasal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Italia , </a:t>
            </a:r>
            <a:r>
              <a:rPr lang="en-US" sz="2400" dirty="0" err="1"/>
              <a:t>yaitu</a:t>
            </a:r>
            <a:r>
              <a:rPr lang="en-US" sz="2400" dirty="0"/>
              <a:t> </a:t>
            </a:r>
            <a:r>
              <a:rPr lang="en-US" sz="2400" dirty="0" err="1" smtClean="0"/>
              <a:t>Amerigo</a:t>
            </a:r>
            <a:r>
              <a:rPr lang="en-US" sz="2400" dirty="0"/>
              <a:t> </a:t>
            </a:r>
            <a:r>
              <a:rPr lang="en-US" sz="2400" dirty="0" smtClean="0"/>
              <a:t>Vespucci.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err="1" smtClean="0"/>
              <a:t>Amerika</a:t>
            </a:r>
            <a:r>
              <a:rPr lang="en-US" sz="2400" dirty="0" smtClean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benua</a:t>
            </a:r>
            <a:r>
              <a:rPr lang="en-US" sz="2400" dirty="0"/>
              <a:t> </a:t>
            </a:r>
            <a:r>
              <a:rPr lang="en-US" sz="2400" dirty="0" smtClean="0"/>
              <a:t>yang </a:t>
            </a:r>
            <a:r>
              <a:rPr lang="it-IT" sz="2400" dirty="0" smtClean="0"/>
              <a:t>paling </a:t>
            </a:r>
            <a:r>
              <a:rPr lang="it-IT" sz="2400" dirty="0"/>
              <a:t>pajang di dunia (15.300 Km)</a:t>
            </a:r>
            <a:endParaRPr lang="en-US" sz="2400" dirty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9662" y="762000"/>
            <a:ext cx="1524000" cy="2079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201" y="3429000"/>
            <a:ext cx="2817876" cy="32766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033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6553200" cy="838200"/>
          </a:xfrm>
        </p:spPr>
        <p:txBody>
          <a:bodyPr/>
          <a:lstStyle/>
          <a:p>
            <a:r>
              <a:rPr lang="en-US" dirty="0" err="1"/>
              <a:t>Amerika</a:t>
            </a:r>
            <a:r>
              <a:rPr lang="en-US" dirty="0"/>
              <a:t> </a:t>
            </a:r>
            <a:r>
              <a:rPr lang="en-US" dirty="0" smtClean="0"/>
              <a:t>Utara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6553200" cy="4876800"/>
          </a:xfrm>
        </p:spPr>
        <p:txBody>
          <a:bodyPr/>
          <a:lstStyle/>
          <a:p>
            <a:pPr marL="0" indent="0" algn="just"/>
            <a:r>
              <a:rPr lang="en-US" b="1" dirty="0" err="1"/>
              <a:t>Amerika</a:t>
            </a:r>
            <a:r>
              <a:rPr lang="en-US" b="1" dirty="0"/>
              <a:t> Utara </a:t>
            </a:r>
            <a:r>
              <a:rPr lang="en-US" b="1" dirty="0" err="1" smtClean="0"/>
              <a:t>luasnya</a:t>
            </a:r>
            <a:r>
              <a:rPr lang="en-US" b="1" dirty="0" smtClean="0"/>
              <a:t> 19.348.760 </a:t>
            </a:r>
            <a:r>
              <a:rPr lang="en-US" b="1" dirty="0"/>
              <a:t>km2 </a:t>
            </a:r>
            <a:r>
              <a:rPr lang="en-US" b="1" dirty="0" err="1"/>
              <a:t>terdiri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 smtClean="0"/>
              <a:t>Tiga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/>
              <a:t>besar</a:t>
            </a:r>
            <a:r>
              <a:rPr lang="en-US" b="1" dirty="0"/>
              <a:t> </a:t>
            </a:r>
            <a:r>
              <a:rPr lang="en-US" b="1" dirty="0" err="1"/>
              <a:t>yaitu</a:t>
            </a:r>
            <a:r>
              <a:rPr lang="en-US" b="1" dirty="0"/>
              <a:t> </a:t>
            </a:r>
            <a:r>
              <a:rPr lang="en-US" b="1" dirty="0" err="1"/>
              <a:t>Amerika</a:t>
            </a:r>
            <a:r>
              <a:rPr lang="en-US" b="1" dirty="0"/>
              <a:t> </a:t>
            </a:r>
            <a:r>
              <a:rPr lang="en-US" b="1" dirty="0" err="1" smtClean="0"/>
              <a:t>Serikat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/>
              <a:t>luas</a:t>
            </a:r>
            <a:r>
              <a:rPr lang="en-US" b="1" dirty="0"/>
              <a:t> 9.372.614 km2 </a:t>
            </a:r>
            <a:r>
              <a:rPr lang="en-US" b="1" dirty="0" smtClean="0"/>
              <a:t>, </a:t>
            </a:r>
            <a:r>
              <a:rPr lang="en-US" b="1" dirty="0" err="1" smtClean="0"/>
              <a:t>Kanada</a:t>
            </a:r>
            <a:r>
              <a:rPr lang="en-US" b="1" dirty="0" smtClean="0"/>
              <a:t> </a:t>
            </a:r>
            <a:r>
              <a:rPr lang="en-US" b="1" dirty="0"/>
              <a:t>yang </a:t>
            </a:r>
            <a:r>
              <a:rPr lang="en-US" b="1" dirty="0" err="1"/>
              <a:t>luasnya</a:t>
            </a:r>
            <a:r>
              <a:rPr lang="en-US" b="1" dirty="0"/>
              <a:t> </a:t>
            </a:r>
            <a:r>
              <a:rPr lang="en-US" b="1" dirty="0" smtClean="0"/>
              <a:t>9.976.146 km2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Meksiko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 smtClean="0"/>
              <a:t>luas</a:t>
            </a:r>
            <a:r>
              <a:rPr lang="en-US" b="1" dirty="0" smtClean="0"/>
              <a:t> 972.549 km2. </a:t>
            </a:r>
            <a:r>
              <a:rPr lang="en-US" b="1" dirty="0" err="1" smtClean="0"/>
              <a:t>Secara</a:t>
            </a:r>
            <a:r>
              <a:rPr lang="en-US" b="1" dirty="0" smtClean="0"/>
              <a:t> </a:t>
            </a:r>
            <a:r>
              <a:rPr lang="en-US" b="1" dirty="0" err="1"/>
              <a:t>keseluruhan</a:t>
            </a:r>
            <a:r>
              <a:rPr lang="en-US" b="1" dirty="0"/>
              <a:t> </a:t>
            </a:r>
            <a:r>
              <a:rPr lang="en-US" b="1" dirty="0" err="1" smtClean="0"/>
              <a:t>terletak</a:t>
            </a:r>
            <a:r>
              <a:rPr lang="en-US" b="1" dirty="0" smtClean="0"/>
              <a:t> di </a:t>
            </a:r>
            <a:r>
              <a:rPr lang="en-US" b="1" dirty="0" err="1"/>
              <a:t>belahan</a:t>
            </a:r>
            <a:r>
              <a:rPr lang="en-US" b="1" dirty="0"/>
              <a:t> </a:t>
            </a:r>
            <a:r>
              <a:rPr lang="en-US" b="1" dirty="0" err="1"/>
              <a:t>bumi</a:t>
            </a:r>
            <a:r>
              <a:rPr lang="en-US" b="1" dirty="0"/>
              <a:t> </a:t>
            </a:r>
            <a:r>
              <a:rPr lang="en-US" b="1" dirty="0" err="1"/>
              <a:t>utara</a:t>
            </a:r>
            <a:r>
              <a:rPr lang="en-US" b="1" dirty="0"/>
              <a:t>. </a:t>
            </a:r>
            <a:r>
              <a:rPr lang="en-US" b="1" dirty="0" err="1" smtClean="0"/>
              <a:t>Secara</a:t>
            </a:r>
            <a:r>
              <a:rPr lang="en-US" b="1" dirty="0" smtClean="0"/>
              <a:t> </a:t>
            </a:r>
            <a:r>
              <a:rPr lang="en-US" b="1" dirty="0" err="1" smtClean="0"/>
              <a:t>astronomis</a:t>
            </a:r>
            <a:r>
              <a:rPr lang="en-US" b="1" dirty="0" smtClean="0"/>
              <a:t> </a:t>
            </a:r>
            <a:r>
              <a:rPr lang="en-US" b="1" dirty="0" err="1"/>
              <a:t>letaknya</a:t>
            </a:r>
            <a:r>
              <a:rPr lang="en-US" b="1" dirty="0"/>
              <a:t> </a:t>
            </a:r>
            <a:r>
              <a:rPr lang="en-US" b="1" dirty="0" err="1"/>
              <a:t>antara</a:t>
            </a:r>
            <a:r>
              <a:rPr lang="en-US" b="1" dirty="0"/>
              <a:t> </a:t>
            </a:r>
            <a:r>
              <a:rPr lang="en-US" b="1" dirty="0" smtClean="0"/>
              <a:t>26º LU </a:t>
            </a:r>
            <a:r>
              <a:rPr lang="en-US" b="1" dirty="0"/>
              <a:t>– 80º LU </a:t>
            </a:r>
            <a:r>
              <a:rPr lang="en-US" b="1" dirty="0" err="1"/>
              <a:t>dan</a:t>
            </a:r>
            <a:r>
              <a:rPr lang="en-US" b="1" dirty="0"/>
              <a:t> 68º BB – </a:t>
            </a:r>
            <a:r>
              <a:rPr lang="en-US" b="1" dirty="0" smtClean="0"/>
              <a:t>162º BB</a:t>
            </a:r>
            <a:r>
              <a:rPr lang="en-US" b="1" dirty="0"/>
              <a:t>.</a:t>
            </a:r>
          </a:p>
          <a:p>
            <a:r>
              <a:rPr lang="en-US" b="1" dirty="0"/>
              <a:t>Batas </a:t>
            </a:r>
            <a:r>
              <a:rPr lang="en-US" b="1" dirty="0" err="1"/>
              <a:t>Amerika</a:t>
            </a:r>
            <a:r>
              <a:rPr lang="en-US" b="1" dirty="0"/>
              <a:t> Utara </a:t>
            </a:r>
            <a:r>
              <a:rPr lang="en-US" b="1" dirty="0" err="1"/>
              <a:t>adalah</a:t>
            </a:r>
            <a:r>
              <a:rPr lang="en-US" b="1" dirty="0"/>
              <a:t> di </a:t>
            </a:r>
            <a:r>
              <a:rPr lang="en-US" b="1" dirty="0" err="1"/>
              <a:t>sebelah</a:t>
            </a:r>
            <a:r>
              <a:rPr lang="en-US" b="1" dirty="0"/>
              <a:t> </a:t>
            </a:r>
            <a:r>
              <a:rPr lang="en-US" b="1" dirty="0" smtClean="0"/>
              <a:t>: </a:t>
            </a:r>
          </a:p>
          <a:p>
            <a:pPr marL="457200" indent="-457200">
              <a:buFont typeface="+mj-lt"/>
              <a:buAutoNum type="alphaLcPeriod"/>
            </a:pPr>
            <a:r>
              <a:rPr lang="en-US" b="1" dirty="0" smtClean="0"/>
              <a:t>Utara </a:t>
            </a:r>
            <a:r>
              <a:rPr lang="en-US" b="1" dirty="0"/>
              <a:t>: </a:t>
            </a:r>
            <a:r>
              <a:rPr lang="en-US" b="1" dirty="0" err="1"/>
              <a:t>Samudera</a:t>
            </a:r>
            <a:r>
              <a:rPr lang="en-US" b="1" dirty="0"/>
              <a:t> </a:t>
            </a:r>
            <a:r>
              <a:rPr lang="en-US" b="1" dirty="0" err="1" smtClean="0"/>
              <a:t>Arktik</a:t>
            </a:r>
            <a:r>
              <a:rPr lang="en-US" b="1" dirty="0" smtClean="0"/>
              <a:t>, </a:t>
            </a:r>
          </a:p>
          <a:p>
            <a:pPr marL="457200" indent="-457200">
              <a:buFont typeface="+mj-lt"/>
              <a:buAutoNum type="alphaLcPeriod"/>
            </a:pPr>
            <a:r>
              <a:rPr lang="en-US" b="1" dirty="0" err="1" smtClean="0"/>
              <a:t>Timur</a:t>
            </a:r>
            <a:r>
              <a:rPr lang="en-US" b="1" dirty="0" smtClean="0"/>
              <a:t> </a:t>
            </a:r>
            <a:r>
              <a:rPr lang="en-US" b="1" dirty="0"/>
              <a:t>: </a:t>
            </a:r>
            <a:r>
              <a:rPr lang="en-US" b="1" dirty="0" err="1"/>
              <a:t>Samudera</a:t>
            </a:r>
            <a:r>
              <a:rPr lang="en-US" b="1" dirty="0"/>
              <a:t> </a:t>
            </a:r>
            <a:r>
              <a:rPr lang="en-US" b="1" dirty="0" err="1" smtClean="0"/>
              <a:t>Atlantik</a:t>
            </a:r>
            <a:r>
              <a:rPr lang="en-US" b="1" dirty="0" smtClean="0"/>
              <a:t> </a:t>
            </a:r>
          </a:p>
          <a:p>
            <a:pPr marL="457200" indent="-457200">
              <a:buFont typeface="+mj-lt"/>
              <a:buAutoNum type="alphaLcPeriod"/>
            </a:pPr>
            <a:r>
              <a:rPr lang="en-US" b="1" dirty="0" smtClean="0"/>
              <a:t>Selatan </a:t>
            </a:r>
            <a:r>
              <a:rPr lang="en-US" b="1" dirty="0"/>
              <a:t>: </a:t>
            </a:r>
            <a:r>
              <a:rPr lang="en-US" b="1" dirty="0" err="1"/>
              <a:t>Amerika</a:t>
            </a:r>
            <a:r>
              <a:rPr lang="en-US" b="1" dirty="0"/>
              <a:t> Tengah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Teluk</a:t>
            </a:r>
            <a:r>
              <a:rPr lang="en-US" b="1" dirty="0"/>
              <a:t> </a:t>
            </a:r>
            <a:r>
              <a:rPr lang="en-US" b="1" dirty="0" err="1"/>
              <a:t>Meksiko</a:t>
            </a:r>
            <a:r>
              <a:rPr lang="en-US" b="1" dirty="0"/>
              <a:t> </a:t>
            </a:r>
          </a:p>
          <a:p>
            <a:pPr marL="457200" indent="-457200">
              <a:buFont typeface="+mj-lt"/>
              <a:buAutoNum type="alphaLcPeriod"/>
            </a:pPr>
            <a:r>
              <a:rPr lang="en-US" b="1" dirty="0" smtClean="0"/>
              <a:t>Barat </a:t>
            </a:r>
            <a:r>
              <a:rPr lang="en-US" b="1" dirty="0"/>
              <a:t>: </a:t>
            </a:r>
            <a:r>
              <a:rPr lang="en-US" b="1" dirty="0" err="1"/>
              <a:t>Samudera</a:t>
            </a:r>
            <a:r>
              <a:rPr lang="en-US" b="1" dirty="0"/>
              <a:t> </a:t>
            </a:r>
            <a:r>
              <a:rPr lang="en-US" b="1" dirty="0" err="1"/>
              <a:t>Pasifik</a:t>
            </a:r>
            <a:r>
              <a:rPr lang="en-US" b="1" dirty="0"/>
              <a:t>, </a:t>
            </a:r>
            <a:r>
              <a:rPr lang="en-US" b="1" dirty="0" err="1"/>
              <a:t>Laut</a:t>
            </a:r>
            <a:r>
              <a:rPr lang="en-US" b="1" dirty="0"/>
              <a:t> Bering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Selat</a:t>
            </a:r>
            <a:r>
              <a:rPr lang="en-US" b="1" dirty="0"/>
              <a:t> Bering.</a:t>
            </a:r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689318"/>
            <a:ext cx="2438400" cy="3168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04800"/>
            <a:ext cx="12382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712" y="1133475"/>
            <a:ext cx="128587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587" y="1769452"/>
            <a:ext cx="12382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855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6553200" cy="838200"/>
          </a:xfrm>
        </p:spPr>
        <p:txBody>
          <a:bodyPr/>
          <a:lstStyle/>
          <a:p>
            <a:r>
              <a:rPr lang="en-US" dirty="0" err="1"/>
              <a:t>Amerika</a:t>
            </a:r>
            <a:r>
              <a:rPr lang="en-US" dirty="0"/>
              <a:t> </a:t>
            </a:r>
            <a:r>
              <a:rPr lang="en-US" dirty="0" smtClean="0"/>
              <a:t>Selatan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6324600" cy="5638800"/>
          </a:xfrm>
        </p:spPr>
        <p:txBody>
          <a:bodyPr/>
          <a:lstStyle/>
          <a:p>
            <a:pPr marL="0" indent="0" algn="just"/>
            <a:r>
              <a:rPr lang="en-US" sz="2400" b="1" dirty="0" err="1"/>
              <a:t>Benua</a:t>
            </a:r>
            <a:r>
              <a:rPr lang="en-US" sz="2400" b="1" dirty="0"/>
              <a:t> </a:t>
            </a:r>
            <a:r>
              <a:rPr lang="en-US" sz="2400" b="1" dirty="0" err="1"/>
              <a:t>Amerika</a:t>
            </a:r>
            <a:r>
              <a:rPr lang="en-US" sz="2400" b="1" dirty="0"/>
              <a:t> Selatan </a:t>
            </a:r>
            <a:r>
              <a:rPr lang="en-US" sz="2400" b="1" dirty="0" err="1"/>
              <a:t>merupakan</a:t>
            </a:r>
            <a:r>
              <a:rPr lang="en-US" sz="2400" b="1" dirty="0"/>
              <a:t> </a:t>
            </a:r>
            <a:r>
              <a:rPr lang="en-US" sz="2400" b="1" dirty="0" err="1"/>
              <a:t>bagian</a:t>
            </a:r>
            <a:r>
              <a:rPr lang="en-US" sz="2400" b="1" dirty="0"/>
              <a:t> </a:t>
            </a:r>
            <a:r>
              <a:rPr lang="en-US" sz="2400" b="1" dirty="0" err="1"/>
              <a:t>dari</a:t>
            </a:r>
            <a:r>
              <a:rPr lang="en-US" sz="2400" b="1" dirty="0"/>
              <a:t> </a:t>
            </a:r>
            <a:r>
              <a:rPr lang="en-US" sz="2400" b="1" dirty="0" err="1"/>
              <a:t>wilayah</a:t>
            </a:r>
            <a:r>
              <a:rPr lang="en-US" sz="2400" b="1" dirty="0"/>
              <a:t> </a:t>
            </a:r>
            <a:r>
              <a:rPr lang="en-US" sz="2400" b="1" dirty="0" err="1"/>
              <a:t>Amerika</a:t>
            </a:r>
            <a:r>
              <a:rPr lang="en-US" sz="2400" b="1" dirty="0"/>
              <a:t> </a:t>
            </a:r>
            <a:r>
              <a:rPr lang="en-US" sz="2400" b="1" dirty="0" smtClean="0"/>
              <a:t>Latin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/>
              <a:t>Kepulauan</a:t>
            </a:r>
            <a:r>
              <a:rPr lang="en-US" sz="2400" b="1" dirty="0"/>
              <a:t> </a:t>
            </a:r>
            <a:r>
              <a:rPr lang="en-US" sz="2400" b="1" dirty="0" err="1"/>
              <a:t>Karibia</a:t>
            </a:r>
            <a:r>
              <a:rPr lang="en-US" sz="2400" b="1" dirty="0"/>
              <a:t> </a:t>
            </a:r>
            <a:r>
              <a:rPr lang="en-US" sz="2400" b="1" dirty="0" err="1"/>
              <a:t>bersama</a:t>
            </a:r>
            <a:r>
              <a:rPr lang="en-US" sz="2400" b="1" dirty="0"/>
              <a:t> </a:t>
            </a:r>
            <a:r>
              <a:rPr lang="en-US" sz="2400" b="1" dirty="0" err="1"/>
              <a:t>dengan</a:t>
            </a:r>
            <a:r>
              <a:rPr lang="en-US" sz="2400" b="1" dirty="0"/>
              <a:t> </a:t>
            </a:r>
            <a:r>
              <a:rPr lang="en-US" sz="2400" b="1" dirty="0" err="1"/>
              <a:t>Amerika</a:t>
            </a:r>
            <a:r>
              <a:rPr lang="en-US" sz="2400" b="1" dirty="0"/>
              <a:t> Tengah.. </a:t>
            </a:r>
            <a:r>
              <a:rPr lang="en-US" sz="2400" b="1" dirty="0" err="1"/>
              <a:t>Letak</a:t>
            </a:r>
            <a:r>
              <a:rPr lang="en-US" sz="2400" b="1" dirty="0"/>
              <a:t> </a:t>
            </a:r>
            <a:r>
              <a:rPr lang="en-US" sz="2400" b="1" dirty="0" err="1" smtClean="0"/>
              <a:t>astronomisnya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antara</a:t>
            </a:r>
            <a:r>
              <a:rPr lang="en-US" sz="2400" b="1" dirty="0" smtClean="0"/>
              <a:t> </a:t>
            </a:r>
            <a:r>
              <a:rPr lang="en-US" sz="2400" b="1" dirty="0"/>
              <a:t>16º LU –56º LU </a:t>
            </a:r>
            <a:r>
              <a:rPr lang="en-US" sz="2400" b="1" dirty="0" err="1"/>
              <a:t>dan</a:t>
            </a:r>
            <a:r>
              <a:rPr lang="en-US" sz="2400" b="1" dirty="0"/>
              <a:t> 34º BB – 118º </a:t>
            </a:r>
            <a:r>
              <a:rPr lang="en-US" sz="2400" b="1" dirty="0" smtClean="0"/>
              <a:t>BB. </a:t>
            </a:r>
            <a:r>
              <a:rPr lang="en-US" sz="2400" b="1" dirty="0" err="1" smtClean="0"/>
              <a:t>Amerika</a:t>
            </a:r>
            <a:r>
              <a:rPr lang="en-US" sz="2400" b="1" dirty="0" smtClean="0"/>
              <a:t> </a:t>
            </a:r>
            <a:r>
              <a:rPr lang="en-US" sz="2400" b="1" dirty="0"/>
              <a:t>Selatan </a:t>
            </a:r>
            <a:r>
              <a:rPr lang="en-US" sz="2400" b="1" dirty="0" err="1"/>
              <a:t>adalah</a:t>
            </a:r>
            <a:r>
              <a:rPr lang="en-US" sz="2400" b="1" dirty="0"/>
              <a:t> 17.867.308 km2 </a:t>
            </a:r>
            <a:r>
              <a:rPr lang="en-US" sz="2400" b="1" dirty="0" err="1"/>
              <a:t>atau</a:t>
            </a:r>
            <a:r>
              <a:rPr lang="en-US" sz="2400" b="1" dirty="0"/>
              <a:t> 13% </a:t>
            </a:r>
            <a:r>
              <a:rPr lang="en-US" sz="2400" b="1" dirty="0" err="1"/>
              <a:t>dari</a:t>
            </a:r>
            <a:r>
              <a:rPr lang="en-US" sz="2400" b="1" dirty="0"/>
              <a:t> </a:t>
            </a:r>
            <a:r>
              <a:rPr lang="en-US" sz="2400" b="1" dirty="0" err="1"/>
              <a:t>luas</a:t>
            </a:r>
            <a:r>
              <a:rPr lang="en-US" sz="2400" b="1" dirty="0"/>
              <a:t> </a:t>
            </a:r>
            <a:r>
              <a:rPr lang="en-US" sz="2400" b="1" dirty="0" err="1"/>
              <a:t>seluruh</a:t>
            </a:r>
            <a:r>
              <a:rPr lang="en-US" sz="2400" b="1" dirty="0"/>
              <a:t> </a:t>
            </a:r>
            <a:r>
              <a:rPr lang="en-US" sz="2400" b="1" dirty="0" err="1"/>
              <a:t>dunia</a:t>
            </a:r>
            <a:r>
              <a:rPr lang="en-US" sz="2400" b="1" dirty="0" smtClean="0"/>
              <a:t>.</a:t>
            </a:r>
          </a:p>
          <a:p>
            <a:pPr marL="0" indent="0" algn="just"/>
            <a:endParaRPr lang="en-US" sz="2400" b="1" dirty="0"/>
          </a:p>
          <a:p>
            <a:pPr marL="0" indent="0">
              <a:spcBef>
                <a:spcPts val="0"/>
              </a:spcBef>
            </a:pPr>
            <a:r>
              <a:rPr lang="en-US" sz="2400" b="1" dirty="0"/>
              <a:t>Batas-</a:t>
            </a:r>
            <a:r>
              <a:rPr lang="en-US" sz="2400" b="1" dirty="0" err="1"/>
              <a:t>batas</a:t>
            </a:r>
            <a:r>
              <a:rPr lang="en-US" sz="2400" b="1" dirty="0"/>
              <a:t> </a:t>
            </a:r>
            <a:r>
              <a:rPr lang="en-US" sz="2400" b="1" dirty="0" err="1"/>
              <a:t>wilayah</a:t>
            </a:r>
            <a:r>
              <a:rPr lang="en-US" sz="2400" b="1" dirty="0"/>
              <a:t> </a:t>
            </a:r>
            <a:r>
              <a:rPr lang="en-US" sz="2400" b="1" dirty="0" err="1"/>
              <a:t>Benua</a:t>
            </a:r>
            <a:r>
              <a:rPr lang="en-US" sz="2400" b="1" dirty="0"/>
              <a:t> </a:t>
            </a:r>
            <a:r>
              <a:rPr lang="en-US" sz="2400" b="1" dirty="0" err="1"/>
              <a:t>Amerika</a:t>
            </a:r>
            <a:r>
              <a:rPr lang="en-US" sz="2400" b="1" dirty="0"/>
              <a:t> Selatan </a:t>
            </a:r>
            <a:r>
              <a:rPr lang="en-US" sz="2400" b="1" dirty="0" err="1"/>
              <a:t>disebelah</a:t>
            </a:r>
            <a:r>
              <a:rPr lang="en-US" sz="2400" b="1" dirty="0"/>
              <a:t> :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n-US" sz="2400" b="1" dirty="0"/>
              <a:t>Utara : </a:t>
            </a:r>
            <a:r>
              <a:rPr lang="en-US" sz="2400" b="1" dirty="0" err="1"/>
              <a:t>Laut</a:t>
            </a:r>
            <a:r>
              <a:rPr lang="en-US" sz="2400" b="1" dirty="0"/>
              <a:t> </a:t>
            </a:r>
            <a:r>
              <a:rPr lang="en-US" sz="2400" b="1" dirty="0" err="1"/>
              <a:t>Karibia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Samudera</a:t>
            </a:r>
            <a:r>
              <a:rPr lang="en-US" sz="2400" b="1" dirty="0"/>
              <a:t> </a:t>
            </a:r>
            <a:r>
              <a:rPr lang="en-US" sz="2400" b="1" dirty="0" err="1"/>
              <a:t>Atlantik</a:t>
            </a:r>
            <a:endParaRPr lang="en-US" sz="2400" b="1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n-US" sz="2400" b="1" dirty="0" err="1"/>
              <a:t>Timur</a:t>
            </a:r>
            <a:r>
              <a:rPr lang="en-US" sz="2400" b="1" dirty="0"/>
              <a:t> : </a:t>
            </a:r>
            <a:r>
              <a:rPr lang="en-US" sz="2400" b="1" dirty="0" err="1"/>
              <a:t>Samudera</a:t>
            </a:r>
            <a:r>
              <a:rPr lang="en-US" sz="2400" b="1" dirty="0"/>
              <a:t> </a:t>
            </a:r>
            <a:r>
              <a:rPr lang="en-US" sz="2400" b="1" dirty="0" err="1"/>
              <a:t>Atlantik</a:t>
            </a:r>
            <a:endParaRPr lang="en-US" sz="2400" b="1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n-US" sz="2400" b="1" dirty="0"/>
              <a:t>Selatan : </a:t>
            </a:r>
            <a:r>
              <a:rPr lang="en-US" sz="2400" b="1" dirty="0" err="1"/>
              <a:t>Selat</a:t>
            </a:r>
            <a:r>
              <a:rPr lang="en-US" sz="2400" b="1" dirty="0"/>
              <a:t> Drake, </a:t>
            </a:r>
            <a:r>
              <a:rPr lang="en-US" sz="2400" b="1" dirty="0" err="1"/>
              <a:t>Samudera</a:t>
            </a:r>
            <a:r>
              <a:rPr lang="en-US" sz="2400" b="1" dirty="0"/>
              <a:t> </a:t>
            </a:r>
            <a:r>
              <a:rPr lang="en-US" sz="2400" b="1" dirty="0" err="1"/>
              <a:t>Atlantik</a:t>
            </a:r>
            <a:endParaRPr lang="en-US" sz="2400" b="1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n-US" sz="2400" b="1" dirty="0"/>
              <a:t>Barat : </a:t>
            </a:r>
            <a:r>
              <a:rPr lang="en-US" sz="2400" b="1" dirty="0" err="1"/>
              <a:t>Samudera</a:t>
            </a:r>
            <a:r>
              <a:rPr lang="en-US" sz="2400" b="1" dirty="0"/>
              <a:t> </a:t>
            </a:r>
            <a:r>
              <a:rPr lang="en-US" sz="2400" b="1" dirty="0" err="1"/>
              <a:t>Pasifik</a:t>
            </a:r>
            <a:r>
              <a:rPr lang="en-US" sz="2400" b="1" dirty="0"/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15" r="6000"/>
          <a:stretch/>
        </p:blipFill>
        <p:spPr bwMode="auto">
          <a:xfrm>
            <a:off x="6711862" y="3276599"/>
            <a:ext cx="2432138" cy="35462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71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6553200" cy="838200"/>
          </a:xfrm>
        </p:spPr>
        <p:txBody>
          <a:bodyPr/>
          <a:lstStyle/>
          <a:p>
            <a:r>
              <a:rPr lang="en-US" dirty="0" smtClean="0"/>
              <a:t>5. </a:t>
            </a:r>
            <a:r>
              <a:rPr lang="en-US" dirty="0" err="1"/>
              <a:t>Benua</a:t>
            </a:r>
            <a:r>
              <a:rPr lang="en-US" dirty="0"/>
              <a:t> </a:t>
            </a:r>
            <a:r>
              <a:rPr lang="en-US" dirty="0" smtClean="0"/>
              <a:t>Australia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/>
            <a:r>
              <a:rPr lang="en-US" sz="2400" b="1" dirty="0"/>
              <a:t>Australia </a:t>
            </a:r>
            <a:r>
              <a:rPr lang="en-US" sz="2400" b="1" dirty="0" err="1"/>
              <a:t>adalah</a:t>
            </a:r>
            <a:r>
              <a:rPr lang="en-US" sz="2400" b="1" dirty="0"/>
              <a:t> </a:t>
            </a:r>
            <a:r>
              <a:rPr lang="en-US" sz="2400" b="1" dirty="0" err="1"/>
              <a:t>sebuah</a:t>
            </a:r>
            <a:r>
              <a:rPr lang="en-US" sz="2400" b="1" dirty="0"/>
              <a:t> Negara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sekaligus</a:t>
            </a:r>
            <a:r>
              <a:rPr lang="en-US" sz="2400" b="1" dirty="0"/>
              <a:t> </a:t>
            </a:r>
            <a:r>
              <a:rPr lang="en-US" sz="2400" b="1" dirty="0" err="1" smtClean="0"/>
              <a:t>sebagai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sebuah</a:t>
            </a:r>
            <a:r>
              <a:rPr lang="en-US" sz="2400" b="1" dirty="0" smtClean="0"/>
              <a:t> </a:t>
            </a:r>
            <a:r>
              <a:rPr lang="en-US" sz="2400" b="1" dirty="0" err="1"/>
              <a:t>benua</a:t>
            </a:r>
            <a:r>
              <a:rPr lang="en-US" sz="2400" b="1" dirty="0"/>
              <a:t>, </a:t>
            </a:r>
            <a:r>
              <a:rPr lang="en-US" sz="2400" b="1" dirty="0" smtClean="0"/>
              <a:t>yang </a:t>
            </a:r>
            <a:r>
              <a:rPr lang="en-US" sz="2400" b="1" dirty="0" err="1" smtClean="0"/>
              <a:t>merupakan</a:t>
            </a:r>
            <a:r>
              <a:rPr lang="en-US" sz="2400" b="1" dirty="0" smtClean="0"/>
              <a:t> </a:t>
            </a:r>
            <a:r>
              <a:rPr lang="en-US" sz="2400" b="1" dirty="0" err="1"/>
              <a:t>benua</a:t>
            </a:r>
            <a:r>
              <a:rPr lang="en-US" sz="2400" b="1" dirty="0"/>
              <a:t> </a:t>
            </a:r>
            <a:r>
              <a:rPr lang="en-US" sz="2400" b="1" dirty="0" err="1"/>
              <a:t>terkecil</a:t>
            </a:r>
            <a:r>
              <a:rPr lang="en-US" sz="2400" b="1" dirty="0"/>
              <a:t> </a:t>
            </a:r>
            <a:r>
              <a:rPr lang="en-US" sz="2400" b="1" dirty="0" err="1"/>
              <a:t>dari</a:t>
            </a:r>
            <a:r>
              <a:rPr lang="en-US" sz="2400" b="1" dirty="0"/>
              <a:t> </a:t>
            </a:r>
            <a:r>
              <a:rPr lang="en-US" sz="2400" b="1" dirty="0" err="1"/>
              <a:t>kelima</a:t>
            </a:r>
            <a:r>
              <a:rPr lang="en-US" sz="2400" b="1" dirty="0"/>
              <a:t> </a:t>
            </a:r>
            <a:r>
              <a:rPr lang="en-US" sz="2400" b="1" dirty="0" err="1"/>
              <a:t>benua</a:t>
            </a:r>
            <a:r>
              <a:rPr lang="en-US" sz="2400" b="1" dirty="0"/>
              <a:t> yang </a:t>
            </a:r>
            <a:r>
              <a:rPr lang="en-US" sz="2400" b="1" dirty="0" err="1"/>
              <a:t>dihuni</a:t>
            </a:r>
            <a:r>
              <a:rPr lang="en-US" sz="2400" b="1" dirty="0"/>
              <a:t> </a:t>
            </a:r>
            <a:r>
              <a:rPr lang="en-US" sz="2400" b="1" dirty="0" err="1"/>
              <a:t>manusia</a:t>
            </a:r>
            <a:r>
              <a:rPr lang="en-US" sz="2400" b="1" dirty="0"/>
              <a:t>. </a:t>
            </a:r>
            <a:r>
              <a:rPr lang="en-US" sz="2400" b="1" dirty="0" err="1"/>
              <a:t>Luas</a:t>
            </a:r>
            <a:r>
              <a:rPr lang="en-US" sz="2400" b="1" dirty="0"/>
              <a:t> </a:t>
            </a:r>
            <a:r>
              <a:rPr lang="en-US" sz="2400" b="1" dirty="0" err="1" smtClean="0"/>
              <a:t>benua</a:t>
            </a:r>
            <a:r>
              <a:rPr lang="en-US" sz="2400" b="1" dirty="0" smtClean="0"/>
              <a:t> Australia </a:t>
            </a:r>
            <a:r>
              <a:rPr lang="en-US" sz="2400" b="1" dirty="0" err="1"/>
              <a:t>adalah</a:t>
            </a:r>
            <a:r>
              <a:rPr lang="en-US" sz="2400" b="1" dirty="0"/>
              <a:t> 7.682.300 Km2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398" y="3511083"/>
            <a:ext cx="3623921" cy="33117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046" y="5115459"/>
            <a:ext cx="2419352" cy="17073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2919" y="0"/>
            <a:ext cx="2057400" cy="16459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690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Benua</a:t>
            </a:r>
            <a:r>
              <a:rPr lang="en-US" dirty="0"/>
              <a:t> Australia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52600"/>
            <a:ext cx="5791200" cy="4343400"/>
          </a:xfr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en-US" sz="2400" b="1" dirty="0" smtClean="0"/>
              <a:t>Willem </a:t>
            </a:r>
            <a:r>
              <a:rPr lang="en-US" sz="2400" b="1" dirty="0" err="1" smtClean="0"/>
              <a:t>Jansz</a:t>
            </a:r>
            <a:r>
              <a:rPr lang="en-US" sz="2400" b="1" dirty="0" smtClean="0"/>
              <a:t> </a:t>
            </a:r>
            <a:r>
              <a:rPr lang="en-US" sz="2400" b="1" dirty="0"/>
              <a:t>(</a:t>
            </a:r>
            <a:r>
              <a:rPr lang="en-US" sz="2400" b="1" dirty="0" err="1"/>
              <a:t>Belanda</a:t>
            </a:r>
            <a:r>
              <a:rPr lang="en-US" sz="2400" b="1" dirty="0"/>
              <a:t>, 1906</a:t>
            </a:r>
            <a:r>
              <a:rPr lang="en-US" sz="2400" b="1" dirty="0" smtClean="0"/>
              <a:t>), </a:t>
            </a:r>
            <a:r>
              <a:rPr lang="en-US" sz="2400" b="1" dirty="0" err="1" smtClean="0"/>
              <a:t>menemukan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pantai</a:t>
            </a:r>
            <a:r>
              <a:rPr lang="en-US" sz="2400" b="1" dirty="0" smtClean="0"/>
              <a:t> Utara </a:t>
            </a:r>
            <a:r>
              <a:rPr lang="en-US" sz="2400" b="1" dirty="0"/>
              <a:t>1906), </a:t>
            </a:r>
            <a:r>
              <a:rPr lang="en-US" sz="2400" b="1" dirty="0" smtClean="0"/>
              <a:t>Abel Tasman </a:t>
            </a:r>
            <a:r>
              <a:rPr lang="en-US" sz="2400" b="1" dirty="0"/>
              <a:t>(</a:t>
            </a:r>
            <a:r>
              <a:rPr lang="en-US" sz="2400" b="1" dirty="0" err="1"/>
              <a:t>Belanda</a:t>
            </a:r>
            <a:r>
              <a:rPr lang="en-US" sz="2400" b="1" dirty="0"/>
              <a:t>, 1642), </a:t>
            </a:r>
            <a:r>
              <a:rPr lang="en-US" sz="2400" b="1" dirty="0" err="1" smtClean="0"/>
              <a:t>pulau</a:t>
            </a:r>
            <a:r>
              <a:rPr lang="en-US" sz="2400" b="1" dirty="0" smtClean="0"/>
              <a:t> Tasmania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Selandia</a:t>
            </a:r>
            <a:r>
              <a:rPr lang="en-US" sz="2400" b="1" dirty="0"/>
              <a:t> </a:t>
            </a:r>
            <a:r>
              <a:rPr lang="en-US" sz="2400" b="1" dirty="0" err="1"/>
              <a:t>Baru</a:t>
            </a:r>
            <a:r>
              <a:rPr lang="en-US" sz="2400" b="1" dirty="0"/>
              <a:t> , James Cook (</a:t>
            </a:r>
            <a:r>
              <a:rPr lang="en-US" sz="2400" b="1" dirty="0" err="1" smtClean="0"/>
              <a:t>Inggris</a:t>
            </a:r>
            <a:r>
              <a:rPr lang="en-US" sz="2400" b="1" dirty="0" smtClean="0"/>
              <a:t>, 1770</a:t>
            </a:r>
            <a:r>
              <a:rPr lang="en-US" sz="2400" b="1" dirty="0"/>
              <a:t>), yang </a:t>
            </a:r>
            <a:r>
              <a:rPr lang="en-US" sz="2400" b="1" dirty="0" err="1"/>
              <a:t>menemukan</a:t>
            </a:r>
            <a:r>
              <a:rPr lang="en-US" sz="2400" b="1" dirty="0"/>
              <a:t> </a:t>
            </a:r>
            <a:r>
              <a:rPr lang="en-US" sz="2400" b="1" dirty="0" err="1"/>
              <a:t>pantai</a:t>
            </a:r>
            <a:r>
              <a:rPr lang="en-US" sz="2400" b="1" dirty="0"/>
              <a:t> </a:t>
            </a:r>
            <a:r>
              <a:rPr lang="en-US" sz="2400" b="1" dirty="0" err="1"/>
              <a:t>timur</a:t>
            </a:r>
            <a:r>
              <a:rPr lang="en-US" sz="2400" b="1" dirty="0"/>
              <a:t> </a:t>
            </a:r>
            <a:r>
              <a:rPr lang="en-US" sz="2400" b="1" dirty="0" err="1"/>
              <a:t>Austalia</a:t>
            </a:r>
            <a:r>
              <a:rPr lang="en-US" sz="2400" b="1" dirty="0"/>
              <a:t> yang </a:t>
            </a:r>
            <a:r>
              <a:rPr lang="en-US" sz="2400" b="1" dirty="0" err="1"/>
              <a:t>subur</a:t>
            </a:r>
            <a:r>
              <a:rPr lang="en-US" sz="2400" b="1" dirty="0"/>
              <a:t>. </a:t>
            </a:r>
            <a:endParaRPr lang="en-US" sz="2400" b="1" dirty="0" smtClean="0"/>
          </a:p>
          <a:p>
            <a:pPr algn="just">
              <a:buFont typeface="Arial" pitchFamily="34" charset="0"/>
              <a:buChar char="•"/>
            </a:pPr>
            <a:r>
              <a:rPr lang="it-IT" sz="2400" b="1" dirty="0" smtClean="0"/>
              <a:t>Secara etnic</a:t>
            </a:r>
            <a:r>
              <a:rPr lang="it-IT" sz="2400" b="1" dirty="0"/>
              <a:t>, ada kemiripan antara suku </a:t>
            </a:r>
            <a:r>
              <a:rPr lang="it-IT" sz="2400" b="1" dirty="0" smtClean="0"/>
              <a:t>asli Australia </a:t>
            </a:r>
            <a:r>
              <a:rPr lang="it-IT" sz="2400" b="1" dirty="0"/>
              <a:t>(Aborigin) dengan penuduk pulau Papua (Indonesia).</a:t>
            </a:r>
            <a:endParaRPr lang="en-US" sz="24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609600"/>
            <a:ext cx="1676400" cy="216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279" y="2971800"/>
            <a:ext cx="2033442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087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YOUR TOPIC GOES HERE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Your Subtopics Go Here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28455"/>
            <a:ext cx="5943600" cy="6402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6553200" cy="838200"/>
          </a:xfrm>
        </p:spPr>
        <p:txBody>
          <a:bodyPr/>
          <a:lstStyle/>
          <a:p>
            <a:r>
              <a:rPr lang="en-US" dirty="0" err="1"/>
              <a:t>Benua</a:t>
            </a:r>
            <a:r>
              <a:rPr lang="en-US" dirty="0"/>
              <a:t> Australia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6866792" cy="4343400"/>
          </a:xfrm>
        </p:spPr>
        <p:txBody>
          <a:bodyPr/>
          <a:lstStyle/>
          <a:p>
            <a:pPr marL="457200" indent="-457200" algn="just">
              <a:buFont typeface="+mj-lt"/>
              <a:buAutoNum type="arabicPeriod"/>
            </a:pPr>
            <a:r>
              <a:rPr lang="en-US" sz="2400" b="1" dirty="0" err="1"/>
              <a:t>Secara</a:t>
            </a:r>
            <a:r>
              <a:rPr lang="en-US" sz="2400" b="1" dirty="0"/>
              <a:t> </a:t>
            </a:r>
            <a:r>
              <a:rPr lang="en-US" sz="2400" b="1" dirty="0" err="1"/>
              <a:t>Astronomi</a:t>
            </a:r>
            <a:r>
              <a:rPr lang="en-US" sz="2400" b="1" dirty="0"/>
              <a:t>, </a:t>
            </a:r>
            <a:r>
              <a:rPr lang="en-US" sz="2400" b="1" dirty="0" err="1"/>
              <a:t>letak</a:t>
            </a:r>
            <a:r>
              <a:rPr lang="en-US" sz="2400" b="1" dirty="0"/>
              <a:t> </a:t>
            </a:r>
            <a:r>
              <a:rPr lang="en-US" sz="2400" b="1" dirty="0" err="1"/>
              <a:t>benua</a:t>
            </a:r>
            <a:r>
              <a:rPr lang="en-US" sz="2400" b="1" dirty="0"/>
              <a:t> Australia </a:t>
            </a:r>
            <a:r>
              <a:rPr lang="en-US" sz="2400" b="1" dirty="0" err="1"/>
              <a:t>pada</a:t>
            </a:r>
            <a:r>
              <a:rPr lang="en-US" sz="2400" b="1" dirty="0"/>
              <a:t> 100 </a:t>
            </a:r>
            <a:r>
              <a:rPr lang="en-US" sz="2400" b="1" dirty="0" smtClean="0"/>
              <a:t>42’ LS </a:t>
            </a:r>
            <a:r>
              <a:rPr lang="en-US" sz="2400" b="1" dirty="0"/>
              <a:t>– 430 39’ </a:t>
            </a:r>
            <a:r>
              <a:rPr lang="en-US" sz="2400" b="1" dirty="0" smtClean="0"/>
              <a:t>LS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/>
              <a:t>1130 10’ BT – 1530 40’ BT. </a:t>
            </a:r>
            <a:endParaRPr lang="en-US" sz="2400" b="1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dirty="0" smtClean="0"/>
              <a:t>Batas-</a:t>
            </a:r>
            <a:r>
              <a:rPr lang="en-US" sz="2400" b="1" dirty="0" err="1" smtClean="0"/>
              <a:t>batas</a:t>
            </a:r>
            <a:r>
              <a:rPr lang="en-US" sz="2400" b="1" dirty="0" smtClean="0"/>
              <a:t> </a:t>
            </a:r>
            <a:r>
              <a:rPr lang="en-US" sz="2400" b="1" dirty="0" err="1"/>
              <a:t>benua</a:t>
            </a:r>
            <a:r>
              <a:rPr lang="en-US" sz="2400" b="1" dirty="0"/>
              <a:t> Australia, </a:t>
            </a:r>
            <a:r>
              <a:rPr lang="en-US" sz="2400" b="1" dirty="0" err="1"/>
              <a:t>bagian</a:t>
            </a:r>
            <a:r>
              <a:rPr lang="en-US" sz="2400" b="1" dirty="0"/>
              <a:t> </a:t>
            </a:r>
            <a:r>
              <a:rPr lang="en-US" sz="2400" b="1" dirty="0" err="1"/>
              <a:t>utara</a:t>
            </a:r>
            <a:r>
              <a:rPr lang="en-US" sz="2400" b="1" dirty="0"/>
              <a:t>: </a:t>
            </a:r>
            <a:r>
              <a:rPr lang="en-US" sz="2400" b="1" dirty="0" err="1" smtClean="0"/>
              <a:t>laut</a:t>
            </a:r>
            <a:r>
              <a:rPr lang="en-US" sz="2400" b="1" dirty="0"/>
              <a:t> </a:t>
            </a:r>
            <a:r>
              <a:rPr lang="en-US" sz="2400" b="1" dirty="0" smtClean="0"/>
              <a:t>Timor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laut</a:t>
            </a:r>
            <a:r>
              <a:rPr lang="en-US" sz="2400" b="1" dirty="0"/>
              <a:t> </a:t>
            </a:r>
            <a:r>
              <a:rPr lang="en-US" sz="2400" b="1" dirty="0" err="1"/>
              <a:t>Arafuru</a:t>
            </a:r>
            <a:r>
              <a:rPr lang="en-US" sz="2400" b="1" dirty="0"/>
              <a:t>; </a:t>
            </a:r>
            <a:r>
              <a:rPr lang="en-US" sz="2400" b="1" dirty="0" err="1"/>
              <a:t>bagian</a:t>
            </a:r>
            <a:r>
              <a:rPr lang="en-US" sz="2400" b="1" dirty="0"/>
              <a:t> </a:t>
            </a:r>
            <a:r>
              <a:rPr lang="en-US" sz="2400" b="1" dirty="0" err="1"/>
              <a:t>timur</a:t>
            </a:r>
            <a:r>
              <a:rPr lang="en-US" sz="2400" b="1" dirty="0"/>
              <a:t>: </a:t>
            </a:r>
            <a:r>
              <a:rPr lang="en-US" sz="2400" b="1" dirty="0" err="1"/>
              <a:t>laut</a:t>
            </a:r>
            <a:r>
              <a:rPr lang="en-US" sz="2400" b="1" dirty="0"/>
              <a:t> Tasman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laut</a:t>
            </a:r>
            <a:r>
              <a:rPr lang="en-US" sz="2400" b="1" dirty="0"/>
              <a:t> </a:t>
            </a:r>
            <a:r>
              <a:rPr lang="en-US" sz="2400" b="1" dirty="0" err="1"/>
              <a:t>Koral</a:t>
            </a:r>
            <a:r>
              <a:rPr lang="en-US" sz="2400" b="1" dirty="0"/>
              <a:t>, </a:t>
            </a:r>
            <a:r>
              <a:rPr lang="en-US" sz="2400" b="1" dirty="0" err="1" smtClean="0"/>
              <a:t>samudera</a:t>
            </a:r>
            <a:r>
              <a:rPr lang="en-US" sz="2400" b="1" dirty="0"/>
              <a:t> </a:t>
            </a:r>
            <a:r>
              <a:rPr lang="en-US" sz="2400" b="1" dirty="0" err="1" smtClean="0"/>
              <a:t>Pasifik</a:t>
            </a:r>
            <a:r>
              <a:rPr lang="en-US" sz="2400" b="1" dirty="0"/>
              <a:t>; </a:t>
            </a:r>
            <a:r>
              <a:rPr lang="en-US" sz="2400" b="1" dirty="0" err="1"/>
              <a:t>bagian</a:t>
            </a:r>
            <a:r>
              <a:rPr lang="en-US" sz="2400" b="1" dirty="0"/>
              <a:t> </a:t>
            </a:r>
            <a:r>
              <a:rPr lang="en-US" sz="2400" b="1" dirty="0" err="1"/>
              <a:t>selatan</a:t>
            </a:r>
            <a:r>
              <a:rPr lang="en-US" sz="2400" b="1" dirty="0"/>
              <a:t> </a:t>
            </a:r>
            <a:r>
              <a:rPr lang="en-US" sz="2400" b="1" dirty="0" err="1"/>
              <a:t>samudera</a:t>
            </a:r>
            <a:r>
              <a:rPr lang="en-US" sz="2400" b="1" dirty="0"/>
              <a:t> </a:t>
            </a:r>
            <a:r>
              <a:rPr lang="en-US" sz="2400" b="1" dirty="0" err="1"/>
              <a:t>Hindia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bagian</a:t>
            </a:r>
            <a:r>
              <a:rPr lang="en-US" sz="2400" b="1" dirty="0"/>
              <a:t> </a:t>
            </a:r>
            <a:r>
              <a:rPr lang="en-US" sz="2400" b="1" dirty="0" err="1"/>
              <a:t>barat</a:t>
            </a:r>
            <a:r>
              <a:rPr lang="en-US" sz="2400" b="1" dirty="0"/>
              <a:t> </a:t>
            </a:r>
            <a:r>
              <a:rPr lang="en-US" sz="2400" b="1" dirty="0" err="1"/>
              <a:t>dengan</a:t>
            </a:r>
            <a:r>
              <a:rPr lang="en-US" sz="2400" b="1" dirty="0"/>
              <a:t> </a:t>
            </a:r>
            <a:r>
              <a:rPr lang="en-US" sz="2400" b="1" dirty="0" err="1" smtClean="0"/>
              <a:t>samudera</a:t>
            </a:r>
            <a:r>
              <a:rPr lang="en-US" sz="2400" b="1" dirty="0"/>
              <a:t> </a:t>
            </a:r>
            <a:r>
              <a:rPr lang="en-US" sz="2400" b="1" dirty="0" err="1" smtClean="0"/>
              <a:t>Hindia</a:t>
            </a:r>
            <a:r>
              <a:rPr lang="en-US" sz="2400" b="1" dirty="0"/>
              <a:t>.</a:t>
            </a:r>
          </a:p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176769"/>
            <a:ext cx="3886200" cy="26812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687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6553200" cy="838200"/>
          </a:xfrm>
        </p:spPr>
        <p:txBody>
          <a:bodyPr/>
          <a:lstStyle/>
          <a:p>
            <a:r>
              <a:rPr lang="en-US" dirty="0"/>
              <a:t>6.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Benua</a:t>
            </a:r>
            <a:r>
              <a:rPr lang="en-US" dirty="0"/>
              <a:t> </a:t>
            </a:r>
            <a:r>
              <a:rPr lang="en-US" dirty="0" err="1" smtClean="0"/>
              <a:t>Antartika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305800" cy="4572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457200" indent="-457200" algn="just">
              <a:buFont typeface="+mj-lt"/>
              <a:buAutoNum type="arabicPeriod"/>
            </a:pPr>
            <a:r>
              <a:rPr lang="en-US" sz="2400" b="1" dirty="0" err="1"/>
              <a:t>Kutub</a:t>
            </a:r>
            <a:r>
              <a:rPr lang="en-US" sz="2400" b="1" dirty="0"/>
              <a:t> Selatan </a:t>
            </a:r>
            <a:r>
              <a:rPr lang="en-US" sz="2400" b="1" dirty="0" err="1"/>
              <a:t>Bumi</a:t>
            </a:r>
            <a:r>
              <a:rPr lang="en-US" sz="2400" b="1" dirty="0"/>
              <a:t> </a:t>
            </a:r>
            <a:r>
              <a:rPr lang="en-US" sz="2400" b="1" dirty="0" err="1"/>
              <a:t>disebut</a:t>
            </a:r>
            <a:r>
              <a:rPr lang="en-US" sz="2400" b="1" dirty="0"/>
              <a:t> </a:t>
            </a:r>
            <a:r>
              <a:rPr lang="en-US" sz="2400" b="1" dirty="0" err="1"/>
              <a:t>Antartika</a:t>
            </a:r>
            <a:r>
              <a:rPr lang="en-US" sz="2400" b="1" dirty="0"/>
              <a:t> </a:t>
            </a:r>
            <a:r>
              <a:rPr lang="en-US" sz="2400" b="1" dirty="0" err="1"/>
              <a:t>karena</a:t>
            </a:r>
            <a:r>
              <a:rPr lang="en-US" sz="2400" b="1" dirty="0"/>
              <a:t> </a:t>
            </a:r>
            <a:r>
              <a:rPr lang="en-US" sz="2400" b="1" dirty="0" err="1"/>
              <a:t>posisinya</a:t>
            </a:r>
            <a:r>
              <a:rPr lang="en-US" sz="2400" b="1" dirty="0"/>
              <a:t> </a:t>
            </a:r>
            <a:r>
              <a:rPr lang="en-US" sz="2400" b="1" dirty="0" err="1"/>
              <a:t>berlawanan</a:t>
            </a:r>
            <a:r>
              <a:rPr lang="en-US" sz="2400" b="1" dirty="0"/>
              <a:t> </a:t>
            </a:r>
            <a:r>
              <a:rPr lang="en-US" sz="2400" b="1" dirty="0" err="1" smtClean="0"/>
              <a:t>dengan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kawasan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Arktik</a:t>
            </a:r>
            <a:r>
              <a:rPr lang="en-US" sz="2400" b="1" dirty="0" smtClean="0"/>
              <a:t> (</a:t>
            </a:r>
            <a:r>
              <a:rPr lang="en-US" sz="2400" b="1" dirty="0" err="1"/>
              <a:t>Kutub</a:t>
            </a:r>
            <a:r>
              <a:rPr lang="en-US" sz="2400" b="1" dirty="0"/>
              <a:t> Utara). Para </a:t>
            </a:r>
            <a:r>
              <a:rPr lang="en-US" sz="2400" b="1" dirty="0" err="1"/>
              <a:t>ahli</a:t>
            </a:r>
            <a:r>
              <a:rPr lang="en-US" sz="2400" b="1" dirty="0"/>
              <a:t> </a:t>
            </a:r>
            <a:r>
              <a:rPr lang="en-US" sz="2400" b="1" dirty="0" err="1"/>
              <a:t>Menyebut</a:t>
            </a:r>
            <a:r>
              <a:rPr lang="en-US" sz="2400" b="1" dirty="0"/>
              <a:t> </a:t>
            </a:r>
            <a:r>
              <a:rPr lang="en-US" sz="2400" b="1" dirty="0" err="1"/>
              <a:t>kawasan</a:t>
            </a:r>
            <a:r>
              <a:rPr lang="en-US" sz="2400" b="1" dirty="0"/>
              <a:t> </a:t>
            </a:r>
            <a:r>
              <a:rPr lang="en-US" sz="2400" b="1" dirty="0" err="1"/>
              <a:t>ini</a:t>
            </a:r>
            <a:r>
              <a:rPr lang="en-US" sz="2400" b="1" dirty="0"/>
              <a:t> </a:t>
            </a:r>
            <a:r>
              <a:rPr lang="en-US" sz="2400" b="1" dirty="0" err="1"/>
              <a:t>Sebagai</a:t>
            </a:r>
            <a:r>
              <a:rPr lang="en-US" sz="2400" b="1" dirty="0"/>
              <a:t> </a:t>
            </a:r>
            <a:r>
              <a:rPr lang="en-US" sz="2400" b="1" dirty="0" err="1" smtClean="0"/>
              <a:t>benua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karenaKutub</a:t>
            </a:r>
            <a:r>
              <a:rPr lang="en-US" sz="2400" b="1" dirty="0" smtClean="0"/>
              <a:t> </a:t>
            </a:r>
            <a:r>
              <a:rPr lang="en-US" sz="2400" b="1" dirty="0"/>
              <a:t>Selatan </a:t>
            </a:r>
            <a:r>
              <a:rPr lang="en-US" sz="2400" b="1" dirty="0" err="1"/>
              <a:t>memiliki</a:t>
            </a:r>
            <a:r>
              <a:rPr lang="en-US" sz="2400" b="1" dirty="0"/>
              <a:t> </a:t>
            </a:r>
            <a:r>
              <a:rPr lang="en-US" sz="2400" b="1" dirty="0" err="1"/>
              <a:t>Daratan</a:t>
            </a:r>
            <a:r>
              <a:rPr lang="en-US" sz="2400" b="1" dirty="0"/>
              <a:t> </a:t>
            </a:r>
            <a:r>
              <a:rPr lang="en-US" sz="2400" b="1" dirty="0" err="1"/>
              <a:t>sangat</a:t>
            </a:r>
            <a:r>
              <a:rPr lang="en-US" sz="2400" b="1" dirty="0"/>
              <a:t> </a:t>
            </a:r>
            <a:r>
              <a:rPr lang="en-US" sz="2400" b="1" dirty="0" err="1"/>
              <a:t>luas</a:t>
            </a:r>
            <a:r>
              <a:rPr lang="en-US" sz="2400" b="1" dirty="0"/>
              <a:t>, </a:t>
            </a:r>
            <a:r>
              <a:rPr lang="en-US" sz="2400" b="1" dirty="0" err="1"/>
              <a:t>yaitu</a:t>
            </a:r>
            <a:r>
              <a:rPr lang="en-US" sz="2400" b="1" dirty="0"/>
              <a:t> </a:t>
            </a:r>
            <a:r>
              <a:rPr lang="en-US" sz="2400" b="1" dirty="0" smtClean="0"/>
              <a:t>seluas;13.209.000 km2.Secara </a:t>
            </a:r>
            <a:r>
              <a:rPr lang="en-US" sz="2400" b="1" dirty="0" err="1"/>
              <a:t>astronomisWilayah</a:t>
            </a:r>
            <a:r>
              <a:rPr lang="en-US" sz="2400" b="1" dirty="0"/>
              <a:t> </a:t>
            </a:r>
            <a:r>
              <a:rPr lang="en-US" sz="2400" b="1" dirty="0" err="1"/>
              <a:t>Benua</a:t>
            </a:r>
            <a:r>
              <a:rPr lang="en-US" sz="2400" b="1" dirty="0"/>
              <a:t> </a:t>
            </a:r>
            <a:r>
              <a:rPr lang="en-US" sz="2400" b="1" dirty="0" err="1"/>
              <a:t>Antar-tika</a:t>
            </a:r>
            <a:r>
              <a:rPr lang="en-US" sz="2400" b="1" dirty="0"/>
              <a:t> </a:t>
            </a:r>
            <a:r>
              <a:rPr lang="en-US" sz="2400" b="1" dirty="0" err="1"/>
              <a:t>terletak</a:t>
            </a:r>
            <a:r>
              <a:rPr lang="en-US" sz="2400" b="1" dirty="0"/>
              <a:t> antara-520 LS – </a:t>
            </a:r>
            <a:r>
              <a:rPr lang="en-US" sz="2400" b="1" dirty="0" smtClean="0"/>
              <a:t>900 LS</a:t>
            </a:r>
            <a:r>
              <a:rPr lang="en-US" sz="2400" b="1" dirty="0"/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dirty="0" err="1"/>
              <a:t>Sebagian</a:t>
            </a:r>
            <a:r>
              <a:rPr lang="en-US" sz="2400" b="1" dirty="0"/>
              <a:t> </a:t>
            </a:r>
            <a:r>
              <a:rPr lang="en-US" sz="2400" b="1" dirty="0" err="1"/>
              <a:t>besara</a:t>
            </a:r>
            <a:r>
              <a:rPr lang="en-US" sz="2400" b="1" dirty="0"/>
              <a:t> </a:t>
            </a:r>
            <a:r>
              <a:rPr lang="en-US" sz="2400" b="1" dirty="0" err="1"/>
              <a:t>permukaan</a:t>
            </a:r>
            <a:r>
              <a:rPr lang="en-US" sz="2400" b="1" dirty="0"/>
              <a:t> </a:t>
            </a:r>
            <a:r>
              <a:rPr lang="en-US" sz="2400" b="1" dirty="0" err="1"/>
              <a:t>benua</a:t>
            </a:r>
            <a:r>
              <a:rPr lang="en-US" sz="2400" b="1" dirty="0"/>
              <a:t> </a:t>
            </a:r>
            <a:r>
              <a:rPr lang="en-US" sz="2400" b="1" dirty="0" err="1"/>
              <a:t>ini</a:t>
            </a:r>
            <a:r>
              <a:rPr lang="en-US" sz="2400" b="1" dirty="0"/>
              <a:t> </a:t>
            </a:r>
            <a:r>
              <a:rPr lang="en-US" sz="2400" b="1" dirty="0" err="1"/>
              <a:t>tertutup</a:t>
            </a:r>
            <a:r>
              <a:rPr lang="en-US" sz="2400" b="1" dirty="0"/>
              <a:t> </a:t>
            </a:r>
            <a:r>
              <a:rPr lang="en-US" sz="2400" b="1" dirty="0" err="1"/>
              <a:t>oleh</a:t>
            </a:r>
            <a:r>
              <a:rPr lang="en-US" sz="2400" b="1" dirty="0"/>
              <a:t> </a:t>
            </a:r>
            <a:r>
              <a:rPr lang="en-US" sz="2400" b="1" dirty="0" err="1" smtClean="0"/>
              <a:t>es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/>
              <a:t>salju</a:t>
            </a:r>
            <a:r>
              <a:rPr lang="en-US" sz="2400" b="1" dirty="0"/>
              <a:t>, </a:t>
            </a:r>
            <a:r>
              <a:rPr lang="en-US" sz="2400" b="1" dirty="0" err="1" smtClean="0"/>
              <a:t>tebalnya</a:t>
            </a:r>
            <a:r>
              <a:rPr lang="en-US" sz="2400" b="1" dirty="0" smtClean="0"/>
              <a:t> rata-rata </a:t>
            </a:r>
            <a:r>
              <a:rPr lang="en-US" sz="2400" b="1" dirty="0"/>
              <a:t>2.440 meter. </a:t>
            </a:r>
            <a:r>
              <a:rPr lang="en-US" sz="2400" b="1" dirty="0" err="1"/>
              <a:t>Karena</a:t>
            </a:r>
            <a:r>
              <a:rPr lang="en-US" sz="2400" b="1" dirty="0"/>
              <a:t> </a:t>
            </a:r>
            <a:r>
              <a:rPr lang="en-US" sz="2400" b="1" dirty="0" err="1"/>
              <a:t>sebagian</a:t>
            </a:r>
            <a:r>
              <a:rPr lang="en-US" sz="2400" b="1" dirty="0"/>
              <a:t> </a:t>
            </a:r>
            <a:r>
              <a:rPr lang="en-US" sz="2400" b="1" dirty="0" err="1"/>
              <a:t>besar</a:t>
            </a:r>
            <a:r>
              <a:rPr lang="en-US" sz="2400" b="1" dirty="0"/>
              <a:t> </a:t>
            </a:r>
            <a:r>
              <a:rPr lang="en-US" sz="2400" b="1" dirty="0" err="1"/>
              <a:t>permukaannya</a:t>
            </a:r>
            <a:r>
              <a:rPr lang="en-US" sz="2400" b="1" dirty="0"/>
              <a:t> </a:t>
            </a:r>
            <a:r>
              <a:rPr lang="en-US" sz="2400" b="1" dirty="0" err="1"/>
              <a:t>tertutup</a:t>
            </a:r>
            <a:r>
              <a:rPr lang="en-US" sz="2400" b="1" dirty="0"/>
              <a:t> </a:t>
            </a:r>
            <a:r>
              <a:rPr lang="en-US" sz="2400" b="1" dirty="0" err="1"/>
              <a:t>es</a:t>
            </a:r>
            <a:r>
              <a:rPr lang="en-US" sz="2400" b="1" dirty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salju</a:t>
            </a:r>
            <a:r>
              <a:rPr lang="en-US" sz="2400" b="1" dirty="0"/>
              <a:t>, </a:t>
            </a:r>
            <a:r>
              <a:rPr lang="en-US" sz="2400" b="1" dirty="0" err="1"/>
              <a:t>maka</a:t>
            </a:r>
            <a:r>
              <a:rPr lang="en-US" sz="2400" b="1" dirty="0"/>
              <a:t> </a:t>
            </a:r>
            <a:r>
              <a:rPr lang="en-US" sz="2400" b="1" dirty="0" err="1"/>
              <a:t>suhunya</a:t>
            </a:r>
            <a:r>
              <a:rPr lang="en-US" sz="2400" b="1" dirty="0"/>
              <a:t> </a:t>
            </a:r>
            <a:r>
              <a:rPr lang="en-US" sz="2400" b="1" dirty="0" err="1"/>
              <a:t>sangat</a:t>
            </a:r>
            <a:r>
              <a:rPr lang="en-US" sz="2400" b="1" dirty="0"/>
              <a:t> </a:t>
            </a:r>
            <a:r>
              <a:rPr lang="en-US" sz="2400" b="1" dirty="0" err="1"/>
              <a:t>dingin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mencapai</a:t>
            </a:r>
            <a:r>
              <a:rPr lang="en-US" sz="2400" b="1" dirty="0"/>
              <a:t> di </a:t>
            </a:r>
            <a:r>
              <a:rPr lang="en-US" sz="2400" b="1" dirty="0" err="1"/>
              <a:t>bawah</a:t>
            </a:r>
            <a:r>
              <a:rPr lang="en-US" sz="2400" b="1" dirty="0"/>
              <a:t> 100 C. </a:t>
            </a:r>
            <a:r>
              <a:rPr lang="en-US" sz="2400" b="1" dirty="0" err="1" smtClean="0"/>
              <a:t>Akibatnya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tidak</a:t>
            </a:r>
            <a:r>
              <a:rPr lang="en-US" sz="2400" b="1" dirty="0" smtClean="0"/>
              <a:t> </a:t>
            </a:r>
            <a:r>
              <a:rPr lang="en-US" sz="2400" b="1" dirty="0" err="1"/>
              <a:t>ada</a:t>
            </a:r>
            <a:r>
              <a:rPr lang="en-US" sz="2400" b="1" dirty="0"/>
              <a:t> </a:t>
            </a:r>
            <a:r>
              <a:rPr lang="en-US" sz="2400" b="1" dirty="0" err="1"/>
              <a:t>manusia</a:t>
            </a:r>
            <a:r>
              <a:rPr lang="en-US" sz="2400" b="1" dirty="0"/>
              <a:t> yang </a:t>
            </a:r>
            <a:r>
              <a:rPr lang="en-US" sz="2400" b="1" dirty="0" err="1"/>
              <a:t>tinggal</a:t>
            </a:r>
            <a:r>
              <a:rPr lang="en-US" sz="2400" b="1" dirty="0"/>
              <a:t> di </a:t>
            </a:r>
            <a:r>
              <a:rPr lang="en-US" sz="2400" b="1" dirty="0" err="1"/>
              <a:t>benua</a:t>
            </a:r>
            <a:r>
              <a:rPr lang="en-US" sz="2400" b="1" dirty="0"/>
              <a:t> </a:t>
            </a:r>
            <a:r>
              <a:rPr lang="en-US" sz="2400" b="1" dirty="0" err="1"/>
              <a:t>ini</a:t>
            </a:r>
            <a:r>
              <a:rPr lang="en-US" sz="2400" b="1" dirty="0"/>
              <a:t>.</a:t>
            </a:r>
          </a:p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5372100"/>
            <a:ext cx="1981200" cy="148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399" y="5275017"/>
            <a:ext cx="1538288" cy="154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170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Bumi</a:t>
            </a:r>
            <a:r>
              <a:rPr lang="en-US" dirty="0"/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algn="just"/>
            <a:r>
              <a:rPr lang="en-US" dirty="0" err="1"/>
              <a:t>Bumi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bentang</a:t>
            </a:r>
            <a:r>
              <a:rPr lang="en-US" dirty="0"/>
              <a:t> </a:t>
            </a:r>
            <a:r>
              <a:rPr lang="en-US" dirty="0" err="1"/>
              <a:t>daratan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benua-benua</a:t>
            </a:r>
            <a:r>
              <a:rPr lang="en-US" dirty="0"/>
              <a:t>, </a:t>
            </a:r>
            <a:r>
              <a:rPr lang="en-US" dirty="0" err="1"/>
              <a:t>pulau-pulau</a:t>
            </a:r>
            <a:r>
              <a:rPr lang="en-US" dirty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bentang</a:t>
            </a:r>
            <a:r>
              <a:rPr lang="en-US" dirty="0" smtClean="0"/>
              <a:t> </a:t>
            </a:r>
            <a:r>
              <a:rPr lang="en-US" dirty="0" err="1"/>
              <a:t>perairan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samudera</a:t>
            </a:r>
            <a:r>
              <a:rPr lang="en-US" dirty="0"/>
              <a:t> </a:t>
            </a:r>
            <a:r>
              <a:rPr lang="en-US" dirty="0" err="1"/>
              <a:t>samudera</a:t>
            </a:r>
            <a:r>
              <a:rPr lang="en-US" dirty="0"/>
              <a:t>, </a:t>
            </a:r>
            <a:r>
              <a:rPr lang="en-US" dirty="0" err="1"/>
              <a:t>laut-laut</a:t>
            </a:r>
            <a:r>
              <a:rPr lang="en-US" dirty="0"/>
              <a:t>, </a:t>
            </a:r>
            <a:r>
              <a:rPr lang="en-US" dirty="0" err="1"/>
              <a:t>teluk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selat-selat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505200"/>
            <a:ext cx="4587411" cy="2895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Benua</a:t>
            </a:r>
            <a:r>
              <a:rPr lang="en-US" dirty="0"/>
              <a:t> Asia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/>
            <a:r>
              <a:rPr lang="en-US" sz="2800" b="1" dirty="0" err="1"/>
              <a:t>Benua</a:t>
            </a:r>
            <a:r>
              <a:rPr lang="en-US" sz="2800" b="1" dirty="0"/>
              <a:t> Asia </a:t>
            </a:r>
            <a:r>
              <a:rPr lang="en-US" sz="2800" b="1" dirty="0" err="1" smtClean="0"/>
              <a:t>dikelilingi</a:t>
            </a:r>
            <a:r>
              <a:rPr lang="en-US" sz="2800" b="1" dirty="0"/>
              <a:t> </a:t>
            </a:r>
            <a:r>
              <a:rPr lang="en-US" sz="2800" b="1" dirty="0" err="1" smtClean="0"/>
              <a:t>samudera-samudera</a:t>
            </a:r>
            <a:r>
              <a:rPr lang="en-US" sz="2800" b="1" dirty="0" smtClean="0"/>
              <a:t> </a:t>
            </a:r>
            <a:r>
              <a:rPr lang="en-US" sz="2800" b="1" dirty="0" err="1"/>
              <a:t>luas</a:t>
            </a:r>
            <a:r>
              <a:rPr lang="en-US" sz="2800" b="1" dirty="0"/>
              <a:t> </a:t>
            </a:r>
            <a:r>
              <a:rPr lang="en-US" sz="2800" b="1" dirty="0" smtClean="0"/>
              <a:t>di </a:t>
            </a:r>
            <a:r>
              <a:rPr lang="en-US" sz="2800" b="1" dirty="0" err="1" smtClean="0"/>
              <a:t>sebelah</a:t>
            </a:r>
            <a:r>
              <a:rPr lang="en-US" sz="2800" b="1" dirty="0" smtClean="0"/>
              <a:t> </a:t>
            </a:r>
            <a:r>
              <a:rPr lang="en-US" sz="2800" b="1" dirty="0"/>
              <a:t>Utara, </a:t>
            </a:r>
            <a:r>
              <a:rPr lang="en-US" sz="2800" b="1" dirty="0" err="1"/>
              <a:t>Timur</a:t>
            </a:r>
            <a:r>
              <a:rPr lang="en-US" sz="2800" b="1" dirty="0"/>
              <a:t> </a:t>
            </a:r>
            <a:r>
              <a:rPr lang="en-US" sz="2800" b="1" dirty="0" err="1" smtClean="0"/>
              <a:t>dan</a:t>
            </a:r>
            <a:r>
              <a:rPr lang="en-US" sz="2800" b="1" dirty="0"/>
              <a:t> </a:t>
            </a:r>
            <a:r>
              <a:rPr lang="en-US" sz="2800" b="1" dirty="0" smtClean="0"/>
              <a:t>Selatan </a:t>
            </a:r>
            <a:r>
              <a:rPr lang="en-US" sz="2800" b="1" dirty="0"/>
              <a:t>. </a:t>
            </a:r>
            <a:r>
              <a:rPr lang="en-US" sz="2800" b="1" dirty="0" err="1" smtClean="0"/>
              <a:t>Sedangkan</a:t>
            </a:r>
            <a:r>
              <a:rPr lang="en-US" sz="2800" b="1" dirty="0"/>
              <a:t> </a:t>
            </a:r>
            <a:r>
              <a:rPr lang="en-US" sz="2800" b="1" dirty="0" err="1" smtClean="0"/>
              <a:t>bagian</a:t>
            </a:r>
            <a:r>
              <a:rPr lang="en-US" sz="2800" b="1" dirty="0" smtClean="0"/>
              <a:t> </a:t>
            </a:r>
            <a:r>
              <a:rPr lang="en-US" sz="2800" b="1" dirty="0"/>
              <a:t>Barat </a:t>
            </a:r>
            <a:r>
              <a:rPr lang="en-US" sz="2800" b="1" dirty="0" err="1"/>
              <a:t>dibatasi</a:t>
            </a:r>
            <a:r>
              <a:rPr lang="en-US" sz="2800" b="1" dirty="0"/>
              <a:t> </a:t>
            </a:r>
            <a:r>
              <a:rPr lang="en-US" sz="2800" b="1" dirty="0" err="1"/>
              <a:t>oleh</a:t>
            </a:r>
            <a:r>
              <a:rPr lang="en-US" sz="2800" b="1" dirty="0"/>
              <a:t> </a:t>
            </a:r>
            <a:r>
              <a:rPr lang="en-US" sz="2800" b="1" dirty="0" err="1"/>
              <a:t>daratan</a:t>
            </a:r>
            <a:r>
              <a:rPr lang="en-US" sz="2800" b="1" dirty="0"/>
              <a:t> </a:t>
            </a:r>
            <a:r>
              <a:rPr lang="en-US" sz="2800" b="1" dirty="0" err="1"/>
              <a:t>Eropa</a:t>
            </a:r>
            <a:r>
              <a:rPr lang="en-US" sz="2800" b="1" dirty="0"/>
              <a:t>, </a:t>
            </a:r>
            <a:r>
              <a:rPr lang="en-US" sz="2800" b="1" dirty="0" err="1"/>
              <a:t>Laut</a:t>
            </a:r>
            <a:r>
              <a:rPr lang="en-US" sz="2800" b="1" dirty="0"/>
              <a:t> </a:t>
            </a:r>
            <a:r>
              <a:rPr lang="en-US" sz="2800" b="1" dirty="0" err="1"/>
              <a:t>Merah</a:t>
            </a:r>
            <a:r>
              <a:rPr lang="en-US" sz="2800" b="1" dirty="0"/>
              <a:t>, </a:t>
            </a:r>
            <a:r>
              <a:rPr lang="en-US" sz="2800" b="1" dirty="0" err="1"/>
              <a:t>Laut</a:t>
            </a:r>
            <a:r>
              <a:rPr lang="en-US" sz="2800" b="1" dirty="0"/>
              <a:t> Tengah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 smtClean="0"/>
              <a:t>Terusan</a:t>
            </a:r>
            <a:r>
              <a:rPr lang="en-US" sz="2800" b="1" dirty="0"/>
              <a:t> </a:t>
            </a:r>
            <a:r>
              <a:rPr lang="en-US" sz="2800" b="1" dirty="0" smtClean="0"/>
              <a:t>Suez</a:t>
            </a:r>
            <a:r>
              <a:rPr lang="en-US" sz="2800" b="1" dirty="0"/>
              <a:t>.</a:t>
            </a:r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243754"/>
            <a:ext cx="2667000" cy="231287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03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astronomis</a:t>
            </a:r>
            <a:r>
              <a:rPr lang="en-US" dirty="0"/>
              <a:t> </a:t>
            </a:r>
            <a:r>
              <a:rPr lang="en-US" dirty="0" err="1"/>
              <a:t>Benua</a:t>
            </a:r>
            <a:r>
              <a:rPr lang="en-US" dirty="0"/>
              <a:t> Asia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52600"/>
            <a:ext cx="5181600" cy="4343400"/>
          </a:xfrm>
        </p:spPr>
        <p:txBody>
          <a:bodyPr/>
          <a:lstStyle/>
          <a:p>
            <a:pPr marL="457200" indent="-457200" algn="just">
              <a:buFont typeface="+mj-lt"/>
              <a:buAutoNum type="arabicPeriod"/>
            </a:pPr>
            <a:r>
              <a:rPr lang="en-US" sz="2400" b="1" dirty="0" err="1"/>
              <a:t>Secara</a:t>
            </a:r>
            <a:r>
              <a:rPr lang="en-US" sz="2400" b="1" dirty="0"/>
              <a:t> </a:t>
            </a:r>
            <a:r>
              <a:rPr lang="en-US" sz="2400" b="1" dirty="0" err="1"/>
              <a:t>astronomis</a:t>
            </a:r>
            <a:r>
              <a:rPr lang="en-US" sz="2400" b="1" dirty="0"/>
              <a:t> </a:t>
            </a:r>
            <a:r>
              <a:rPr lang="en-US" sz="2400" b="1" dirty="0" err="1"/>
              <a:t>Benua</a:t>
            </a:r>
            <a:r>
              <a:rPr lang="en-US" sz="2400" b="1" dirty="0"/>
              <a:t> Asia </a:t>
            </a:r>
            <a:r>
              <a:rPr lang="en-US" sz="2400" b="1" dirty="0" err="1"/>
              <a:t>terletak</a:t>
            </a:r>
            <a:r>
              <a:rPr lang="en-US" sz="2400" b="1" dirty="0"/>
              <a:t> </a:t>
            </a:r>
            <a:r>
              <a:rPr lang="en-US" sz="2400" b="1" dirty="0" err="1"/>
              <a:t>antara</a:t>
            </a:r>
            <a:r>
              <a:rPr lang="en-US" sz="2400" b="1" dirty="0"/>
              <a:t> 26º </a:t>
            </a:r>
            <a:r>
              <a:rPr lang="en-US" sz="2400" b="1" dirty="0" smtClean="0"/>
              <a:t>BT 170º </a:t>
            </a:r>
            <a:r>
              <a:rPr lang="en-US" sz="2400" b="1" dirty="0"/>
              <a:t>BT </a:t>
            </a:r>
            <a:r>
              <a:rPr lang="en-US" sz="2400" b="1" dirty="0" err="1"/>
              <a:t>dan</a:t>
            </a:r>
            <a:r>
              <a:rPr lang="en-US" sz="2400" b="1" dirty="0"/>
              <a:t> 11º </a:t>
            </a:r>
            <a:r>
              <a:rPr lang="en-US" sz="2400" b="1" dirty="0" smtClean="0"/>
              <a:t>LS – </a:t>
            </a:r>
            <a:r>
              <a:rPr lang="en-US" sz="2400" b="1" dirty="0"/>
              <a:t>80º LU. </a:t>
            </a:r>
            <a:endParaRPr lang="en-US" sz="2400" b="1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dirty="0" err="1"/>
              <a:t>Sebagian</a:t>
            </a:r>
            <a:r>
              <a:rPr lang="en-US" sz="2400" b="1" dirty="0"/>
              <a:t> </a:t>
            </a:r>
            <a:r>
              <a:rPr lang="en-US" sz="2400" b="1" dirty="0" err="1"/>
              <a:t>besar</a:t>
            </a:r>
            <a:r>
              <a:rPr lang="en-US" sz="2400" b="1" dirty="0"/>
              <a:t> </a:t>
            </a:r>
            <a:r>
              <a:rPr lang="en-US" sz="2400" b="1" dirty="0" err="1"/>
              <a:t>kawasan</a:t>
            </a:r>
            <a:r>
              <a:rPr lang="en-US" sz="2400" b="1" dirty="0"/>
              <a:t> </a:t>
            </a:r>
            <a:r>
              <a:rPr lang="en-US" sz="2400" b="1" dirty="0" err="1"/>
              <a:t>Benua</a:t>
            </a:r>
            <a:r>
              <a:rPr lang="en-US" sz="2400" b="1" dirty="0"/>
              <a:t> Asia </a:t>
            </a:r>
            <a:r>
              <a:rPr lang="en-US" sz="2400" b="1" dirty="0" err="1"/>
              <a:t>terletak</a:t>
            </a:r>
            <a:r>
              <a:rPr lang="en-US" sz="2400" b="1" dirty="0"/>
              <a:t> di </a:t>
            </a:r>
            <a:r>
              <a:rPr lang="en-US" sz="2400" b="1" dirty="0" err="1"/>
              <a:t>belahan</a:t>
            </a:r>
            <a:r>
              <a:rPr lang="en-US" sz="2400" b="1" dirty="0"/>
              <a:t> </a:t>
            </a:r>
            <a:r>
              <a:rPr lang="en-US" sz="2400" b="1" dirty="0" err="1" smtClean="0"/>
              <a:t>bumi</a:t>
            </a:r>
            <a:r>
              <a:rPr lang="en-US" sz="2400" b="1" dirty="0"/>
              <a:t> </a:t>
            </a:r>
            <a:r>
              <a:rPr lang="en-US" sz="2400" b="1" dirty="0" err="1" smtClean="0"/>
              <a:t>utara</a:t>
            </a:r>
            <a:r>
              <a:rPr lang="en-US" sz="2400" b="1" dirty="0"/>
              <a:t>, </a:t>
            </a:r>
            <a:r>
              <a:rPr lang="en-US" sz="2400" b="1" dirty="0" err="1"/>
              <a:t>sedangkan</a:t>
            </a:r>
            <a:r>
              <a:rPr lang="en-US" sz="2400" b="1" dirty="0"/>
              <a:t> yang </a:t>
            </a:r>
            <a:r>
              <a:rPr lang="en-US" sz="2400" b="1" dirty="0" err="1"/>
              <a:t>ada</a:t>
            </a:r>
            <a:r>
              <a:rPr lang="en-US" sz="2400" b="1" dirty="0"/>
              <a:t> di </a:t>
            </a:r>
            <a:r>
              <a:rPr lang="en-US" sz="2400" b="1" dirty="0" err="1"/>
              <a:t>belahan</a:t>
            </a:r>
            <a:r>
              <a:rPr lang="en-US" sz="2400" b="1" dirty="0"/>
              <a:t> </a:t>
            </a:r>
            <a:r>
              <a:rPr lang="en-US" sz="2400" b="1" dirty="0" err="1" smtClean="0"/>
              <a:t>bumi</a:t>
            </a:r>
            <a:r>
              <a:rPr lang="en-US" sz="2400" b="1" dirty="0"/>
              <a:t> </a:t>
            </a:r>
            <a:r>
              <a:rPr lang="en-US" sz="2400" b="1" dirty="0" err="1" smtClean="0"/>
              <a:t>selatan</a:t>
            </a:r>
            <a:r>
              <a:rPr lang="en-US" sz="2400" b="1" dirty="0" smtClean="0"/>
              <a:t> </a:t>
            </a:r>
            <a:r>
              <a:rPr lang="en-US" sz="2400" b="1" dirty="0" err="1"/>
              <a:t>adalah</a:t>
            </a:r>
            <a:r>
              <a:rPr lang="en-US" sz="2400" b="1" dirty="0"/>
              <a:t> </a:t>
            </a:r>
            <a:r>
              <a:rPr lang="en-US" sz="2400" b="1" dirty="0" err="1"/>
              <a:t>beberapa</a:t>
            </a:r>
            <a:r>
              <a:rPr lang="en-US" sz="2400" b="1" dirty="0"/>
              <a:t> </a:t>
            </a:r>
            <a:r>
              <a:rPr lang="en-US" sz="2400" b="1" dirty="0" err="1" smtClean="0"/>
              <a:t>pulau</a:t>
            </a:r>
            <a:r>
              <a:rPr lang="en-US" sz="2400" b="1" dirty="0"/>
              <a:t> </a:t>
            </a:r>
            <a:r>
              <a:rPr lang="en-US" sz="2400" b="1" dirty="0" err="1" smtClean="0"/>
              <a:t>termasuk</a:t>
            </a:r>
            <a:r>
              <a:rPr lang="en-US" sz="2400" b="1" dirty="0" smtClean="0"/>
              <a:t> </a:t>
            </a:r>
            <a:r>
              <a:rPr lang="en-US" sz="2400" b="1" dirty="0"/>
              <a:t>Negara Indonesia.</a:t>
            </a:r>
          </a:p>
          <a:p>
            <a:pPr marL="0" indent="0"/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624" y="4267200"/>
            <a:ext cx="2952376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747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6553200" cy="838200"/>
          </a:xfrm>
        </p:spPr>
        <p:txBody>
          <a:bodyPr/>
          <a:lstStyle/>
          <a:p>
            <a:r>
              <a:rPr lang="en-US" dirty="0" err="1"/>
              <a:t>Benua</a:t>
            </a:r>
            <a:r>
              <a:rPr lang="en-US" dirty="0"/>
              <a:t> Asia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143000"/>
            <a:ext cx="5867400" cy="4953000"/>
          </a:xfrm>
        </p:spPr>
        <p:txBody>
          <a:bodyPr/>
          <a:lstStyle/>
          <a:p>
            <a:pPr marL="457200" indent="-457200" algn="just">
              <a:buFont typeface="+mj-lt"/>
              <a:buAutoNum type="arabicPeriod"/>
            </a:pPr>
            <a:r>
              <a:rPr lang="en-US" sz="2400" b="1" dirty="0" err="1"/>
              <a:t>Benua</a:t>
            </a:r>
            <a:r>
              <a:rPr lang="en-US" sz="2400" b="1" dirty="0"/>
              <a:t> Asia </a:t>
            </a:r>
            <a:r>
              <a:rPr lang="en-US" sz="2400" b="1" dirty="0" err="1"/>
              <a:t>adalah</a:t>
            </a:r>
            <a:r>
              <a:rPr lang="en-US" sz="2400" b="1" dirty="0"/>
              <a:t> </a:t>
            </a:r>
            <a:r>
              <a:rPr lang="en-US" sz="2400" b="1" dirty="0" err="1"/>
              <a:t>benua</a:t>
            </a:r>
            <a:r>
              <a:rPr lang="en-US" sz="2400" b="1" dirty="0"/>
              <a:t> </a:t>
            </a:r>
            <a:r>
              <a:rPr lang="en-US" sz="2400" b="1" dirty="0" err="1"/>
              <a:t>terluas</a:t>
            </a:r>
            <a:r>
              <a:rPr lang="en-US" sz="2400" b="1" dirty="0"/>
              <a:t> di </a:t>
            </a:r>
            <a:r>
              <a:rPr lang="en-US" sz="2400" b="1" dirty="0" err="1"/>
              <a:t>dunia</a:t>
            </a:r>
            <a:r>
              <a:rPr lang="en-US" sz="2400" b="1" dirty="0"/>
              <a:t>, </a:t>
            </a:r>
            <a:r>
              <a:rPr lang="en-US" sz="2400" b="1" dirty="0" err="1" smtClean="0"/>
              <a:t>yaitu</a:t>
            </a:r>
            <a:r>
              <a:rPr lang="en-US" sz="2400" b="1" dirty="0"/>
              <a:t> </a:t>
            </a:r>
            <a:r>
              <a:rPr lang="en-US" sz="2400" b="1" dirty="0" smtClean="0"/>
              <a:t>43.584.124 km2, </a:t>
            </a:r>
            <a:r>
              <a:rPr lang="en-US" sz="2400" b="1" dirty="0" err="1" smtClean="0"/>
              <a:t>merupakan</a:t>
            </a:r>
            <a:r>
              <a:rPr lang="en-US" sz="2400" b="1" dirty="0" smtClean="0"/>
              <a:t> </a:t>
            </a:r>
            <a:r>
              <a:rPr lang="en-US" sz="2400" b="1" dirty="0" err="1"/>
              <a:t>seperempat</a:t>
            </a:r>
            <a:r>
              <a:rPr lang="en-US" sz="2400" b="1" dirty="0"/>
              <a:t> </a:t>
            </a:r>
            <a:r>
              <a:rPr lang="en-US" sz="2400" b="1" dirty="0" err="1"/>
              <a:t>luas</a:t>
            </a:r>
            <a:r>
              <a:rPr lang="en-US" sz="2400" b="1" dirty="0"/>
              <a:t> </a:t>
            </a:r>
            <a:r>
              <a:rPr lang="en-US" sz="2400" b="1" dirty="0" err="1"/>
              <a:t>wilayah</a:t>
            </a:r>
            <a:r>
              <a:rPr lang="en-US" sz="2400" b="1" dirty="0"/>
              <a:t> </a:t>
            </a:r>
            <a:r>
              <a:rPr lang="en-US" sz="2400" b="1" dirty="0" err="1"/>
              <a:t>daratan</a:t>
            </a:r>
            <a:r>
              <a:rPr lang="en-US" sz="2400" b="1" dirty="0"/>
              <a:t> </a:t>
            </a:r>
            <a:r>
              <a:rPr lang="en-US" sz="2400" b="1" dirty="0" err="1"/>
              <a:t>dunia</a:t>
            </a:r>
            <a:r>
              <a:rPr lang="en-US" sz="2400" b="1" dirty="0"/>
              <a:t> </a:t>
            </a:r>
            <a:r>
              <a:rPr lang="en-US" sz="2400" b="1" dirty="0" err="1"/>
              <a:t>atau</a:t>
            </a:r>
            <a:r>
              <a:rPr lang="en-US" sz="2400" b="1" dirty="0"/>
              <a:t> </a:t>
            </a:r>
            <a:r>
              <a:rPr lang="en-US" sz="2400" b="1" dirty="0" err="1"/>
              <a:t>empat</a:t>
            </a:r>
            <a:r>
              <a:rPr lang="en-US" sz="2400" b="1" dirty="0"/>
              <a:t> </a:t>
            </a:r>
            <a:r>
              <a:rPr lang="en-US" sz="2400" b="1" dirty="0" err="1"/>
              <a:t>setengah</a:t>
            </a:r>
            <a:r>
              <a:rPr lang="en-US" sz="2400" b="1" dirty="0"/>
              <a:t> </a:t>
            </a:r>
            <a:r>
              <a:rPr lang="en-US" sz="2400" b="1" dirty="0" smtClean="0"/>
              <a:t>kali </a:t>
            </a:r>
            <a:r>
              <a:rPr lang="en-US" sz="2400" b="1" dirty="0" err="1" smtClean="0"/>
              <a:t>luas</a:t>
            </a:r>
            <a:r>
              <a:rPr lang="en-US" sz="2400" b="1" dirty="0" smtClean="0"/>
              <a:t> </a:t>
            </a:r>
            <a:r>
              <a:rPr lang="en-US" sz="2400" b="1" dirty="0" err="1"/>
              <a:t>Benua</a:t>
            </a:r>
            <a:r>
              <a:rPr lang="en-US" sz="2400" b="1" dirty="0"/>
              <a:t> </a:t>
            </a:r>
            <a:r>
              <a:rPr lang="en-US" sz="2400" b="1" dirty="0" err="1"/>
              <a:t>Eropa</a:t>
            </a:r>
            <a:r>
              <a:rPr lang="en-US" sz="2400" b="1" dirty="0"/>
              <a:t>. </a:t>
            </a:r>
            <a:endParaRPr lang="en-US" sz="2400" b="1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dirty="0" err="1" smtClean="0"/>
              <a:t>Secara</a:t>
            </a:r>
            <a:r>
              <a:rPr lang="en-US" sz="2400" b="1" dirty="0" smtClean="0"/>
              <a:t> </a:t>
            </a:r>
            <a:r>
              <a:rPr lang="en-US" sz="2400" b="1" dirty="0" err="1"/>
              <a:t>sosial</a:t>
            </a:r>
            <a:r>
              <a:rPr lang="en-US" sz="2400" b="1" dirty="0"/>
              <a:t> </a:t>
            </a:r>
            <a:r>
              <a:rPr lang="en-US" sz="2400" b="1" dirty="0" err="1"/>
              <a:t>ekonomi</a:t>
            </a:r>
            <a:r>
              <a:rPr lang="en-US" sz="2400" b="1" dirty="0"/>
              <a:t> </a:t>
            </a:r>
            <a:r>
              <a:rPr lang="en-US" sz="2400" b="1" dirty="0" err="1"/>
              <a:t>Benua</a:t>
            </a:r>
            <a:r>
              <a:rPr lang="en-US" sz="2400" b="1" dirty="0"/>
              <a:t> Asia </a:t>
            </a:r>
            <a:r>
              <a:rPr lang="en-US" sz="2400" b="1" dirty="0" err="1"/>
              <a:t>tergolong</a:t>
            </a:r>
            <a:r>
              <a:rPr lang="en-US" sz="2400" b="1" dirty="0"/>
              <a:t> </a:t>
            </a:r>
            <a:r>
              <a:rPr lang="en-US" sz="2400" b="1" dirty="0" err="1"/>
              <a:t>belum</a:t>
            </a:r>
            <a:r>
              <a:rPr lang="en-US" sz="2400" b="1" dirty="0"/>
              <a:t> </a:t>
            </a:r>
            <a:r>
              <a:rPr lang="en-US" sz="2400" b="1" dirty="0" err="1" smtClean="0"/>
              <a:t>maju</a:t>
            </a:r>
            <a:r>
              <a:rPr lang="en-US" sz="2400" b="1" dirty="0"/>
              <a:t> </a:t>
            </a:r>
            <a:r>
              <a:rPr lang="en-US" sz="2400" b="1" dirty="0" err="1" smtClean="0"/>
              <a:t>dengan</a:t>
            </a:r>
            <a:r>
              <a:rPr lang="en-US" sz="2400" b="1" dirty="0" smtClean="0"/>
              <a:t> </a:t>
            </a:r>
            <a:r>
              <a:rPr lang="en-US" sz="2400" b="1" dirty="0" err="1"/>
              <a:t>indikasi</a:t>
            </a:r>
            <a:r>
              <a:rPr lang="en-US" sz="2400" b="1" dirty="0"/>
              <a:t> </a:t>
            </a:r>
            <a:r>
              <a:rPr lang="en-US" sz="2400" b="1" dirty="0" err="1"/>
              <a:t>kemampuan</a:t>
            </a:r>
            <a:r>
              <a:rPr lang="en-US" sz="2400" b="1" dirty="0"/>
              <a:t> </a:t>
            </a:r>
            <a:r>
              <a:rPr lang="en-US" sz="2400" b="1" dirty="0" err="1"/>
              <a:t>daya</a:t>
            </a:r>
            <a:r>
              <a:rPr lang="en-US" sz="2400" b="1" dirty="0"/>
              <a:t> </a:t>
            </a:r>
            <a:r>
              <a:rPr lang="en-US" sz="2400" b="1" dirty="0" err="1"/>
              <a:t>beli</a:t>
            </a:r>
            <a:r>
              <a:rPr lang="en-US" sz="2400" b="1" dirty="0"/>
              <a:t> per </a:t>
            </a:r>
            <a:r>
              <a:rPr lang="en-US" sz="2400" b="1" dirty="0" err="1"/>
              <a:t>kapita</a:t>
            </a:r>
            <a:r>
              <a:rPr lang="en-US" sz="2400" b="1" dirty="0"/>
              <a:t> </a:t>
            </a:r>
            <a:r>
              <a:rPr lang="en-US" sz="2400" b="1" dirty="0" err="1"/>
              <a:t>tahun</a:t>
            </a:r>
            <a:r>
              <a:rPr lang="en-US" sz="2400" b="1" dirty="0"/>
              <a:t> 2001 </a:t>
            </a:r>
            <a:r>
              <a:rPr lang="en-US" sz="2400" b="1" dirty="0" err="1"/>
              <a:t>sebesar</a:t>
            </a:r>
            <a:r>
              <a:rPr lang="en-US" sz="2400" b="1" dirty="0"/>
              <a:t> $ </a:t>
            </a:r>
            <a:r>
              <a:rPr lang="en-US" sz="2400" b="1" dirty="0" smtClean="0"/>
              <a:t>4.290 </a:t>
            </a:r>
            <a:r>
              <a:rPr lang="en-US" sz="2400" b="1" dirty="0" err="1" smtClean="0"/>
              <a:t>dibanding</a:t>
            </a:r>
            <a:r>
              <a:rPr lang="en-US" sz="2400" b="1" dirty="0" smtClean="0"/>
              <a:t> </a:t>
            </a:r>
            <a:r>
              <a:rPr lang="en-US" sz="2400" b="1" dirty="0"/>
              <a:t>rata-rata </a:t>
            </a:r>
            <a:r>
              <a:rPr lang="en-US" sz="2400" b="1" dirty="0" err="1"/>
              <a:t>dunia</a:t>
            </a:r>
            <a:r>
              <a:rPr lang="en-US" sz="2400" b="1" dirty="0"/>
              <a:t> </a:t>
            </a:r>
            <a:r>
              <a:rPr lang="en-US" sz="2400" b="1" dirty="0" err="1"/>
              <a:t>sebesar</a:t>
            </a:r>
            <a:r>
              <a:rPr lang="en-US" sz="2400" b="1" dirty="0"/>
              <a:t> $ 7.160. </a:t>
            </a:r>
            <a:r>
              <a:rPr lang="en-US" sz="2400" b="1" dirty="0" err="1"/>
              <a:t>Beberapa</a:t>
            </a:r>
            <a:r>
              <a:rPr lang="en-US" sz="2400" b="1" dirty="0"/>
              <a:t> </a:t>
            </a:r>
            <a:r>
              <a:rPr lang="en-US" sz="2400" b="1" dirty="0" err="1"/>
              <a:t>negara</a:t>
            </a:r>
            <a:r>
              <a:rPr lang="en-US" sz="2400" b="1" dirty="0"/>
              <a:t> </a:t>
            </a:r>
            <a:r>
              <a:rPr lang="en-US" sz="2400" b="1" dirty="0" err="1"/>
              <a:t>tergolong</a:t>
            </a:r>
            <a:r>
              <a:rPr lang="en-US" sz="2400" b="1" dirty="0"/>
              <a:t> </a:t>
            </a:r>
            <a:r>
              <a:rPr lang="en-US" sz="2400" b="1" dirty="0" err="1"/>
              <a:t>maju</a:t>
            </a:r>
            <a:r>
              <a:rPr lang="en-US" sz="2400" b="1" dirty="0"/>
              <a:t> </a:t>
            </a:r>
            <a:r>
              <a:rPr lang="en-US" sz="2400" b="1" dirty="0" smtClean="0"/>
              <a:t>di Asia </a:t>
            </a:r>
            <a:r>
              <a:rPr lang="en-US" sz="2400" b="1" dirty="0" err="1"/>
              <a:t>adalah</a:t>
            </a:r>
            <a:r>
              <a:rPr lang="en-US" sz="2400" b="1" dirty="0"/>
              <a:t> : </a:t>
            </a:r>
            <a:r>
              <a:rPr lang="en-US" sz="2400" b="1" dirty="0" err="1"/>
              <a:t>Jepang</a:t>
            </a:r>
            <a:r>
              <a:rPr lang="en-US" sz="2400" b="1" dirty="0"/>
              <a:t>, </a:t>
            </a:r>
            <a:r>
              <a:rPr lang="en-US" sz="2400" b="1" dirty="0" err="1"/>
              <a:t>Singapura</a:t>
            </a:r>
            <a:r>
              <a:rPr lang="en-US" sz="2400" b="1" dirty="0"/>
              <a:t>, Korea Selatan </a:t>
            </a:r>
            <a:r>
              <a:rPr lang="en-US" sz="2400" b="1" dirty="0" err="1"/>
              <a:t>dan</a:t>
            </a:r>
            <a:r>
              <a:rPr lang="en-US" sz="2400" b="1" dirty="0"/>
              <a:t> Malaysia.</a:t>
            </a:r>
          </a:p>
          <a:p>
            <a:endParaRPr lang="en-US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385" y="411480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385" y="914400"/>
            <a:ext cx="2143125" cy="292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462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Penduduk</a:t>
            </a:r>
            <a:r>
              <a:rPr lang="en-US" b="1" dirty="0"/>
              <a:t> </a:t>
            </a:r>
            <a:r>
              <a:rPr lang="en-US" b="1" dirty="0" err="1"/>
              <a:t>Benua</a:t>
            </a:r>
            <a:r>
              <a:rPr lang="en-US" b="1" dirty="0"/>
              <a:t> Asia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/>
            <a:r>
              <a:rPr lang="en-US" sz="2400" b="1" dirty="0" err="1"/>
              <a:t>Benua</a:t>
            </a:r>
            <a:r>
              <a:rPr lang="en-US" sz="2400" b="1" dirty="0"/>
              <a:t> Asia </a:t>
            </a:r>
            <a:r>
              <a:rPr lang="en-US" sz="2400" b="1" dirty="0" err="1"/>
              <a:t>dihuni</a:t>
            </a:r>
            <a:r>
              <a:rPr lang="en-US" sz="2400" b="1" dirty="0"/>
              <a:t> </a:t>
            </a:r>
            <a:r>
              <a:rPr lang="en-US" sz="2400" b="1" dirty="0" err="1"/>
              <a:t>oleh</a:t>
            </a:r>
            <a:r>
              <a:rPr lang="en-US" sz="2400" b="1" dirty="0"/>
              <a:t> 61% </a:t>
            </a:r>
            <a:r>
              <a:rPr lang="en-US" sz="2400" b="1" dirty="0" err="1"/>
              <a:t>penduduk</a:t>
            </a:r>
            <a:r>
              <a:rPr lang="en-US" sz="2400" b="1" dirty="0"/>
              <a:t> </a:t>
            </a:r>
            <a:r>
              <a:rPr lang="en-US" sz="2400" b="1" dirty="0" err="1"/>
              <a:t>dunia</a:t>
            </a:r>
            <a:r>
              <a:rPr lang="en-US" sz="2400" b="1" dirty="0"/>
              <a:t> </a:t>
            </a:r>
            <a:r>
              <a:rPr lang="en-US" sz="2400" b="1" dirty="0" err="1"/>
              <a:t>yaitu</a:t>
            </a:r>
            <a:r>
              <a:rPr lang="en-US" sz="2400" b="1" dirty="0"/>
              <a:t> </a:t>
            </a:r>
            <a:r>
              <a:rPr lang="en-US" sz="2400" b="1" dirty="0" smtClean="0"/>
              <a:t>3,830 </a:t>
            </a:r>
            <a:r>
              <a:rPr lang="en-US" sz="2400" b="1" dirty="0" err="1" smtClean="0"/>
              <a:t>milyar</a:t>
            </a:r>
            <a:r>
              <a:rPr lang="en-US" sz="2400" b="1" dirty="0" smtClean="0"/>
              <a:t> </a:t>
            </a:r>
            <a:r>
              <a:rPr lang="en-US" sz="2400" b="1" dirty="0" err="1"/>
              <a:t>jiwa</a:t>
            </a:r>
            <a:r>
              <a:rPr lang="en-US" sz="2400" b="1" dirty="0"/>
              <a:t> (</a:t>
            </a:r>
            <a:r>
              <a:rPr lang="en-US" sz="2400" b="1" dirty="0" err="1" smtClean="0"/>
              <a:t>tahun</a:t>
            </a:r>
            <a:r>
              <a:rPr lang="en-US" sz="2400" b="1" dirty="0"/>
              <a:t> </a:t>
            </a:r>
            <a:r>
              <a:rPr lang="en-US" sz="2400" b="1" dirty="0" smtClean="0"/>
              <a:t>2003</a:t>
            </a:r>
            <a:r>
              <a:rPr lang="en-US" sz="2400" b="1" dirty="0"/>
              <a:t>) </a:t>
            </a:r>
            <a:r>
              <a:rPr lang="en-US" sz="2400" b="1" dirty="0" err="1"/>
              <a:t>dibanding</a:t>
            </a:r>
            <a:r>
              <a:rPr lang="en-US" sz="2400" b="1" dirty="0"/>
              <a:t> 6,314 </a:t>
            </a:r>
            <a:r>
              <a:rPr lang="en-US" sz="2400" b="1" dirty="0" err="1"/>
              <a:t>milyar</a:t>
            </a:r>
            <a:r>
              <a:rPr lang="en-US" sz="2400" b="1" dirty="0"/>
              <a:t> </a:t>
            </a:r>
            <a:r>
              <a:rPr lang="en-US" sz="2400" b="1" dirty="0" err="1"/>
              <a:t>jiwa</a:t>
            </a:r>
            <a:r>
              <a:rPr lang="en-US" sz="2400" b="1" dirty="0"/>
              <a:t>, </a:t>
            </a:r>
            <a:r>
              <a:rPr lang="en-US" sz="2400" b="1" dirty="0" err="1"/>
              <a:t>sehingga</a:t>
            </a:r>
            <a:r>
              <a:rPr lang="en-US" sz="2400" b="1" dirty="0"/>
              <a:t> </a:t>
            </a:r>
            <a:r>
              <a:rPr lang="en-US" sz="2400" b="1" dirty="0" err="1"/>
              <a:t>merupakan</a:t>
            </a:r>
            <a:r>
              <a:rPr lang="en-US" sz="2400" b="1" dirty="0"/>
              <a:t> </a:t>
            </a:r>
            <a:r>
              <a:rPr lang="en-US" sz="2400" b="1" dirty="0" err="1"/>
              <a:t>benua</a:t>
            </a:r>
            <a:r>
              <a:rPr lang="en-US" sz="2400" b="1" dirty="0"/>
              <a:t> </a:t>
            </a:r>
            <a:r>
              <a:rPr lang="en-US" sz="2400" b="1" dirty="0" err="1"/>
              <a:t>dengan</a:t>
            </a:r>
            <a:r>
              <a:rPr lang="en-US" sz="2400" b="1" dirty="0"/>
              <a:t> </a:t>
            </a:r>
            <a:r>
              <a:rPr lang="en-US" sz="2400" b="1" dirty="0" err="1" smtClean="0"/>
              <a:t>tingkat</a:t>
            </a:r>
            <a:r>
              <a:rPr lang="en-US" sz="2400" b="1" dirty="0"/>
              <a:t> </a:t>
            </a:r>
            <a:r>
              <a:rPr lang="en-US" sz="2400" b="1" dirty="0" err="1" smtClean="0"/>
              <a:t>kepadatan</a:t>
            </a:r>
            <a:r>
              <a:rPr lang="en-US" sz="2400" b="1" dirty="0" smtClean="0"/>
              <a:t> </a:t>
            </a:r>
            <a:r>
              <a:rPr lang="en-US" sz="2400" b="1" dirty="0" err="1"/>
              <a:t>penduduk</a:t>
            </a:r>
            <a:r>
              <a:rPr lang="en-US" sz="2400" b="1" dirty="0"/>
              <a:t> </a:t>
            </a:r>
            <a:r>
              <a:rPr lang="en-US" sz="2400" b="1" dirty="0" err="1"/>
              <a:t>tertinggi</a:t>
            </a:r>
            <a:r>
              <a:rPr lang="en-US" sz="2400" b="1" dirty="0"/>
              <a:t> (120 </a:t>
            </a:r>
            <a:r>
              <a:rPr lang="en-US" sz="2400" b="1" dirty="0" err="1"/>
              <a:t>jiwa</a:t>
            </a:r>
            <a:r>
              <a:rPr lang="en-US" sz="2400" b="1" dirty="0"/>
              <a:t>/km </a:t>
            </a:r>
            <a:r>
              <a:rPr lang="en-US" sz="2400" b="1" dirty="0" err="1"/>
              <a:t>persegi</a:t>
            </a:r>
            <a:r>
              <a:rPr lang="en-US" sz="2400" b="1" dirty="0"/>
              <a:t>). </a:t>
            </a:r>
            <a:r>
              <a:rPr lang="en-US" sz="2400" b="1" dirty="0" err="1"/>
              <a:t>Bandingkan</a:t>
            </a:r>
            <a:r>
              <a:rPr lang="en-US" sz="2400" b="1" dirty="0"/>
              <a:t> </a:t>
            </a:r>
            <a:r>
              <a:rPr lang="en-US" sz="2400" b="1" dirty="0" err="1" smtClean="0"/>
              <a:t>kepadatan</a:t>
            </a:r>
            <a:r>
              <a:rPr lang="en-US" sz="2400" b="1" dirty="0"/>
              <a:t> </a:t>
            </a:r>
            <a:r>
              <a:rPr lang="en-US" sz="2400" b="1" dirty="0" err="1" smtClean="0"/>
              <a:t>penduduk</a:t>
            </a:r>
            <a:r>
              <a:rPr lang="en-US" sz="2400" b="1" dirty="0" smtClean="0"/>
              <a:t> </a:t>
            </a:r>
            <a:r>
              <a:rPr lang="en-US" sz="2400" b="1" dirty="0" err="1"/>
              <a:t>dunia</a:t>
            </a:r>
            <a:r>
              <a:rPr lang="en-US" sz="2400" b="1" dirty="0"/>
              <a:t> </a:t>
            </a:r>
            <a:r>
              <a:rPr lang="en-US" sz="2400" b="1" dirty="0" err="1"/>
              <a:t>yaitu</a:t>
            </a:r>
            <a:r>
              <a:rPr lang="en-US" sz="2400" b="1" dirty="0"/>
              <a:t> </a:t>
            </a:r>
            <a:r>
              <a:rPr lang="en-US" sz="2400" b="1" dirty="0" err="1"/>
              <a:t>baru</a:t>
            </a:r>
            <a:r>
              <a:rPr lang="en-US" sz="2400" b="1" dirty="0"/>
              <a:t> 47 </a:t>
            </a:r>
            <a:r>
              <a:rPr lang="en-US" sz="2400" b="1" dirty="0" err="1"/>
              <a:t>jiwa</a:t>
            </a:r>
            <a:r>
              <a:rPr lang="en-US" sz="2400" b="1" dirty="0"/>
              <a:t>/km </a:t>
            </a:r>
            <a:r>
              <a:rPr lang="en-US" sz="2400" b="1" dirty="0" err="1"/>
              <a:t>persegi</a:t>
            </a:r>
            <a:r>
              <a:rPr lang="en-US" sz="2400" b="1" dirty="0"/>
              <a:t>.</a:t>
            </a:r>
          </a:p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792065"/>
            <a:ext cx="1943100" cy="14029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792065"/>
            <a:ext cx="2005404" cy="13858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788192"/>
            <a:ext cx="2057400" cy="13897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485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Benua</a:t>
            </a:r>
            <a:r>
              <a:rPr lang="en-US" dirty="0"/>
              <a:t> </a:t>
            </a:r>
            <a:r>
              <a:rPr lang="en-US" dirty="0" err="1" smtClean="0"/>
              <a:t>Afrika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/>
            <a:r>
              <a:rPr lang="en-US" sz="2400" b="1" dirty="0" err="1"/>
              <a:t>Benua</a:t>
            </a:r>
            <a:r>
              <a:rPr lang="en-US" sz="2400" b="1" dirty="0"/>
              <a:t> </a:t>
            </a:r>
            <a:r>
              <a:rPr lang="en-US" sz="2400" b="1" dirty="0" err="1"/>
              <a:t>Afrika</a:t>
            </a:r>
            <a:r>
              <a:rPr lang="en-US" sz="2400" b="1" dirty="0"/>
              <a:t> </a:t>
            </a:r>
            <a:r>
              <a:rPr lang="en-US" sz="2400" b="1" dirty="0" err="1"/>
              <a:t>dikelilingi</a:t>
            </a:r>
            <a:r>
              <a:rPr lang="en-US" sz="2400" b="1" dirty="0"/>
              <a:t> </a:t>
            </a:r>
            <a:r>
              <a:rPr lang="en-US" sz="2400" b="1" dirty="0" err="1"/>
              <a:t>oleh</a:t>
            </a:r>
            <a:r>
              <a:rPr lang="en-US" sz="2400" b="1" dirty="0"/>
              <a:t> </a:t>
            </a:r>
            <a:r>
              <a:rPr lang="en-US" sz="2400" b="1" dirty="0" err="1"/>
              <a:t>Samudera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Laut</a:t>
            </a:r>
            <a:r>
              <a:rPr lang="en-US" sz="2400" b="1" dirty="0"/>
              <a:t> </a:t>
            </a:r>
            <a:r>
              <a:rPr lang="en-US" sz="2400" b="1" dirty="0" err="1" smtClean="0"/>
              <a:t>serta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Terusan.Luas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benua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Afrika</a:t>
            </a:r>
            <a:r>
              <a:rPr lang="en-US" sz="2400" b="1" dirty="0" smtClean="0"/>
              <a:t> </a:t>
            </a:r>
            <a:r>
              <a:rPr lang="en-US" sz="2400" b="1" dirty="0"/>
              <a:t>30.250.000 km2 </a:t>
            </a:r>
            <a:r>
              <a:rPr lang="en-US" sz="2400" b="1" dirty="0" err="1"/>
              <a:t>merupakan</a:t>
            </a:r>
            <a:r>
              <a:rPr lang="en-US" sz="2400" b="1" dirty="0"/>
              <a:t> </a:t>
            </a:r>
            <a:r>
              <a:rPr lang="en-US" sz="2400" b="1" dirty="0" err="1"/>
              <a:t>benua</a:t>
            </a:r>
            <a:r>
              <a:rPr lang="en-US" sz="2400" b="1" dirty="0"/>
              <a:t> </a:t>
            </a:r>
            <a:r>
              <a:rPr lang="en-US" sz="2400" b="1" dirty="0" err="1"/>
              <a:t>terluas</a:t>
            </a:r>
            <a:r>
              <a:rPr lang="en-US" sz="2400" b="1" dirty="0"/>
              <a:t> </a:t>
            </a:r>
            <a:r>
              <a:rPr lang="en-US" sz="2400" b="1" dirty="0" err="1"/>
              <a:t>kedua</a:t>
            </a:r>
            <a:r>
              <a:rPr lang="en-US" sz="2400" b="1" dirty="0"/>
              <a:t> </a:t>
            </a:r>
            <a:r>
              <a:rPr lang="en-US" sz="2400" b="1" dirty="0" err="1"/>
              <a:t>setelah</a:t>
            </a:r>
            <a:r>
              <a:rPr lang="en-US" sz="2400" b="1" dirty="0"/>
              <a:t> </a:t>
            </a:r>
            <a:r>
              <a:rPr lang="en-US" sz="2400" b="1" dirty="0" err="1"/>
              <a:t>benua</a:t>
            </a:r>
            <a:r>
              <a:rPr lang="en-US" sz="2400" b="1" dirty="0"/>
              <a:t> </a:t>
            </a:r>
            <a:r>
              <a:rPr lang="en-US" sz="2400" b="1" dirty="0" smtClean="0"/>
              <a:t>Asia. </a:t>
            </a:r>
            <a:r>
              <a:rPr lang="en-US" sz="2400" b="1" dirty="0" err="1" smtClean="0"/>
              <a:t>Benua</a:t>
            </a:r>
            <a:r>
              <a:rPr lang="en-US" sz="2400" b="1" dirty="0" smtClean="0"/>
              <a:t> </a:t>
            </a:r>
            <a:r>
              <a:rPr lang="en-US" sz="2400" b="1" dirty="0" err="1"/>
              <a:t>Afrika</a:t>
            </a:r>
            <a:r>
              <a:rPr lang="en-US" sz="2400" b="1" dirty="0"/>
              <a:t> </a:t>
            </a:r>
            <a:r>
              <a:rPr lang="en-US" sz="2400" b="1" dirty="0" err="1"/>
              <a:t>luasnya</a:t>
            </a:r>
            <a:r>
              <a:rPr lang="en-US" sz="2400" b="1" dirty="0"/>
              <a:t> </a:t>
            </a:r>
            <a:r>
              <a:rPr lang="en-US" sz="2400" b="1" dirty="0" err="1"/>
              <a:t>tiga</a:t>
            </a:r>
            <a:r>
              <a:rPr lang="en-US" sz="2400" b="1" dirty="0"/>
              <a:t> kali </a:t>
            </a:r>
            <a:r>
              <a:rPr lang="en-US" sz="2400" b="1" dirty="0" err="1"/>
              <a:t>Benua</a:t>
            </a:r>
            <a:r>
              <a:rPr lang="en-US" sz="2400" b="1" dirty="0"/>
              <a:t> </a:t>
            </a:r>
            <a:r>
              <a:rPr lang="en-US" sz="2400" b="1" dirty="0" err="1"/>
              <a:t>Eropa</a:t>
            </a:r>
            <a:r>
              <a:rPr lang="en-US" sz="2400" b="1" dirty="0"/>
              <a:t> </a:t>
            </a:r>
            <a:r>
              <a:rPr lang="en-US" sz="2400" b="1" dirty="0" err="1"/>
              <a:t>atau</a:t>
            </a:r>
            <a:r>
              <a:rPr lang="en-US" sz="2400" b="1" dirty="0"/>
              <a:t> </a:t>
            </a:r>
            <a:r>
              <a:rPr lang="en-US" sz="2400" b="1" dirty="0" err="1"/>
              <a:t>seperlima</a:t>
            </a:r>
            <a:r>
              <a:rPr lang="en-US" sz="2400" b="1" dirty="0"/>
              <a:t> </a:t>
            </a:r>
            <a:r>
              <a:rPr lang="en-US" sz="2400" b="1" dirty="0" err="1"/>
              <a:t>dari</a:t>
            </a:r>
            <a:r>
              <a:rPr lang="en-US" sz="2400" b="1" dirty="0"/>
              <a:t> </a:t>
            </a:r>
            <a:r>
              <a:rPr lang="en-US" sz="2400" b="1" dirty="0" err="1"/>
              <a:t>luas</a:t>
            </a:r>
            <a:r>
              <a:rPr lang="en-US" sz="2400" b="1" dirty="0"/>
              <a:t> </a:t>
            </a:r>
            <a:r>
              <a:rPr lang="en-US" sz="2400" b="1" dirty="0" err="1" smtClean="0"/>
              <a:t>seluruh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daratan</a:t>
            </a:r>
            <a:r>
              <a:rPr lang="en-US" sz="2400" b="1" dirty="0" smtClean="0"/>
              <a:t> </a:t>
            </a:r>
            <a:r>
              <a:rPr lang="en-US" sz="2400" b="1" dirty="0" err="1"/>
              <a:t>bumi</a:t>
            </a:r>
            <a:endParaRPr lang="en-US" sz="24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769" y="3896986"/>
            <a:ext cx="2819400" cy="2961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5489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Benua</a:t>
            </a:r>
            <a:r>
              <a:rPr lang="en-US" dirty="0"/>
              <a:t> </a:t>
            </a:r>
            <a:r>
              <a:rPr lang="en-US" dirty="0" err="1"/>
              <a:t>Afrika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/>
            <a:r>
              <a:rPr lang="en-US" sz="2400" b="1" dirty="0" err="1"/>
              <a:t>Secara</a:t>
            </a:r>
            <a:r>
              <a:rPr lang="en-US" sz="2400" b="1" dirty="0"/>
              <a:t> </a:t>
            </a:r>
            <a:r>
              <a:rPr lang="en-US" sz="2400" b="1" dirty="0" err="1"/>
              <a:t>astonomis</a:t>
            </a:r>
            <a:r>
              <a:rPr lang="en-US" sz="2400" b="1" dirty="0"/>
              <a:t> </a:t>
            </a:r>
            <a:r>
              <a:rPr lang="en-US" sz="2400" b="1" dirty="0" err="1"/>
              <a:t>Benua</a:t>
            </a:r>
            <a:r>
              <a:rPr lang="en-US" sz="2400" b="1" dirty="0"/>
              <a:t> </a:t>
            </a:r>
            <a:r>
              <a:rPr lang="en-US" sz="2400" b="1" dirty="0" err="1"/>
              <a:t>Afrika</a:t>
            </a:r>
            <a:r>
              <a:rPr lang="en-US" sz="2400" b="1" dirty="0"/>
              <a:t> </a:t>
            </a:r>
            <a:r>
              <a:rPr lang="en-US" sz="2400" b="1" dirty="0" err="1"/>
              <a:t>terletak</a:t>
            </a:r>
            <a:r>
              <a:rPr lang="en-US" sz="2400" b="1" dirty="0"/>
              <a:t> </a:t>
            </a:r>
            <a:r>
              <a:rPr lang="en-US" sz="2400" b="1" dirty="0" err="1"/>
              <a:t>diantara</a:t>
            </a:r>
            <a:r>
              <a:rPr lang="en-US" sz="2400" b="1" dirty="0"/>
              <a:t> 37º </a:t>
            </a:r>
            <a:r>
              <a:rPr lang="en-US" sz="2400" b="1" dirty="0" smtClean="0"/>
              <a:t>LU – </a:t>
            </a:r>
            <a:r>
              <a:rPr lang="en-US" sz="2400" b="1" dirty="0"/>
              <a:t>34º LS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smtClean="0"/>
              <a:t>17º BB </a:t>
            </a:r>
            <a:r>
              <a:rPr lang="en-US" sz="2400" b="1" dirty="0"/>
              <a:t>– 51º BT. </a:t>
            </a:r>
            <a:r>
              <a:rPr lang="en-US" sz="2400" b="1" dirty="0" err="1"/>
              <a:t>Demgan</a:t>
            </a:r>
            <a:r>
              <a:rPr lang="en-US" sz="2400" b="1" dirty="0"/>
              <a:t> </a:t>
            </a:r>
            <a:r>
              <a:rPr lang="en-US" sz="2400" b="1" dirty="0" err="1"/>
              <a:t>demikian</a:t>
            </a:r>
            <a:r>
              <a:rPr lang="en-US" sz="2400" b="1" dirty="0"/>
              <a:t> </a:t>
            </a:r>
            <a:r>
              <a:rPr lang="en-US" sz="2400" b="1" dirty="0" err="1"/>
              <a:t>Benua</a:t>
            </a:r>
            <a:r>
              <a:rPr lang="en-US" sz="2400" b="1" dirty="0"/>
              <a:t> </a:t>
            </a:r>
            <a:r>
              <a:rPr lang="en-US" sz="2400" b="1" dirty="0" err="1"/>
              <a:t>Afrika</a:t>
            </a:r>
            <a:r>
              <a:rPr lang="en-US" sz="2400" b="1" dirty="0"/>
              <a:t> </a:t>
            </a:r>
            <a:r>
              <a:rPr lang="en-US" sz="2400" b="1" dirty="0" err="1"/>
              <a:t>dilalui</a:t>
            </a:r>
            <a:r>
              <a:rPr lang="en-US" sz="2400" b="1" dirty="0"/>
              <a:t> </a:t>
            </a:r>
            <a:r>
              <a:rPr lang="en-US" sz="2400" b="1" dirty="0" err="1"/>
              <a:t>garis</a:t>
            </a:r>
            <a:r>
              <a:rPr lang="en-US" sz="2400" b="1" dirty="0"/>
              <a:t> </a:t>
            </a:r>
            <a:r>
              <a:rPr lang="en-US" sz="2400" b="1" dirty="0" err="1"/>
              <a:t>khatulistiwa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 smtClean="0"/>
              <a:t>wilayah</a:t>
            </a:r>
            <a:r>
              <a:rPr lang="en-US" sz="2400" b="1" dirty="0"/>
              <a:t> </a:t>
            </a:r>
            <a:r>
              <a:rPr lang="en-US" sz="2400" b="1" dirty="0" err="1" smtClean="0"/>
              <a:t>daratannya</a:t>
            </a:r>
            <a:r>
              <a:rPr lang="en-US" sz="2400" b="1" dirty="0" smtClean="0"/>
              <a:t> </a:t>
            </a:r>
            <a:r>
              <a:rPr lang="en-US" sz="2400" b="1" dirty="0" err="1"/>
              <a:t>sebagian</a:t>
            </a:r>
            <a:r>
              <a:rPr lang="en-US" sz="2400" b="1" dirty="0"/>
              <a:t> </a:t>
            </a:r>
            <a:r>
              <a:rPr lang="en-US" sz="2400" b="1" dirty="0" err="1"/>
              <a:t>besar</a:t>
            </a:r>
            <a:r>
              <a:rPr lang="en-US" sz="2400" b="1" dirty="0"/>
              <a:t> di </a:t>
            </a:r>
            <a:r>
              <a:rPr lang="en-US" sz="2400" b="1" dirty="0" err="1"/>
              <a:t>belahan</a:t>
            </a:r>
            <a:r>
              <a:rPr lang="en-US" sz="2400" b="1" dirty="0"/>
              <a:t> </a:t>
            </a:r>
            <a:r>
              <a:rPr lang="en-US" sz="2400" b="1" dirty="0" err="1"/>
              <a:t>bumi</a:t>
            </a:r>
            <a:r>
              <a:rPr lang="en-US" sz="2400" b="1" dirty="0"/>
              <a:t> </a:t>
            </a:r>
            <a:r>
              <a:rPr lang="en-US" sz="2400" b="1" dirty="0" err="1"/>
              <a:t>utara</a:t>
            </a:r>
            <a:r>
              <a:rPr lang="en-US" sz="2400" b="1" dirty="0"/>
              <a:t>. </a:t>
            </a:r>
            <a:r>
              <a:rPr lang="en-US" sz="2400" b="1" dirty="0" err="1"/>
              <a:t>Selanjutnya</a:t>
            </a:r>
            <a:r>
              <a:rPr lang="en-US" sz="2400" b="1" dirty="0"/>
              <a:t> </a:t>
            </a:r>
            <a:r>
              <a:rPr lang="en-US" sz="2400" b="1" dirty="0" err="1"/>
              <a:t>lihat</a:t>
            </a:r>
            <a:r>
              <a:rPr lang="en-US" sz="2400" b="1" dirty="0"/>
              <a:t> </a:t>
            </a:r>
            <a:r>
              <a:rPr lang="en-US" sz="2400" b="1" dirty="0" err="1"/>
              <a:t>Peta</a:t>
            </a:r>
            <a:r>
              <a:rPr lang="en-US" sz="2400" b="1" dirty="0"/>
              <a:t> </a:t>
            </a:r>
            <a:r>
              <a:rPr lang="en-US" sz="2400" b="1" dirty="0" err="1" smtClean="0"/>
              <a:t>Benua</a:t>
            </a:r>
            <a:r>
              <a:rPr lang="en-US" sz="2400" b="1" dirty="0"/>
              <a:t> </a:t>
            </a:r>
            <a:r>
              <a:rPr lang="en-US" sz="2400" b="1" dirty="0" err="1" smtClean="0"/>
              <a:t>Afrika</a:t>
            </a:r>
            <a:r>
              <a:rPr lang="en-US" sz="2400" b="1" dirty="0" smtClean="0"/>
              <a:t> </a:t>
            </a:r>
            <a:r>
              <a:rPr lang="en-US" sz="2400" b="1" dirty="0"/>
              <a:t>.</a:t>
            </a:r>
          </a:p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399" y="4038600"/>
            <a:ext cx="2800959" cy="2667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5105400"/>
            <a:ext cx="2857500" cy="16002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820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F_GlobalRe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Design">
      <a:majorFont>
        <a:latin typeface="Arial Black"/>
        <a:ea typeface=""/>
        <a:cs typeface=""/>
      </a:majorFont>
      <a:minorFont>
        <a:latin typeface="Arial Unicode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A2BF34B-0DFA-41DE-9A38-B419334A7D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AF_GlobalRead</Template>
  <TotalTime>305</TotalTime>
  <Words>1063</Words>
  <Application>Microsoft Office PowerPoint</Application>
  <PresentationFormat>On-screen Show (4:3)</PresentationFormat>
  <Paragraphs>81</Paragraphs>
  <Slides>21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AF_GlobalRead</vt:lpstr>
      <vt:lpstr>BENUA DAN SAMUDRA</vt:lpstr>
      <vt:lpstr>YOUR TOPIC GOES HERE</vt:lpstr>
      <vt:lpstr>Bumi </vt:lpstr>
      <vt:lpstr>1. Posisi Benua Asia</vt:lpstr>
      <vt:lpstr>Secara astronomis Benua Asia </vt:lpstr>
      <vt:lpstr>Benua Asia </vt:lpstr>
      <vt:lpstr>Penduduk Benua Asia </vt:lpstr>
      <vt:lpstr>2. Posisi Benua Afrika</vt:lpstr>
      <vt:lpstr>2. Posisi Benua Afrika</vt:lpstr>
      <vt:lpstr>Penduduk Benua Afrika </vt:lpstr>
      <vt:lpstr>3. Posisi Benua Eropa</vt:lpstr>
      <vt:lpstr>3. Posisi Benua Eropa</vt:lpstr>
      <vt:lpstr>Penduduk Eropa </vt:lpstr>
      <vt:lpstr>Penduduk Eropa </vt:lpstr>
      <vt:lpstr>4. Posisi Benua Amerika</vt:lpstr>
      <vt:lpstr>Amerika Utara</vt:lpstr>
      <vt:lpstr>Amerika Selatan</vt:lpstr>
      <vt:lpstr>5. Benua Australia</vt:lpstr>
      <vt:lpstr>Benua Australia</vt:lpstr>
      <vt:lpstr>Benua Australia</vt:lpstr>
      <vt:lpstr>6. Posisi Benua Antartika</vt:lpstr>
    </vt:vector>
  </TitlesOfParts>
  <Company>Acer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BENUA DAN SAMUDRA</dc:title>
  <dc:subject/>
  <dc:creator>Valued Acer Customer</dc:creator>
  <cp:keywords/>
  <dc:description/>
  <cp:lastModifiedBy>Valued Acer Customer</cp:lastModifiedBy>
  <cp:revision>23</cp:revision>
  <dcterms:created xsi:type="dcterms:W3CDTF">2011-02-27T06:04:14Z</dcterms:created>
  <dcterms:modified xsi:type="dcterms:W3CDTF">2011-03-13T08:07:28Z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TC103367929990</vt:lpwstr>
  </property>
</Properties>
</file>