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custDataLst>
    <p:tags r:id="rId4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0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576B6-C3D9-4C2D-9202-ED1DAD4B1F96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EB7ED-2475-47F1-B799-2236453788C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60" y="38377"/>
            <a:ext cx="3181384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Momentum </a:t>
            </a:r>
            <a:r>
              <a:rPr lang="en-US" sz="2400" b="1" dirty="0" err="1" smtClean="0"/>
              <a:t>Relativistik</a:t>
            </a:r>
            <a:endParaRPr lang="id-ID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2" y="571480"/>
            <a:ext cx="914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i="1" dirty="0" smtClean="0"/>
              <a:t>v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momentum linier yang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kecepatannya</a:t>
            </a:r>
            <a:r>
              <a:rPr lang="en-US" dirty="0" smtClean="0"/>
              <a:t>. Momentum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i="1" dirty="0" smtClean="0"/>
              <a:t>c</a:t>
            </a:r>
            <a:r>
              <a:rPr lang="en-US" dirty="0" smtClean="0"/>
              <a:t> 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momentum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r>
              <a:rPr lang="en-US" dirty="0" smtClean="0"/>
              <a:t> </a:t>
            </a:r>
            <a:r>
              <a:rPr lang="en-US" dirty="0" err="1" smtClean="0"/>
              <a:t>relativitas</a:t>
            </a:r>
            <a:endParaRPr lang="id-ID" dirty="0"/>
          </a:p>
        </p:txBody>
      </p:sp>
      <p:grpSp>
        <p:nvGrpSpPr>
          <p:cNvPr id="33" name="Group 32"/>
          <p:cNvGrpSpPr/>
          <p:nvPr/>
        </p:nvGrpSpPr>
        <p:grpSpPr>
          <a:xfrm>
            <a:off x="142844" y="1785926"/>
            <a:ext cx="2024060" cy="1747834"/>
            <a:chOff x="142844" y="1785926"/>
            <a:chExt cx="2024060" cy="174783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2844" y="1785926"/>
              <a:ext cx="1748815" cy="390512"/>
            </a:xfrm>
            <a:prstGeom prst="rect">
              <a:avLst/>
            </a:prstGeom>
            <a:solidFill>
              <a:srgbClr val="FFFF00"/>
            </a:solidFill>
          </p:spPr>
        </p:pic>
        <p:grpSp>
          <p:nvGrpSpPr>
            <p:cNvPr id="30" name="Group 29"/>
            <p:cNvGrpSpPr/>
            <p:nvPr/>
          </p:nvGrpSpPr>
          <p:grpSpPr>
            <a:xfrm>
              <a:off x="142844" y="2176438"/>
              <a:ext cx="2024060" cy="1357322"/>
              <a:chOff x="142844" y="2176438"/>
              <a:chExt cx="2024060" cy="1357322"/>
            </a:xfrm>
          </p:grpSpPr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2844" y="2176438"/>
                <a:ext cx="2024060" cy="504838"/>
              </a:xfrm>
              <a:prstGeom prst="rect">
                <a:avLst/>
              </a:prstGeom>
              <a:noFill/>
            </p:spPr>
          </p:pic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2844" y="2600294"/>
                <a:ext cx="1308892" cy="50483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</p:spPr>
          </p:pic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2844" y="3028922"/>
                <a:ext cx="1214436" cy="504838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202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2705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3381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-357222" y="492919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7286644" y="792957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6886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pSp>
        <p:nvGrpSpPr>
          <p:cNvPr id="35" name="Group 34"/>
          <p:cNvGrpSpPr/>
          <p:nvPr/>
        </p:nvGrpSpPr>
        <p:grpSpPr>
          <a:xfrm>
            <a:off x="129950" y="4000503"/>
            <a:ext cx="3727670" cy="1500199"/>
            <a:chOff x="2415966" y="2143115"/>
            <a:chExt cx="3727670" cy="1500199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15966" y="2143116"/>
              <a:ext cx="2084596" cy="379171"/>
            </a:xfrm>
            <a:prstGeom prst="rect">
              <a:avLst/>
            </a:prstGeom>
            <a:noFill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15966" y="2571744"/>
              <a:ext cx="2084596" cy="1071570"/>
            </a:xfrm>
            <a:prstGeom prst="rect">
              <a:avLst/>
            </a:prstGeom>
            <a:noFill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52976" y="2143115"/>
              <a:ext cx="1129642" cy="37917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</p:spPr>
        </p:pic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52975" y="2571744"/>
              <a:ext cx="1490661" cy="1071570"/>
            </a:xfrm>
            <a:prstGeom prst="rect">
              <a:avLst/>
            </a:prstGeom>
            <a:solidFill>
              <a:srgbClr val="FFFF00"/>
            </a:solidFill>
          </p:spPr>
        </p:pic>
      </p:grp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06" y="3658812"/>
            <a:ext cx="2267380" cy="357190"/>
          </a:xfrm>
          <a:prstGeom prst="rect">
            <a:avLst/>
          </a:prstGeom>
          <a:solidFill>
            <a:srgbClr val="FFFF00"/>
          </a:solidFill>
        </p:spPr>
      </p:pic>
      <p:grpSp>
        <p:nvGrpSpPr>
          <p:cNvPr id="41" name="Group 40"/>
          <p:cNvGrpSpPr/>
          <p:nvPr/>
        </p:nvGrpSpPr>
        <p:grpSpPr>
          <a:xfrm>
            <a:off x="142844" y="5614998"/>
            <a:ext cx="3592807" cy="814398"/>
            <a:chOff x="6262723" y="-571528"/>
            <a:chExt cx="3592807" cy="671522"/>
          </a:xfrm>
        </p:grpSpPr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62723" y="-571528"/>
              <a:ext cx="3592807" cy="314332"/>
            </a:xfrm>
            <a:prstGeom prst="rect">
              <a:avLst/>
            </a:prstGeom>
            <a:noFill/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62723" y="-214338"/>
              <a:ext cx="3157622" cy="314332"/>
            </a:xfrm>
            <a:prstGeom prst="rect">
              <a:avLst/>
            </a:prstGeom>
            <a:noFill/>
          </p:spPr>
        </p:pic>
      </p:grp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Elbow Connector 42"/>
          <p:cNvCxnSpPr/>
          <p:nvPr/>
        </p:nvCxnSpPr>
        <p:spPr>
          <a:xfrm rot="16200000" flipH="1">
            <a:off x="821517" y="3607583"/>
            <a:ext cx="5000636" cy="1500198"/>
          </a:xfrm>
          <a:prstGeom prst="bentConnector3">
            <a:avLst>
              <a:gd name="adj1" fmla="val 36983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571736" y="178592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Contoh</a:t>
            </a:r>
            <a:r>
              <a:rPr lang="en-US" b="1" i="1" dirty="0" smtClean="0"/>
              <a:t> </a:t>
            </a:r>
            <a:r>
              <a:rPr lang="en-US" b="1" i="1" dirty="0" err="1" smtClean="0"/>
              <a:t>soal</a:t>
            </a:r>
            <a:r>
              <a:rPr lang="en-US" b="1" i="1" dirty="0" smtClean="0"/>
              <a:t> :</a:t>
            </a:r>
            <a:endParaRPr lang="id-ID" b="1" i="1" dirty="0"/>
          </a:p>
        </p:txBody>
      </p:sp>
      <p:sp>
        <p:nvSpPr>
          <p:cNvPr id="36" name="TextBox 35"/>
          <p:cNvSpPr txBox="1"/>
          <p:nvPr/>
        </p:nvSpPr>
        <p:spPr>
          <a:xfrm>
            <a:off x="2571736" y="2085795"/>
            <a:ext cx="6572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0,75c. </a:t>
            </a:r>
            <a:r>
              <a:rPr lang="en-US" dirty="0" err="1" smtClean="0"/>
              <a:t>Tentukan</a:t>
            </a:r>
            <a:r>
              <a:rPr lang="en-US" dirty="0" smtClean="0"/>
              <a:t> momentum </a:t>
            </a:r>
            <a:r>
              <a:rPr lang="en-US" dirty="0" err="1" smtClean="0"/>
              <a:t>relativistiknya</a:t>
            </a:r>
            <a:r>
              <a:rPr lang="en-US" dirty="0" smtClean="0"/>
              <a:t> !</a:t>
            </a:r>
          </a:p>
          <a:p>
            <a:r>
              <a:rPr lang="en-US" b="1" i="1" dirty="0" err="1" smtClean="0"/>
              <a:t>Jawab</a:t>
            </a:r>
            <a:r>
              <a:rPr lang="en-US" b="1" i="1" dirty="0" smtClean="0"/>
              <a:t> :</a:t>
            </a:r>
            <a:endParaRPr lang="id-ID" b="1" i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2643174" y="2967020"/>
            <a:ext cx="3937631" cy="652082"/>
            <a:chOff x="2643174" y="2967020"/>
            <a:chExt cx="3937631" cy="652082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3174" y="2967020"/>
              <a:ext cx="2427965" cy="319104"/>
            </a:xfrm>
            <a:prstGeom prst="rect">
              <a:avLst/>
            </a:prstGeom>
            <a:noFill/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3174" y="3286124"/>
              <a:ext cx="2136609" cy="332978"/>
            </a:xfrm>
            <a:prstGeom prst="rect">
              <a:avLst/>
            </a:prstGeom>
            <a:noFill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429256" y="3000372"/>
              <a:ext cx="1151549" cy="319104"/>
            </a:xfrm>
            <a:prstGeom prst="rect">
              <a:avLst/>
            </a:prstGeom>
            <a:noFill/>
          </p:spPr>
        </p:pic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00694" y="3286124"/>
              <a:ext cx="804697" cy="319104"/>
            </a:xfrm>
            <a:prstGeom prst="rect">
              <a:avLst/>
            </a:prstGeom>
            <a:noFill/>
          </p:spPr>
        </p:pic>
      </p:grp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1362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038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2714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2928934"/>
            <a:ext cx="1857388" cy="943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grpSp>
        <p:nvGrpSpPr>
          <p:cNvPr id="52" name="Group 51"/>
          <p:cNvGrpSpPr/>
          <p:nvPr/>
        </p:nvGrpSpPr>
        <p:grpSpPr>
          <a:xfrm>
            <a:off x="4143372" y="4071942"/>
            <a:ext cx="4786346" cy="1919293"/>
            <a:chOff x="4143372" y="4071942"/>
            <a:chExt cx="4786346" cy="1919293"/>
          </a:xfrm>
        </p:grpSpPr>
        <p:pic>
          <p:nvPicPr>
            <p:cNvPr id="13" name="Picture 11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43372" y="4071942"/>
              <a:ext cx="4583938" cy="1033205"/>
            </a:xfrm>
            <a:prstGeom prst="rect">
              <a:avLst/>
            </a:prstGeom>
            <a:noFill/>
          </p:spPr>
        </p:pic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43372" y="5205417"/>
              <a:ext cx="4786346" cy="785818"/>
            </a:xfrm>
            <a:prstGeom prst="rect">
              <a:avLst/>
            </a:prstGeom>
            <a:noFill/>
          </p:spPr>
        </p:pic>
      </p:grp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2209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3181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06618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54" name="TextBox 53"/>
          <p:cNvSpPr txBox="1"/>
          <p:nvPr/>
        </p:nvSpPr>
        <p:spPr>
          <a:xfrm>
            <a:off x="3082009" y="6550223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April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4" grpId="0"/>
      <p:bldP spid="36" grpId="0"/>
      <p:bldP spid="53" grpId="0"/>
      <p:bldP spid="5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eca4157474992708ede789f3869ce66c94b8a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65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Komponen Vektor</dc:title>
  <dc:creator>Xp3 </dc:creator>
  <cp:lastModifiedBy>Xp3 </cp:lastModifiedBy>
  <cp:revision>154</cp:revision>
  <dcterms:created xsi:type="dcterms:W3CDTF">2014-03-17T03:26:40Z</dcterms:created>
  <dcterms:modified xsi:type="dcterms:W3CDTF">2014-04-17T07:44:02Z</dcterms:modified>
</cp:coreProperties>
</file>