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7"/>
  </p:notesMasterIdLst>
  <p:sldIdLst>
    <p:sldId id="318" r:id="rId2"/>
    <p:sldId id="316" r:id="rId3"/>
    <p:sldId id="317" r:id="rId4"/>
    <p:sldId id="319" r:id="rId5"/>
    <p:sldId id="327" r:id="rId6"/>
    <p:sldId id="328" r:id="rId7"/>
    <p:sldId id="329" r:id="rId8"/>
    <p:sldId id="320" r:id="rId9"/>
    <p:sldId id="322" r:id="rId10"/>
    <p:sldId id="325" r:id="rId11"/>
    <p:sldId id="323" r:id="rId12"/>
    <p:sldId id="330" r:id="rId13"/>
    <p:sldId id="324" r:id="rId14"/>
    <p:sldId id="331" r:id="rId15"/>
    <p:sldId id="326"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1"/>
    <a:srgbClr val="CCECFF"/>
    <a:srgbClr val="F6FCAE"/>
    <a:srgbClr val="FB8571"/>
    <a:srgbClr val="D5FAC2"/>
    <a:srgbClr val="FBB7DB"/>
    <a:srgbClr val="F2F3CD"/>
    <a:srgbClr val="FAC2DF"/>
    <a:srgbClr val="3333CC"/>
    <a:srgbClr val="9F7E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4660"/>
  </p:normalViewPr>
  <p:slideViewPr>
    <p:cSldViewPr>
      <p:cViewPr>
        <p:scale>
          <a:sx n="70" d="100"/>
          <a:sy n="70" d="100"/>
        </p:scale>
        <p:origin x="-600" y="-36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6DD2F2-B240-4F8A-ABFD-DEFA5B6497AD}" type="doc">
      <dgm:prSet loTypeId="urn:microsoft.com/office/officeart/2005/8/layout/default" loCatId="list" qsTypeId="urn:microsoft.com/office/officeart/2005/8/quickstyle/simple1" qsCatId="simple" csTypeId="urn:microsoft.com/office/officeart/2005/8/colors/colorful3" csCatId="colorful"/>
      <dgm:spPr/>
      <dgm:t>
        <a:bodyPr/>
        <a:lstStyle/>
        <a:p>
          <a:endParaRPr lang="id-ID"/>
        </a:p>
      </dgm:t>
    </dgm:pt>
    <dgm:pt modelId="{66311FB1-E821-41AE-868D-25DB5718362E}">
      <dgm:prSet/>
      <dgm:spPr/>
      <dgm:t>
        <a:bodyPr/>
        <a:lstStyle/>
        <a:p>
          <a:pPr rtl="0"/>
          <a:r>
            <a:rPr lang="en-US" smtClean="0"/>
            <a:t>Gas yang tidak berbau</a:t>
          </a:r>
          <a:endParaRPr lang="id-ID"/>
        </a:p>
      </dgm:t>
    </dgm:pt>
    <dgm:pt modelId="{C43236D5-012B-4BBA-86DE-3320CF60D0A6}" type="parTrans" cxnId="{D6503134-F8EE-4709-B394-38EE218A57C1}">
      <dgm:prSet/>
      <dgm:spPr/>
      <dgm:t>
        <a:bodyPr/>
        <a:lstStyle/>
        <a:p>
          <a:endParaRPr lang="id-ID"/>
        </a:p>
      </dgm:t>
    </dgm:pt>
    <dgm:pt modelId="{20FE00B2-05DF-435C-8402-F623A92EEC0D}" type="sibTrans" cxnId="{D6503134-F8EE-4709-B394-38EE218A57C1}">
      <dgm:prSet/>
      <dgm:spPr/>
      <dgm:t>
        <a:bodyPr/>
        <a:lstStyle/>
        <a:p>
          <a:endParaRPr lang="id-ID"/>
        </a:p>
      </dgm:t>
    </dgm:pt>
    <dgm:pt modelId="{1F45BECD-F517-4B83-9690-B4BAE01BCD93}">
      <dgm:prSet/>
      <dgm:spPr/>
      <dgm:t>
        <a:bodyPr/>
        <a:lstStyle/>
        <a:p>
          <a:pPr rtl="0"/>
          <a:r>
            <a:rPr lang="en-US" smtClean="0"/>
            <a:t>Gas yang tidak berwarna</a:t>
          </a:r>
          <a:endParaRPr lang="id-ID"/>
        </a:p>
      </dgm:t>
    </dgm:pt>
    <dgm:pt modelId="{49D3E30F-CA3D-4632-8BD7-BCE8775D5789}" type="parTrans" cxnId="{D2F538FD-4438-46E8-92C8-D8218C9C21F6}">
      <dgm:prSet/>
      <dgm:spPr/>
      <dgm:t>
        <a:bodyPr/>
        <a:lstStyle/>
        <a:p>
          <a:endParaRPr lang="id-ID"/>
        </a:p>
      </dgm:t>
    </dgm:pt>
    <dgm:pt modelId="{A4167071-8EF8-4DC7-ACD8-C1DF7417F93F}" type="sibTrans" cxnId="{D2F538FD-4438-46E8-92C8-D8218C9C21F6}">
      <dgm:prSet/>
      <dgm:spPr/>
      <dgm:t>
        <a:bodyPr/>
        <a:lstStyle/>
        <a:p>
          <a:endParaRPr lang="id-ID"/>
        </a:p>
      </dgm:t>
    </dgm:pt>
    <dgm:pt modelId="{18322E23-2D0B-4A4B-A591-BE1028E6C2FF}">
      <dgm:prSet/>
      <dgm:spPr/>
      <dgm:t>
        <a:bodyPr/>
        <a:lstStyle/>
        <a:p>
          <a:pPr rtl="0"/>
          <a:r>
            <a:rPr lang="en-US" smtClean="0"/>
            <a:t>Titik leleh nitrogen sebesar −210°C</a:t>
          </a:r>
          <a:endParaRPr lang="id-ID"/>
        </a:p>
      </dgm:t>
    </dgm:pt>
    <dgm:pt modelId="{2642CEE5-268A-4E90-A977-4561D5747032}" type="parTrans" cxnId="{54B38179-752E-42BC-A991-E77C57B8417E}">
      <dgm:prSet/>
      <dgm:spPr/>
      <dgm:t>
        <a:bodyPr/>
        <a:lstStyle/>
        <a:p>
          <a:endParaRPr lang="id-ID"/>
        </a:p>
      </dgm:t>
    </dgm:pt>
    <dgm:pt modelId="{ABB34C0D-82DE-45E2-A47C-31A68DD2616B}" type="sibTrans" cxnId="{54B38179-752E-42BC-A991-E77C57B8417E}">
      <dgm:prSet/>
      <dgm:spPr/>
      <dgm:t>
        <a:bodyPr/>
        <a:lstStyle/>
        <a:p>
          <a:endParaRPr lang="id-ID"/>
        </a:p>
      </dgm:t>
    </dgm:pt>
    <dgm:pt modelId="{F35CF742-716C-46AF-9F4B-9E193A1F13F3}">
      <dgm:prSet/>
      <dgm:spPr/>
      <dgm:t>
        <a:bodyPr/>
        <a:lstStyle/>
        <a:p>
          <a:pPr rtl="0"/>
          <a:r>
            <a:rPr lang="en-US" smtClean="0"/>
            <a:t>Titik didihnya sebesar −195°C</a:t>
          </a:r>
          <a:endParaRPr lang="id-ID"/>
        </a:p>
      </dgm:t>
    </dgm:pt>
    <dgm:pt modelId="{D0D0744E-C2D9-4C4B-9212-F2F40581623A}" type="parTrans" cxnId="{95DE63D0-9FDE-4ED4-8613-739C60C0077D}">
      <dgm:prSet/>
      <dgm:spPr/>
      <dgm:t>
        <a:bodyPr/>
        <a:lstStyle/>
        <a:p>
          <a:endParaRPr lang="id-ID"/>
        </a:p>
      </dgm:t>
    </dgm:pt>
    <dgm:pt modelId="{1FFAFE2C-CB71-47BA-B478-8D81918BFDE0}" type="sibTrans" cxnId="{95DE63D0-9FDE-4ED4-8613-739C60C0077D}">
      <dgm:prSet/>
      <dgm:spPr/>
      <dgm:t>
        <a:bodyPr/>
        <a:lstStyle/>
        <a:p>
          <a:endParaRPr lang="id-ID"/>
        </a:p>
      </dgm:t>
    </dgm:pt>
    <dgm:pt modelId="{6A82CCBA-4D29-449C-A960-B48239A400C2}">
      <dgm:prSet/>
      <dgm:spPr/>
      <dgm:t>
        <a:bodyPr/>
        <a:lstStyle/>
        <a:p>
          <a:pPr rtl="0"/>
          <a:r>
            <a:rPr lang="en-US" smtClean="0"/>
            <a:t>Massa jenis gas nitrogen (N</a:t>
          </a:r>
          <a:r>
            <a:rPr lang="en-US" baseline="-25000" smtClean="0"/>
            <a:t>2</a:t>
          </a:r>
          <a:r>
            <a:rPr lang="en-US" smtClean="0"/>
            <a:t>) adalah 0,001145 g/mL.</a:t>
          </a:r>
          <a:endParaRPr lang="id-ID"/>
        </a:p>
      </dgm:t>
    </dgm:pt>
    <dgm:pt modelId="{F3E546AD-F0FF-45A1-826D-F1DB6E29B036}" type="parTrans" cxnId="{D086569D-5648-472C-8666-F9AD3A4F755C}">
      <dgm:prSet/>
      <dgm:spPr/>
      <dgm:t>
        <a:bodyPr/>
        <a:lstStyle/>
        <a:p>
          <a:endParaRPr lang="id-ID"/>
        </a:p>
      </dgm:t>
    </dgm:pt>
    <dgm:pt modelId="{5BCA38A0-9745-4002-A2CA-D9C12B12A765}" type="sibTrans" cxnId="{D086569D-5648-472C-8666-F9AD3A4F755C}">
      <dgm:prSet/>
      <dgm:spPr/>
      <dgm:t>
        <a:bodyPr/>
        <a:lstStyle/>
        <a:p>
          <a:endParaRPr lang="id-ID"/>
        </a:p>
      </dgm:t>
    </dgm:pt>
    <dgm:pt modelId="{6EE66DF2-BC23-4EC9-8E9B-888B92B97745}" type="pres">
      <dgm:prSet presAssocID="{C16DD2F2-B240-4F8A-ABFD-DEFA5B6497AD}" presName="diagram" presStyleCnt="0">
        <dgm:presLayoutVars>
          <dgm:dir/>
          <dgm:resizeHandles val="exact"/>
        </dgm:presLayoutVars>
      </dgm:prSet>
      <dgm:spPr/>
      <dgm:t>
        <a:bodyPr/>
        <a:lstStyle/>
        <a:p>
          <a:endParaRPr lang="id-ID"/>
        </a:p>
      </dgm:t>
    </dgm:pt>
    <dgm:pt modelId="{56ED7398-E6BD-4821-A3C4-7BFE481347E5}" type="pres">
      <dgm:prSet presAssocID="{66311FB1-E821-41AE-868D-25DB5718362E}" presName="node" presStyleLbl="node1" presStyleIdx="0" presStyleCnt="5">
        <dgm:presLayoutVars>
          <dgm:bulletEnabled val="1"/>
        </dgm:presLayoutVars>
      </dgm:prSet>
      <dgm:spPr/>
      <dgm:t>
        <a:bodyPr/>
        <a:lstStyle/>
        <a:p>
          <a:endParaRPr lang="id-ID"/>
        </a:p>
      </dgm:t>
    </dgm:pt>
    <dgm:pt modelId="{C16925F0-B0EA-4884-8B99-CED3910DC61A}" type="pres">
      <dgm:prSet presAssocID="{20FE00B2-05DF-435C-8402-F623A92EEC0D}" presName="sibTrans" presStyleCnt="0"/>
      <dgm:spPr/>
    </dgm:pt>
    <dgm:pt modelId="{0573ECB8-C7FC-4FFD-AE8E-1025492AC88B}" type="pres">
      <dgm:prSet presAssocID="{1F45BECD-F517-4B83-9690-B4BAE01BCD93}" presName="node" presStyleLbl="node1" presStyleIdx="1" presStyleCnt="5">
        <dgm:presLayoutVars>
          <dgm:bulletEnabled val="1"/>
        </dgm:presLayoutVars>
      </dgm:prSet>
      <dgm:spPr/>
      <dgm:t>
        <a:bodyPr/>
        <a:lstStyle/>
        <a:p>
          <a:endParaRPr lang="id-ID"/>
        </a:p>
      </dgm:t>
    </dgm:pt>
    <dgm:pt modelId="{547ABD25-B048-47DF-BB6E-F5D145E23DEC}" type="pres">
      <dgm:prSet presAssocID="{A4167071-8EF8-4DC7-ACD8-C1DF7417F93F}" presName="sibTrans" presStyleCnt="0"/>
      <dgm:spPr/>
    </dgm:pt>
    <dgm:pt modelId="{D401770D-96DB-46FD-B6F5-6783756267A2}" type="pres">
      <dgm:prSet presAssocID="{18322E23-2D0B-4A4B-A591-BE1028E6C2FF}" presName="node" presStyleLbl="node1" presStyleIdx="2" presStyleCnt="5">
        <dgm:presLayoutVars>
          <dgm:bulletEnabled val="1"/>
        </dgm:presLayoutVars>
      </dgm:prSet>
      <dgm:spPr/>
      <dgm:t>
        <a:bodyPr/>
        <a:lstStyle/>
        <a:p>
          <a:endParaRPr lang="id-ID"/>
        </a:p>
      </dgm:t>
    </dgm:pt>
    <dgm:pt modelId="{40EFD683-1290-412A-BB22-84B7DFE1E8AE}" type="pres">
      <dgm:prSet presAssocID="{ABB34C0D-82DE-45E2-A47C-31A68DD2616B}" presName="sibTrans" presStyleCnt="0"/>
      <dgm:spPr/>
    </dgm:pt>
    <dgm:pt modelId="{7757C8A8-376C-4854-9F24-B1AD65881C1F}" type="pres">
      <dgm:prSet presAssocID="{F35CF742-716C-46AF-9F4B-9E193A1F13F3}" presName="node" presStyleLbl="node1" presStyleIdx="3" presStyleCnt="5">
        <dgm:presLayoutVars>
          <dgm:bulletEnabled val="1"/>
        </dgm:presLayoutVars>
      </dgm:prSet>
      <dgm:spPr/>
      <dgm:t>
        <a:bodyPr/>
        <a:lstStyle/>
        <a:p>
          <a:endParaRPr lang="id-ID"/>
        </a:p>
      </dgm:t>
    </dgm:pt>
    <dgm:pt modelId="{5A3E0A24-06BA-4438-8DC9-3D25B73DBD8B}" type="pres">
      <dgm:prSet presAssocID="{1FFAFE2C-CB71-47BA-B478-8D81918BFDE0}" presName="sibTrans" presStyleCnt="0"/>
      <dgm:spPr/>
    </dgm:pt>
    <dgm:pt modelId="{9529CCB4-7DD9-43B9-99F1-20F8377744E8}" type="pres">
      <dgm:prSet presAssocID="{6A82CCBA-4D29-449C-A960-B48239A400C2}" presName="node" presStyleLbl="node1" presStyleIdx="4" presStyleCnt="5">
        <dgm:presLayoutVars>
          <dgm:bulletEnabled val="1"/>
        </dgm:presLayoutVars>
      </dgm:prSet>
      <dgm:spPr/>
      <dgm:t>
        <a:bodyPr/>
        <a:lstStyle/>
        <a:p>
          <a:endParaRPr lang="id-ID"/>
        </a:p>
      </dgm:t>
    </dgm:pt>
  </dgm:ptLst>
  <dgm:cxnLst>
    <dgm:cxn modelId="{D2F538FD-4438-46E8-92C8-D8218C9C21F6}" srcId="{C16DD2F2-B240-4F8A-ABFD-DEFA5B6497AD}" destId="{1F45BECD-F517-4B83-9690-B4BAE01BCD93}" srcOrd="1" destOrd="0" parTransId="{49D3E30F-CA3D-4632-8BD7-BCE8775D5789}" sibTransId="{A4167071-8EF8-4DC7-ACD8-C1DF7417F93F}"/>
    <dgm:cxn modelId="{54B38179-752E-42BC-A991-E77C57B8417E}" srcId="{C16DD2F2-B240-4F8A-ABFD-DEFA5B6497AD}" destId="{18322E23-2D0B-4A4B-A591-BE1028E6C2FF}" srcOrd="2" destOrd="0" parTransId="{2642CEE5-268A-4E90-A977-4561D5747032}" sibTransId="{ABB34C0D-82DE-45E2-A47C-31A68DD2616B}"/>
    <dgm:cxn modelId="{95DE63D0-9FDE-4ED4-8613-739C60C0077D}" srcId="{C16DD2F2-B240-4F8A-ABFD-DEFA5B6497AD}" destId="{F35CF742-716C-46AF-9F4B-9E193A1F13F3}" srcOrd="3" destOrd="0" parTransId="{D0D0744E-C2D9-4C4B-9212-F2F40581623A}" sibTransId="{1FFAFE2C-CB71-47BA-B478-8D81918BFDE0}"/>
    <dgm:cxn modelId="{D086569D-5648-472C-8666-F9AD3A4F755C}" srcId="{C16DD2F2-B240-4F8A-ABFD-DEFA5B6497AD}" destId="{6A82CCBA-4D29-449C-A960-B48239A400C2}" srcOrd="4" destOrd="0" parTransId="{F3E546AD-F0FF-45A1-826D-F1DB6E29B036}" sibTransId="{5BCA38A0-9745-4002-A2CA-D9C12B12A765}"/>
    <dgm:cxn modelId="{747A2B8D-DC4A-4192-B8BA-79D12B8F487A}" type="presOf" srcId="{1F45BECD-F517-4B83-9690-B4BAE01BCD93}" destId="{0573ECB8-C7FC-4FFD-AE8E-1025492AC88B}" srcOrd="0" destOrd="0" presId="urn:microsoft.com/office/officeart/2005/8/layout/default"/>
    <dgm:cxn modelId="{FAE64EF3-D668-40FE-A520-D45A88444DCD}" type="presOf" srcId="{F35CF742-716C-46AF-9F4B-9E193A1F13F3}" destId="{7757C8A8-376C-4854-9F24-B1AD65881C1F}" srcOrd="0" destOrd="0" presId="urn:microsoft.com/office/officeart/2005/8/layout/default"/>
    <dgm:cxn modelId="{B5E9FD2D-743D-42E3-A13B-DCF934FE0EC3}" type="presOf" srcId="{C16DD2F2-B240-4F8A-ABFD-DEFA5B6497AD}" destId="{6EE66DF2-BC23-4EC9-8E9B-888B92B97745}" srcOrd="0" destOrd="0" presId="urn:microsoft.com/office/officeart/2005/8/layout/default"/>
    <dgm:cxn modelId="{9ED9D065-FBF6-4012-AA7B-F6BD71D88E7D}" type="presOf" srcId="{6A82CCBA-4D29-449C-A960-B48239A400C2}" destId="{9529CCB4-7DD9-43B9-99F1-20F8377744E8}" srcOrd="0" destOrd="0" presId="urn:microsoft.com/office/officeart/2005/8/layout/default"/>
    <dgm:cxn modelId="{1D169A44-5BAA-4A21-A588-E4867104140E}" type="presOf" srcId="{18322E23-2D0B-4A4B-A591-BE1028E6C2FF}" destId="{D401770D-96DB-46FD-B6F5-6783756267A2}" srcOrd="0" destOrd="0" presId="urn:microsoft.com/office/officeart/2005/8/layout/default"/>
    <dgm:cxn modelId="{D6503134-F8EE-4709-B394-38EE218A57C1}" srcId="{C16DD2F2-B240-4F8A-ABFD-DEFA5B6497AD}" destId="{66311FB1-E821-41AE-868D-25DB5718362E}" srcOrd="0" destOrd="0" parTransId="{C43236D5-012B-4BBA-86DE-3320CF60D0A6}" sibTransId="{20FE00B2-05DF-435C-8402-F623A92EEC0D}"/>
    <dgm:cxn modelId="{B562926E-8DA0-43D8-813C-F14CB7443A59}" type="presOf" srcId="{66311FB1-E821-41AE-868D-25DB5718362E}" destId="{56ED7398-E6BD-4821-A3C4-7BFE481347E5}" srcOrd="0" destOrd="0" presId="urn:microsoft.com/office/officeart/2005/8/layout/default"/>
    <dgm:cxn modelId="{0F0F754D-8DD8-4141-8BE5-89617C074FAE}" type="presParOf" srcId="{6EE66DF2-BC23-4EC9-8E9B-888B92B97745}" destId="{56ED7398-E6BD-4821-A3C4-7BFE481347E5}" srcOrd="0" destOrd="0" presId="urn:microsoft.com/office/officeart/2005/8/layout/default"/>
    <dgm:cxn modelId="{6845B3BB-BEBC-4BCC-A447-AD4EA253D174}" type="presParOf" srcId="{6EE66DF2-BC23-4EC9-8E9B-888B92B97745}" destId="{C16925F0-B0EA-4884-8B99-CED3910DC61A}" srcOrd="1" destOrd="0" presId="urn:microsoft.com/office/officeart/2005/8/layout/default"/>
    <dgm:cxn modelId="{CEBC661C-9090-4052-8136-15336674DBCE}" type="presParOf" srcId="{6EE66DF2-BC23-4EC9-8E9B-888B92B97745}" destId="{0573ECB8-C7FC-4FFD-AE8E-1025492AC88B}" srcOrd="2" destOrd="0" presId="urn:microsoft.com/office/officeart/2005/8/layout/default"/>
    <dgm:cxn modelId="{53421D32-DB90-440E-9A64-B93F8B04ADE8}" type="presParOf" srcId="{6EE66DF2-BC23-4EC9-8E9B-888B92B97745}" destId="{547ABD25-B048-47DF-BB6E-F5D145E23DEC}" srcOrd="3" destOrd="0" presId="urn:microsoft.com/office/officeart/2005/8/layout/default"/>
    <dgm:cxn modelId="{EBCFE484-94FA-4315-A2ED-7048B599E9FE}" type="presParOf" srcId="{6EE66DF2-BC23-4EC9-8E9B-888B92B97745}" destId="{D401770D-96DB-46FD-B6F5-6783756267A2}" srcOrd="4" destOrd="0" presId="urn:microsoft.com/office/officeart/2005/8/layout/default"/>
    <dgm:cxn modelId="{DECA04B0-2090-411E-89F5-2DB6568669D0}" type="presParOf" srcId="{6EE66DF2-BC23-4EC9-8E9B-888B92B97745}" destId="{40EFD683-1290-412A-BB22-84B7DFE1E8AE}" srcOrd="5" destOrd="0" presId="urn:microsoft.com/office/officeart/2005/8/layout/default"/>
    <dgm:cxn modelId="{D3EC1D14-DF8B-451B-8880-11D0460200EE}" type="presParOf" srcId="{6EE66DF2-BC23-4EC9-8E9B-888B92B97745}" destId="{7757C8A8-376C-4854-9F24-B1AD65881C1F}" srcOrd="6" destOrd="0" presId="urn:microsoft.com/office/officeart/2005/8/layout/default"/>
    <dgm:cxn modelId="{A0791884-B517-4CE7-970E-73F3262E2F37}" type="presParOf" srcId="{6EE66DF2-BC23-4EC9-8E9B-888B92B97745}" destId="{5A3E0A24-06BA-4438-8DC9-3D25B73DBD8B}" srcOrd="7" destOrd="0" presId="urn:microsoft.com/office/officeart/2005/8/layout/default"/>
    <dgm:cxn modelId="{071B8C5F-4764-4E3D-B78B-2BC911FC6019}" type="presParOf" srcId="{6EE66DF2-BC23-4EC9-8E9B-888B92B97745}" destId="{9529CCB4-7DD9-43B9-99F1-20F8377744E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24FE9E-41EE-44F0-94A3-8E0FEEE6D97A}"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id-ID"/>
        </a:p>
      </dgm:t>
    </dgm:pt>
    <dgm:pt modelId="{A7B64370-267E-4E9C-887D-56606726FFD3}">
      <dgm:prSet/>
      <dgm:spPr/>
      <dgm:t>
        <a:bodyPr/>
        <a:lstStyle/>
        <a:p>
          <a:pPr rtl="0"/>
          <a:r>
            <a:rPr lang="en-US" smtClean="0"/>
            <a:t>Nitrogen merupakan unsur yang stabil (kurang reaktif).</a:t>
          </a:r>
          <a:endParaRPr lang="id-ID"/>
        </a:p>
      </dgm:t>
    </dgm:pt>
    <dgm:pt modelId="{613301A0-C382-4DDF-A9EF-7C6800809C51}" type="parTrans" cxnId="{1F52E9A6-52D3-45F8-967F-E7DF271D3E59}">
      <dgm:prSet/>
      <dgm:spPr/>
      <dgm:t>
        <a:bodyPr/>
        <a:lstStyle/>
        <a:p>
          <a:endParaRPr lang="id-ID"/>
        </a:p>
      </dgm:t>
    </dgm:pt>
    <dgm:pt modelId="{6E4E8893-242A-4D82-9A04-EBCB14507FE9}" type="sibTrans" cxnId="{1F52E9A6-52D3-45F8-967F-E7DF271D3E59}">
      <dgm:prSet/>
      <dgm:spPr/>
      <dgm:t>
        <a:bodyPr/>
        <a:lstStyle/>
        <a:p>
          <a:endParaRPr lang="id-ID"/>
        </a:p>
      </dgm:t>
    </dgm:pt>
    <dgm:pt modelId="{B2142B36-8245-4EBB-ABC1-8368CCAF3C91}">
      <dgm:prSet/>
      <dgm:spPr/>
      <dgm:t>
        <a:bodyPr/>
        <a:lstStyle/>
        <a:p>
          <a:pPr rtl="0"/>
          <a:r>
            <a:rPr lang="en-US" smtClean="0"/>
            <a:t>Pada suhu rendah, nitrogen sukar bereaksi dengan unsur lain, hanya logam litium yang dapat bereaksi dengan nitrogen.</a:t>
          </a:r>
          <a:endParaRPr lang="id-ID"/>
        </a:p>
      </dgm:t>
    </dgm:pt>
    <dgm:pt modelId="{2EE6905E-F220-4AE4-AEF6-C30857C51B58}" type="parTrans" cxnId="{9646B127-F4EF-43DD-B0C9-21098654A5FC}">
      <dgm:prSet/>
      <dgm:spPr/>
      <dgm:t>
        <a:bodyPr/>
        <a:lstStyle/>
        <a:p>
          <a:endParaRPr lang="id-ID"/>
        </a:p>
      </dgm:t>
    </dgm:pt>
    <dgm:pt modelId="{9B20E1B3-B29C-4B31-AADB-5911712B8E94}" type="sibTrans" cxnId="{9646B127-F4EF-43DD-B0C9-21098654A5FC}">
      <dgm:prSet/>
      <dgm:spPr/>
      <dgm:t>
        <a:bodyPr/>
        <a:lstStyle/>
        <a:p>
          <a:endParaRPr lang="id-ID"/>
        </a:p>
      </dgm:t>
    </dgm:pt>
    <dgm:pt modelId="{99B01FB7-49B7-4424-9E74-29161BB13752}">
      <dgm:prSet/>
      <dgm:spPr/>
      <dgm:t>
        <a:bodyPr/>
        <a:lstStyle/>
        <a:p>
          <a:pPr rtl="0"/>
          <a:r>
            <a:rPr lang="en-US" smtClean="0"/>
            <a:t>Pada suhu tinggi, dapat bereaksi dengan beberapa logam alkali dan alkali tanah.</a:t>
          </a:r>
          <a:endParaRPr lang="id-ID"/>
        </a:p>
      </dgm:t>
    </dgm:pt>
    <dgm:pt modelId="{139D4320-1C98-42CA-B06C-D5A519117B1D}" type="parTrans" cxnId="{065541B0-BB44-4F62-B9F7-3405B201ED0F}">
      <dgm:prSet/>
      <dgm:spPr/>
      <dgm:t>
        <a:bodyPr/>
        <a:lstStyle/>
        <a:p>
          <a:endParaRPr lang="id-ID"/>
        </a:p>
      </dgm:t>
    </dgm:pt>
    <dgm:pt modelId="{6D1BD787-79DC-4162-A9C4-D6C4CF10C77A}" type="sibTrans" cxnId="{065541B0-BB44-4F62-B9F7-3405B201ED0F}">
      <dgm:prSet/>
      <dgm:spPr/>
      <dgm:t>
        <a:bodyPr/>
        <a:lstStyle/>
        <a:p>
          <a:endParaRPr lang="id-ID"/>
        </a:p>
      </dgm:t>
    </dgm:pt>
    <dgm:pt modelId="{F72F327E-54FF-4E81-B0D3-B68C46DA1601}">
      <dgm:prSet/>
      <dgm:spPr/>
      <dgm:t>
        <a:bodyPr/>
        <a:lstStyle/>
        <a:p>
          <a:pPr rtl="0"/>
          <a:r>
            <a:rPr lang="en-US" smtClean="0"/>
            <a:t>Pada suhu tinggi, dapat bereaksi dengan unsur nonlogam, misalnya oksigen dan hidrogen. </a:t>
          </a:r>
          <a:endParaRPr lang="id-ID"/>
        </a:p>
      </dgm:t>
    </dgm:pt>
    <dgm:pt modelId="{A8201DCC-D772-48E6-AC83-01E3DEED541D}" type="parTrans" cxnId="{28DB4B7E-B20E-4D9E-81CE-E112A1F96801}">
      <dgm:prSet/>
      <dgm:spPr/>
      <dgm:t>
        <a:bodyPr/>
        <a:lstStyle/>
        <a:p>
          <a:endParaRPr lang="id-ID"/>
        </a:p>
      </dgm:t>
    </dgm:pt>
    <dgm:pt modelId="{1919D94B-E90F-45A5-9203-49056E0B344F}" type="sibTrans" cxnId="{28DB4B7E-B20E-4D9E-81CE-E112A1F96801}">
      <dgm:prSet/>
      <dgm:spPr/>
      <dgm:t>
        <a:bodyPr/>
        <a:lstStyle/>
        <a:p>
          <a:endParaRPr lang="id-ID"/>
        </a:p>
      </dgm:t>
    </dgm:pt>
    <dgm:pt modelId="{EA95A25A-361D-4700-B07F-D178323A87DF}" type="pres">
      <dgm:prSet presAssocID="{F224FE9E-41EE-44F0-94A3-8E0FEEE6D97A}" presName="diagram" presStyleCnt="0">
        <dgm:presLayoutVars>
          <dgm:dir/>
          <dgm:resizeHandles val="exact"/>
        </dgm:presLayoutVars>
      </dgm:prSet>
      <dgm:spPr/>
      <dgm:t>
        <a:bodyPr/>
        <a:lstStyle/>
        <a:p>
          <a:endParaRPr lang="id-ID"/>
        </a:p>
      </dgm:t>
    </dgm:pt>
    <dgm:pt modelId="{9D3FFECB-9813-45BF-9927-87D9A39E13B4}" type="pres">
      <dgm:prSet presAssocID="{A7B64370-267E-4E9C-887D-56606726FFD3}" presName="node" presStyleLbl="node1" presStyleIdx="0" presStyleCnt="4">
        <dgm:presLayoutVars>
          <dgm:bulletEnabled val="1"/>
        </dgm:presLayoutVars>
      </dgm:prSet>
      <dgm:spPr/>
      <dgm:t>
        <a:bodyPr/>
        <a:lstStyle/>
        <a:p>
          <a:endParaRPr lang="id-ID"/>
        </a:p>
      </dgm:t>
    </dgm:pt>
    <dgm:pt modelId="{E25B55C9-D0AE-4523-B23E-2C2BE6B4F2B2}" type="pres">
      <dgm:prSet presAssocID="{6E4E8893-242A-4D82-9A04-EBCB14507FE9}" presName="sibTrans" presStyleCnt="0"/>
      <dgm:spPr/>
    </dgm:pt>
    <dgm:pt modelId="{CB9F9C28-1089-4D0A-976F-FC7A9630F583}" type="pres">
      <dgm:prSet presAssocID="{B2142B36-8245-4EBB-ABC1-8368CCAF3C91}" presName="node" presStyleLbl="node1" presStyleIdx="1" presStyleCnt="4">
        <dgm:presLayoutVars>
          <dgm:bulletEnabled val="1"/>
        </dgm:presLayoutVars>
      </dgm:prSet>
      <dgm:spPr/>
      <dgm:t>
        <a:bodyPr/>
        <a:lstStyle/>
        <a:p>
          <a:endParaRPr lang="id-ID"/>
        </a:p>
      </dgm:t>
    </dgm:pt>
    <dgm:pt modelId="{196A16F9-C37B-44B0-9948-A3AFD652AB03}" type="pres">
      <dgm:prSet presAssocID="{9B20E1B3-B29C-4B31-AADB-5911712B8E94}" presName="sibTrans" presStyleCnt="0"/>
      <dgm:spPr/>
    </dgm:pt>
    <dgm:pt modelId="{400B8D1D-FDCF-4397-8F41-02491384D989}" type="pres">
      <dgm:prSet presAssocID="{99B01FB7-49B7-4424-9E74-29161BB13752}" presName="node" presStyleLbl="node1" presStyleIdx="2" presStyleCnt="4">
        <dgm:presLayoutVars>
          <dgm:bulletEnabled val="1"/>
        </dgm:presLayoutVars>
      </dgm:prSet>
      <dgm:spPr/>
      <dgm:t>
        <a:bodyPr/>
        <a:lstStyle/>
        <a:p>
          <a:endParaRPr lang="id-ID"/>
        </a:p>
      </dgm:t>
    </dgm:pt>
    <dgm:pt modelId="{EEDB5EDE-DB52-41C4-BD40-DBB230040928}" type="pres">
      <dgm:prSet presAssocID="{6D1BD787-79DC-4162-A9C4-D6C4CF10C77A}" presName="sibTrans" presStyleCnt="0"/>
      <dgm:spPr/>
    </dgm:pt>
    <dgm:pt modelId="{99526D5D-19FD-4230-9021-594AABE2E756}" type="pres">
      <dgm:prSet presAssocID="{F72F327E-54FF-4E81-B0D3-B68C46DA1601}" presName="node" presStyleLbl="node1" presStyleIdx="3" presStyleCnt="4">
        <dgm:presLayoutVars>
          <dgm:bulletEnabled val="1"/>
        </dgm:presLayoutVars>
      </dgm:prSet>
      <dgm:spPr/>
      <dgm:t>
        <a:bodyPr/>
        <a:lstStyle/>
        <a:p>
          <a:endParaRPr lang="id-ID"/>
        </a:p>
      </dgm:t>
    </dgm:pt>
  </dgm:ptLst>
  <dgm:cxnLst>
    <dgm:cxn modelId="{C47A4A64-2221-455B-90E7-53291F313600}" type="presOf" srcId="{F224FE9E-41EE-44F0-94A3-8E0FEEE6D97A}" destId="{EA95A25A-361D-4700-B07F-D178323A87DF}" srcOrd="0" destOrd="0" presId="urn:microsoft.com/office/officeart/2005/8/layout/default"/>
    <dgm:cxn modelId="{BFC6ECB7-307F-43F2-B519-7CAFE569D9D6}" type="presOf" srcId="{99B01FB7-49B7-4424-9E74-29161BB13752}" destId="{400B8D1D-FDCF-4397-8F41-02491384D989}" srcOrd="0" destOrd="0" presId="urn:microsoft.com/office/officeart/2005/8/layout/default"/>
    <dgm:cxn modelId="{057F27E3-A43A-47F6-9A8B-B9E256F3E542}" type="presOf" srcId="{B2142B36-8245-4EBB-ABC1-8368CCAF3C91}" destId="{CB9F9C28-1089-4D0A-976F-FC7A9630F583}" srcOrd="0" destOrd="0" presId="urn:microsoft.com/office/officeart/2005/8/layout/default"/>
    <dgm:cxn modelId="{932AC4F3-D51B-4DEA-91CB-CA0240C334B1}" type="presOf" srcId="{A7B64370-267E-4E9C-887D-56606726FFD3}" destId="{9D3FFECB-9813-45BF-9927-87D9A39E13B4}" srcOrd="0" destOrd="0" presId="urn:microsoft.com/office/officeart/2005/8/layout/default"/>
    <dgm:cxn modelId="{065541B0-BB44-4F62-B9F7-3405B201ED0F}" srcId="{F224FE9E-41EE-44F0-94A3-8E0FEEE6D97A}" destId="{99B01FB7-49B7-4424-9E74-29161BB13752}" srcOrd="2" destOrd="0" parTransId="{139D4320-1C98-42CA-B06C-D5A519117B1D}" sibTransId="{6D1BD787-79DC-4162-A9C4-D6C4CF10C77A}"/>
    <dgm:cxn modelId="{9646B127-F4EF-43DD-B0C9-21098654A5FC}" srcId="{F224FE9E-41EE-44F0-94A3-8E0FEEE6D97A}" destId="{B2142B36-8245-4EBB-ABC1-8368CCAF3C91}" srcOrd="1" destOrd="0" parTransId="{2EE6905E-F220-4AE4-AEF6-C30857C51B58}" sibTransId="{9B20E1B3-B29C-4B31-AADB-5911712B8E94}"/>
    <dgm:cxn modelId="{1F52E9A6-52D3-45F8-967F-E7DF271D3E59}" srcId="{F224FE9E-41EE-44F0-94A3-8E0FEEE6D97A}" destId="{A7B64370-267E-4E9C-887D-56606726FFD3}" srcOrd="0" destOrd="0" parTransId="{613301A0-C382-4DDF-A9EF-7C6800809C51}" sibTransId="{6E4E8893-242A-4D82-9A04-EBCB14507FE9}"/>
    <dgm:cxn modelId="{62506378-3351-407E-9D17-3BF2E8B6CED2}" type="presOf" srcId="{F72F327E-54FF-4E81-B0D3-B68C46DA1601}" destId="{99526D5D-19FD-4230-9021-594AABE2E756}" srcOrd="0" destOrd="0" presId="urn:microsoft.com/office/officeart/2005/8/layout/default"/>
    <dgm:cxn modelId="{28DB4B7E-B20E-4D9E-81CE-E112A1F96801}" srcId="{F224FE9E-41EE-44F0-94A3-8E0FEEE6D97A}" destId="{F72F327E-54FF-4E81-B0D3-B68C46DA1601}" srcOrd="3" destOrd="0" parTransId="{A8201DCC-D772-48E6-AC83-01E3DEED541D}" sibTransId="{1919D94B-E90F-45A5-9203-49056E0B344F}"/>
    <dgm:cxn modelId="{007B6A7D-77A9-48D6-B8F1-CE16E9E3D48D}" type="presParOf" srcId="{EA95A25A-361D-4700-B07F-D178323A87DF}" destId="{9D3FFECB-9813-45BF-9927-87D9A39E13B4}" srcOrd="0" destOrd="0" presId="urn:microsoft.com/office/officeart/2005/8/layout/default"/>
    <dgm:cxn modelId="{BF73E57C-32A9-4CBE-9D8A-9D4A2AD8F379}" type="presParOf" srcId="{EA95A25A-361D-4700-B07F-D178323A87DF}" destId="{E25B55C9-D0AE-4523-B23E-2C2BE6B4F2B2}" srcOrd="1" destOrd="0" presId="urn:microsoft.com/office/officeart/2005/8/layout/default"/>
    <dgm:cxn modelId="{B3E82B80-1B2B-45FC-9F27-3D5D6907CB6C}" type="presParOf" srcId="{EA95A25A-361D-4700-B07F-D178323A87DF}" destId="{CB9F9C28-1089-4D0A-976F-FC7A9630F583}" srcOrd="2" destOrd="0" presId="urn:microsoft.com/office/officeart/2005/8/layout/default"/>
    <dgm:cxn modelId="{8D422BC0-4D28-41F5-803B-1854CFE59B31}" type="presParOf" srcId="{EA95A25A-361D-4700-B07F-D178323A87DF}" destId="{196A16F9-C37B-44B0-9948-A3AFD652AB03}" srcOrd="3" destOrd="0" presId="urn:microsoft.com/office/officeart/2005/8/layout/default"/>
    <dgm:cxn modelId="{B0F7E42E-B5C0-40BB-99E9-750F6F9F4EB1}" type="presParOf" srcId="{EA95A25A-361D-4700-B07F-D178323A87DF}" destId="{400B8D1D-FDCF-4397-8F41-02491384D989}" srcOrd="4" destOrd="0" presId="urn:microsoft.com/office/officeart/2005/8/layout/default"/>
    <dgm:cxn modelId="{DA24F8BF-732C-4F4B-BA04-F3753A54DB80}" type="presParOf" srcId="{EA95A25A-361D-4700-B07F-D178323A87DF}" destId="{EEDB5EDE-DB52-41C4-BD40-DBB230040928}" srcOrd="5" destOrd="0" presId="urn:microsoft.com/office/officeart/2005/8/layout/default"/>
    <dgm:cxn modelId="{D34464A7-FDD0-4C76-9AFC-C973C11720C4}" type="presParOf" srcId="{EA95A25A-361D-4700-B07F-D178323A87DF}" destId="{99526D5D-19FD-4230-9021-594AABE2E756}"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27C201-0A41-4E46-93C1-B93841CFB7F6}" type="doc">
      <dgm:prSet loTypeId="urn:microsoft.com/office/officeart/2005/8/layout/default" loCatId="list" qsTypeId="urn:microsoft.com/office/officeart/2005/8/quickstyle/simple1" qsCatId="simple" csTypeId="urn:microsoft.com/office/officeart/2005/8/colors/colorful4" csCatId="colorful"/>
      <dgm:spPr/>
      <dgm:t>
        <a:bodyPr/>
        <a:lstStyle/>
        <a:p>
          <a:endParaRPr lang="id-ID"/>
        </a:p>
      </dgm:t>
    </dgm:pt>
    <dgm:pt modelId="{D4E4563D-DAC5-4A6B-BBAC-C47852493727}">
      <dgm:prSet/>
      <dgm:spPr/>
      <dgm:t>
        <a:bodyPr/>
        <a:lstStyle/>
        <a:p>
          <a:pPr rtl="0"/>
          <a:r>
            <a:rPr lang="en-US" smtClean="0"/>
            <a:t>Oksigen merupakan gas tidak berwarna dan tidak berbau</a:t>
          </a:r>
          <a:endParaRPr lang="id-ID"/>
        </a:p>
      </dgm:t>
    </dgm:pt>
    <dgm:pt modelId="{5903B56F-74B9-409D-BF89-A72BD86FC119}" type="parTrans" cxnId="{737F44F1-40C4-46F2-8D1B-0BF004987A27}">
      <dgm:prSet/>
      <dgm:spPr/>
      <dgm:t>
        <a:bodyPr/>
        <a:lstStyle/>
        <a:p>
          <a:endParaRPr lang="id-ID"/>
        </a:p>
      </dgm:t>
    </dgm:pt>
    <dgm:pt modelId="{391C241B-A659-414C-8A2A-C8375E2DD6C0}" type="sibTrans" cxnId="{737F44F1-40C4-46F2-8D1B-0BF004987A27}">
      <dgm:prSet/>
      <dgm:spPr/>
      <dgm:t>
        <a:bodyPr/>
        <a:lstStyle/>
        <a:p>
          <a:endParaRPr lang="id-ID"/>
        </a:p>
      </dgm:t>
    </dgm:pt>
    <dgm:pt modelId="{1E2C691A-883C-455E-B537-060BC5E08DE8}">
      <dgm:prSet/>
      <dgm:spPr/>
      <dgm:t>
        <a:bodyPr/>
        <a:lstStyle/>
        <a:p>
          <a:pPr rtl="0"/>
          <a:r>
            <a:rPr lang="en-US" dirty="0" smtClean="0"/>
            <a:t>Serta </a:t>
          </a:r>
          <a:r>
            <a:rPr lang="en-US" dirty="0" err="1" smtClean="0"/>
            <a:t>oksigen</a:t>
          </a:r>
          <a:r>
            <a:rPr lang="en-US" dirty="0" smtClean="0"/>
            <a:t> </a:t>
          </a:r>
          <a:r>
            <a:rPr lang="en-US" dirty="0" err="1" smtClean="0"/>
            <a:t>mempunyai</a:t>
          </a:r>
          <a:r>
            <a:rPr lang="en-US" dirty="0" smtClean="0"/>
            <a:t> </a:t>
          </a:r>
          <a:r>
            <a:rPr lang="en-US" dirty="0" err="1" smtClean="0"/>
            <a:t>titik</a:t>
          </a:r>
          <a:r>
            <a:rPr lang="en-US" dirty="0" smtClean="0"/>
            <a:t> </a:t>
          </a:r>
          <a:r>
            <a:rPr lang="en-US" dirty="0" err="1" smtClean="0"/>
            <a:t>didih</a:t>
          </a:r>
          <a:r>
            <a:rPr lang="en-US" dirty="0" smtClean="0"/>
            <a:t> –182,95°C </a:t>
          </a:r>
          <a:endParaRPr lang="id-ID" dirty="0"/>
        </a:p>
      </dgm:t>
    </dgm:pt>
    <dgm:pt modelId="{1F0005A9-7382-4790-8815-71E6461B145A}" type="parTrans" cxnId="{B3A742F2-F8FA-4A83-9F51-284CE51202BF}">
      <dgm:prSet/>
      <dgm:spPr/>
      <dgm:t>
        <a:bodyPr/>
        <a:lstStyle/>
        <a:p>
          <a:endParaRPr lang="id-ID"/>
        </a:p>
      </dgm:t>
    </dgm:pt>
    <dgm:pt modelId="{029DECA2-FA98-4B8B-89FE-F71066BA9D2C}" type="sibTrans" cxnId="{B3A742F2-F8FA-4A83-9F51-284CE51202BF}">
      <dgm:prSet/>
      <dgm:spPr/>
      <dgm:t>
        <a:bodyPr/>
        <a:lstStyle/>
        <a:p>
          <a:endParaRPr lang="id-ID"/>
        </a:p>
      </dgm:t>
    </dgm:pt>
    <dgm:pt modelId="{29777136-90A3-47DD-AF94-CC3B30017502}">
      <dgm:prSet/>
      <dgm:spPr/>
      <dgm:t>
        <a:bodyPr/>
        <a:lstStyle/>
        <a:p>
          <a:pPr rtl="0"/>
          <a:r>
            <a:rPr lang="en-US" smtClean="0"/>
            <a:t>Oksigen memilikit Titik leleh –218,79°C</a:t>
          </a:r>
          <a:endParaRPr lang="id-ID"/>
        </a:p>
      </dgm:t>
    </dgm:pt>
    <dgm:pt modelId="{A8471742-78C8-48B3-838E-681E90C0DFBB}" type="parTrans" cxnId="{196F27D9-CA1A-441B-B305-E7293AF6E30B}">
      <dgm:prSet/>
      <dgm:spPr/>
      <dgm:t>
        <a:bodyPr/>
        <a:lstStyle/>
        <a:p>
          <a:endParaRPr lang="id-ID"/>
        </a:p>
      </dgm:t>
    </dgm:pt>
    <dgm:pt modelId="{1AC6DEAC-B7C0-4B09-8B2D-1D4E653C9217}" type="sibTrans" cxnId="{196F27D9-CA1A-441B-B305-E7293AF6E30B}">
      <dgm:prSet/>
      <dgm:spPr/>
      <dgm:t>
        <a:bodyPr/>
        <a:lstStyle/>
        <a:p>
          <a:endParaRPr lang="id-ID"/>
        </a:p>
      </dgm:t>
    </dgm:pt>
    <dgm:pt modelId="{D52DA702-EAAB-4D6C-9ACF-57F71CFB034E}" type="pres">
      <dgm:prSet presAssocID="{0027C201-0A41-4E46-93C1-B93841CFB7F6}" presName="diagram" presStyleCnt="0">
        <dgm:presLayoutVars>
          <dgm:dir/>
          <dgm:resizeHandles val="exact"/>
        </dgm:presLayoutVars>
      </dgm:prSet>
      <dgm:spPr/>
      <dgm:t>
        <a:bodyPr/>
        <a:lstStyle/>
        <a:p>
          <a:endParaRPr lang="id-ID"/>
        </a:p>
      </dgm:t>
    </dgm:pt>
    <dgm:pt modelId="{74C4054A-1FED-44E8-925C-C99DB3CEF4E8}" type="pres">
      <dgm:prSet presAssocID="{D4E4563D-DAC5-4A6B-BBAC-C47852493727}" presName="node" presStyleLbl="node1" presStyleIdx="0" presStyleCnt="3">
        <dgm:presLayoutVars>
          <dgm:bulletEnabled val="1"/>
        </dgm:presLayoutVars>
      </dgm:prSet>
      <dgm:spPr/>
      <dgm:t>
        <a:bodyPr/>
        <a:lstStyle/>
        <a:p>
          <a:endParaRPr lang="id-ID"/>
        </a:p>
      </dgm:t>
    </dgm:pt>
    <dgm:pt modelId="{1E3273D3-D823-4231-990B-4F27C09A6BA5}" type="pres">
      <dgm:prSet presAssocID="{391C241B-A659-414C-8A2A-C8375E2DD6C0}" presName="sibTrans" presStyleCnt="0"/>
      <dgm:spPr/>
    </dgm:pt>
    <dgm:pt modelId="{6DEC6448-2E0E-49CA-BE1C-E65F61BAE294}" type="pres">
      <dgm:prSet presAssocID="{1E2C691A-883C-455E-B537-060BC5E08DE8}" presName="node" presStyleLbl="node1" presStyleIdx="1" presStyleCnt="3">
        <dgm:presLayoutVars>
          <dgm:bulletEnabled val="1"/>
        </dgm:presLayoutVars>
      </dgm:prSet>
      <dgm:spPr/>
      <dgm:t>
        <a:bodyPr/>
        <a:lstStyle/>
        <a:p>
          <a:endParaRPr lang="id-ID"/>
        </a:p>
      </dgm:t>
    </dgm:pt>
    <dgm:pt modelId="{BE5A0A27-B394-48A7-84D4-3FC71479623A}" type="pres">
      <dgm:prSet presAssocID="{029DECA2-FA98-4B8B-89FE-F71066BA9D2C}" presName="sibTrans" presStyleCnt="0"/>
      <dgm:spPr/>
    </dgm:pt>
    <dgm:pt modelId="{32AFAEFA-5654-4D01-AE14-463EBA998AAE}" type="pres">
      <dgm:prSet presAssocID="{29777136-90A3-47DD-AF94-CC3B30017502}" presName="node" presStyleLbl="node1" presStyleIdx="2" presStyleCnt="3">
        <dgm:presLayoutVars>
          <dgm:bulletEnabled val="1"/>
        </dgm:presLayoutVars>
      </dgm:prSet>
      <dgm:spPr/>
      <dgm:t>
        <a:bodyPr/>
        <a:lstStyle/>
        <a:p>
          <a:endParaRPr lang="id-ID"/>
        </a:p>
      </dgm:t>
    </dgm:pt>
  </dgm:ptLst>
  <dgm:cxnLst>
    <dgm:cxn modelId="{737F44F1-40C4-46F2-8D1B-0BF004987A27}" srcId="{0027C201-0A41-4E46-93C1-B93841CFB7F6}" destId="{D4E4563D-DAC5-4A6B-BBAC-C47852493727}" srcOrd="0" destOrd="0" parTransId="{5903B56F-74B9-409D-BF89-A72BD86FC119}" sibTransId="{391C241B-A659-414C-8A2A-C8375E2DD6C0}"/>
    <dgm:cxn modelId="{80909A0B-F2DC-4119-989B-CB0FF3FF4A80}" type="presOf" srcId="{29777136-90A3-47DD-AF94-CC3B30017502}" destId="{32AFAEFA-5654-4D01-AE14-463EBA998AAE}" srcOrd="0" destOrd="0" presId="urn:microsoft.com/office/officeart/2005/8/layout/default"/>
    <dgm:cxn modelId="{9DD6B43D-2893-4A8E-904E-8483110C9CBD}" type="presOf" srcId="{0027C201-0A41-4E46-93C1-B93841CFB7F6}" destId="{D52DA702-EAAB-4D6C-9ACF-57F71CFB034E}" srcOrd="0" destOrd="0" presId="urn:microsoft.com/office/officeart/2005/8/layout/default"/>
    <dgm:cxn modelId="{6F5E0402-AB0E-4271-90A5-33A84D41BE91}" type="presOf" srcId="{1E2C691A-883C-455E-B537-060BC5E08DE8}" destId="{6DEC6448-2E0E-49CA-BE1C-E65F61BAE294}" srcOrd="0" destOrd="0" presId="urn:microsoft.com/office/officeart/2005/8/layout/default"/>
    <dgm:cxn modelId="{B3A742F2-F8FA-4A83-9F51-284CE51202BF}" srcId="{0027C201-0A41-4E46-93C1-B93841CFB7F6}" destId="{1E2C691A-883C-455E-B537-060BC5E08DE8}" srcOrd="1" destOrd="0" parTransId="{1F0005A9-7382-4790-8815-71E6461B145A}" sibTransId="{029DECA2-FA98-4B8B-89FE-F71066BA9D2C}"/>
    <dgm:cxn modelId="{196F27D9-CA1A-441B-B305-E7293AF6E30B}" srcId="{0027C201-0A41-4E46-93C1-B93841CFB7F6}" destId="{29777136-90A3-47DD-AF94-CC3B30017502}" srcOrd="2" destOrd="0" parTransId="{A8471742-78C8-48B3-838E-681E90C0DFBB}" sibTransId="{1AC6DEAC-B7C0-4B09-8B2D-1D4E653C9217}"/>
    <dgm:cxn modelId="{8AAE8F6E-AAB9-4FA5-B0EA-E0A2E7A2940C}" type="presOf" srcId="{D4E4563D-DAC5-4A6B-BBAC-C47852493727}" destId="{74C4054A-1FED-44E8-925C-C99DB3CEF4E8}" srcOrd="0" destOrd="0" presId="urn:microsoft.com/office/officeart/2005/8/layout/default"/>
    <dgm:cxn modelId="{DF5821F9-36BA-451C-A8AF-3B48766A3F5B}" type="presParOf" srcId="{D52DA702-EAAB-4D6C-9ACF-57F71CFB034E}" destId="{74C4054A-1FED-44E8-925C-C99DB3CEF4E8}" srcOrd="0" destOrd="0" presId="urn:microsoft.com/office/officeart/2005/8/layout/default"/>
    <dgm:cxn modelId="{18CC1BDA-1E14-4309-BA5C-4B1CD2217F3A}" type="presParOf" srcId="{D52DA702-EAAB-4D6C-9ACF-57F71CFB034E}" destId="{1E3273D3-D823-4231-990B-4F27C09A6BA5}" srcOrd="1" destOrd="0" presId="urn:microsoft.com/office/officeart/2005/8/layout/default"/>
    <dgm:cxn modelId="{D634F3EA-BC2F-4AA4-856E-7D497D24D3EE}" type="presParOf" srcId="{D52DA702-EAAB-4D6C-9ACF-57F71CFB034E}" destId="{6DEC6448-2E0E-49CA-BE1C-E65F61BAE294}" srcOrd="2" destOrd="0" presId="urn:microsoft.com/office/officeart/2005/8/layout/default"/>
    <dgm:cxn modelId="{8FE849E8-E310-4486-97C9-163AE53D6BFB}" type="presParOf" srcId="{D52DA702-EAAB-4D6C-9ACF-57F71CFB034E}" destId="{BE5A0A27-B394-48A7-84D4-3FC71479623A}" srcOrd="3" destOrd="0" presId="urn:microsoft.com/office/officeart/2005/8/layout/default"/>
    <dgm:cxn modelId="{8C20BDE2-4EEA-4519-92C8-022726AB5E8D}" type="presParOf" srcId="{D52DA702-EAAB-4D6C-9ACF-57F71CFB034E}" destId="{32AFAEFA-5654-4D01-AE14-463EBA998AA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C9B5DA-D8D6-479D-9241-AD4E860154D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id-ID"/>
        </a:p>
      </dgm:t>
    </dgm:pt>
    <dgm:pt modelId="{56103210-14A2-4C6A-8677-529DDD48461F}">
      <dgm:prSet/>
      <dgm:spPr/>
      <dgm:t>
        <a:bodyPr/>
        <a:lstStyle/>
        <a:p>
          <a:pPr rtl="0"/>
          <a:r>
            <a:rPr lang="en-US" smtClean="0"/>
            <a:t>Oksigen merupakan unsur yang reaktif</a:t>
          </a:r>
          <a:endParaRPr lang="id-ID"/>
        </a:p>
      </dgm:t>
    </dgm:pt>
    <dgm:pt modelId="{681CF2FA-88D9-40ED-B08B-2694C660E4B8}" type="parTrans" cxnId="{B9508832-6F69-49CB-925F-4B7E3D9683B4}">
      <dgm:prSet/>
      <dgm:spPr/>
      <dgm:t>
        <a:bodyPr/>
        <a:lstStyle/>
        <a:p>
          <a:endParaRPr lang="id-ID"/>
        </a:p>
      </dgm:t>
    </dgm:pt>
    <dgm:pt modelId="{8F60C86F-1286-40F7-9FFD-4D74A14757B8}" type="sibTrans" cxnId="{B9508832-6F69-49CB-925F-4B7E3D9683B4}">
      <dgm:prSet/>
      <dgm:spPr/>
      <dgm:t>
        <a:bodyPr/>
        <a:lstStyle/>
        <a:p>
          <a:endParaRPr lang="id-ID"/>
        </a:p>
      </dgm:t>
    </dgm:pt>
    <dgm:pt modelId="{CCE09FBE-5AD5-4FD2-9F21-B4073CCC9948}">
      <dgm:prSet/>
      <dgm:spPr/>
      <dgm:t>
        <a:bodyPr/>
        <a:lstStyle/>
        <a:p>
          <a:pPr rtl="0"/>
          <a:r>
            <a:rPr lang="en-US" dirty="0" err="1" smtClean="0"/>
            <a:t>Dalam</a:t>
          </a:r>
          <a:r>
            <a:rPr lang="en-US" dirty="0" smtClean="0"/>
            <a:t> </a:t>
          </a:r>
          <a:r>
            <a:rPr lang="en-US" dirty="0" err="1" smtClean="0"/>
            <a:t>keadaan</a:t>
          </a:r>
          <a:r>
            <a:rPr lang="en-US" dirty="0" smtClean="0"/>
            <a:t> </a:t>
          </a:r>
          <a:r>
            <a:rPr lang="en-US" dirty="0" err="1" smtClean="0"/>
            <a:t>bebas</a:t>
          </a:r>
          <a:r>
            <a:rPr lang="en-US" dirty="0" smtClean="0"/>
            <a:t>, </a:t>
          </a:r>
          <a:r>
            <a:rPr lang="en-US" dirty="0" err="1" smtClean="0"/>
            <a:t>unsur</a:t>
          </a:r>
          <a:r>
            <a:rPr lang="en-US" dirty="0" smtClean="0"/>
            <a:t> </a:t>
          </a:r>
          <a:r>
            <a:rPr lang="en-US" dirty="0" err="1" smtClean="0"/>
            <a:t>ini</a:t>
          </a:r>
          <a:r>
            <a:rPr lang="en-US" dirty="0" smtClean="0"/>
            <a:t> </a:t>
          </a:r>
          <a:r>
            <a:rPr lang="en-US" dirty="0" err="1" smtClean="0"/>
            <a:t>terdapat</a:t>
          </a:r>
          <a:r>
            <a:rPr lang="en-US" dirty="0" smtClean="0"/>
            <a:t> </a:t>
          </a:r>
          <a:r>
            <a:rPr lang="en-US" dirty="0" err="1" smtClean="0"/>
            <a:t>dalam</a:t>
          </a:r>
          <a:r>
            <a:rPr lang="en-US" dirty="0" smtClean="0"/>
            <a:t> </a:t>
          </a:r>
          <a:r>
            <a:rPr lang="en-US" dirty="0" err="1" smtClean="0"/>
            <a:t>dua</a:t>
          </a:r>
          <a:r>
            <a:rPr lang="en-US" dirty="0" smtClean="0"/>
            <a:t> </a:t>
          </a:r>
          <a:r>
            <a:rPr lang="en-US" dirty="0" err="1" smtClean="0"/>
            <a:t>bentuk</a:t>
          </a:r>
          <a:r>
            <a:rPr lang="en-US" dirty="0" smtClean="0"/>
            <a:t> </a:t>
          </a:r>
          <a:r>
            <a:rPr lang="en-US" dirty="0" err="1" smtClean="0"/>
            <a:t>molekul</a:t>
          </a:r>
          <a:r>
            <a:rPr lang="en-US" dirty="0" smtClean="0"/>
            <a:t>, </a:t>
          </a:r>
          <a:r>
            <a:rPr lang="en-US" dirty="0" err="1" smtClean="0"/>
            <a:t>yaitu</a:t>
          </a:r>
          <a:r>
            <a:rPr lang="en-US" dirty="0" smtClean="0"/>
            <a:t> </a:t>
          </a:r>
          <a:r>
            <a:rPr lang="en-US" dirty="0" err="1" smtClean="0"/>
            <a:t>molekul</a:t>
          </a:r>
          <a:r>
            <a:rPr lang="en-US" dirty="0" smtClean="0"/>
            <a:t> </a:t>
          </a:r>
          <a:r>
            <a:rPr lang="en-US" dirty="0" err="1" smtClean="0"/>
            <a:t>oksigen</a:t>
          </a:r>
          <a:r>
            <a:rPr lang="en-US" dirty="0" smtClean="0"/>
            <a:t> </a:t>
          </a:r>
          <a:r>
            <a:rPr lang="en-US" dirty="0" err="1" smtClean="0"/>
            <a:t>diatomik</a:t>
          </a:r>
          <a:r>
            <a:rPr lang="en-US" dirty="0" smtClean="0"/>
            <a:t> (O</a:t>
          </a:r>
          <a:r>
            <a:rPr lang="en-US" baseline="-25000" dirty="0" smtClean="0"/>
            <a:t>2</a:t>
          </a:r>
          <a:r>
            <a:rPr lang="en-US" dirty="0" smtClean="0"/>
            <a:t>)</a:t>
          </a:r>
          <a:endParaRPr lang="id-ID" dirty="0"/>
        </a:p>
      </dgm:t>
    </dgm:pt>
    <dgm:pt modelId="{068A0D05-2114-48B3-B3CD-703783F61DF3}" type="parTrans" cxnId="{C3DBB8E3-3BE1-4996-A181-3FAEBD542C83}">
      <dgm:prSet/>
      <dgm:spPr/>
      <dgm:t>
        <a:bodyPr/>
        <a:lstStyle/>
        <a:p>
          <a:endParaRPr lang="id-ID"/>
        </a:p>
      </dgm:t>
    </dgm:pt>
    <dgm:pt modelId="{DA3CA3A6-7871-4829-AFC1-DE7D92E63C99}" type="sibTrans" cxnId="{C3DBB8E3-3BE1-4996-A181-3FAEBD542C83}">
      <dgm:prSet/>
      <dgm:spPr/>
      <dgm:t>
        <a:bodyPr/>
        <a:lstStyle/>
        <a:p>
          <a:endParaRPr lang="id-ID"/>
        </a:p>
      </dgm:t>
    </dgm:pt>
    <dgm:pt modelId="{C69A717E-BB09-448D-891B-7B9B3F787C42}" type="pres">
      <dgm:prSet presAssocID="{6FC9B5DA-D8D6-479D-9241-AD4E860154DD}" presName="diagram" presStyleCnt="0">
        <dgm:presLayoutVars>
          <dgm:dir/>
          <dgm:resizeHandles val="exact"/>
        </dgm:presLayoutVars>
      </dgm:prSet>
      <dgm:spPr/>
      <dgm:t>
        <a:bodyPr/>
        <a:lstStyle/>
        <a:p>
          <a:endParaRPr lang="id-ID"/>
        </a:p>
      </dgm:t>
    </dgm:pt>
    <dgm:pt modelId="{069BFB70-30C5-46C7-92F3-ADB087F93557}" type="pres">
      <dgm:prSet presAssocID="{56103210-14A2-4C6A-8677-529DDD48461F}" presName="node" presStyleLbl="node1" presStyleIdx="0" presStyleCnt="2">
        <dgm:presLayoutVars>
          <dgm:bulletEnabled val="1"/>
        </dgm:presLayoutVars>
      </dgm:prSet>
      <dgm:spPr/>
      <dgm:t>
        <a:bodyPr/>
        <a:lstStyle/>
        <a:p>
          <a:endParaRPr lang="id-ID"/>
        </a:p>
      </dgm:t>
    </dgm:pt>
    <dgm:pt modelId="{108378D5-0D1B-4C2F-9AB2-C1B12A010A0C}" type="pres">
      <dgm:prSet presAssocID="{8F60C86F-1286-40F7-9FFD-4D74A14757B8}" presName="sibTrans" presStyleCnt="0"/>
      <dgm:spPr/>
    </dgm:pt>
    <dgm:pt modelId="{5919AA3D-F672-4BEC-9F6E-87FCF89EBCE7}" type="pres">
      <dgm:prSet presAssocID="{CCE09FBE-5AD5-4FD2-9F21-B4073CCC9948}" presName="node" presStyleLbl="node1" presStyleIdx="1" presStyleCnt="2" custScaleX="141450">
        <dgm:presLayoutVars>
          <dgm:bulletEnabled val="1"/>
        </dgm:presLayoutVars>
      </dgm:prSet>
      <dgm:spPr/>
      <dgm:t>
        <a:bodyPr/>
        <a:lstStyle/>
        <a:p>
          <a:endParaRPr lang="id-ID"/>
        </a:p>
      </dgm:t>
    </dgm:pt>
  </dgm:ptLst>
  <dgm:cxnLst>
    <dgm:cxn modelId="{C3DBB8E3-3BE1-4996-A181-3FAEBD542C83}" srcId="{6FC9B5DA-D8D6-479D-9241-AD4E860154DD}" destId="{CCE09FBE-5AD5-4FD2-9F21-B4073CCC9948}" srcOrd="1" destOrd="0" parTransId="{068A0D05-2114-48B3-B3CD-703783F61DF3}" sibTransId="{DA3CA3A6-7871-4829-AFC1-DE7D92E63C99}"/>
    <dgm:cxn modelId="{B9508832-6F69-49CB-925F-4B7E3D9683B4}" srcId="{6FC9B5DA-D8D6-479D-9241-AD4E860154DD}" destId="{56103210-14A2-4C6A-8677-529DDD48461F}" srcOrd="0" destOrd="0" parTransId="{681CF2FA-88D9-40ED-B08B-2694C660E4B8}" sibTransId="{8F60C86F-1286-40F7-9FFD-4D74A14757B8}"/>
    <dgm:cxn modelId="{85F55615-62A1-4C8B-9B89-D0E002FFCFC6}" type="presOf" srcId="{56103210-14A2-4C6A-8677-529DDD48461F}" destId="{069BFB70-30C5-46C7-92F3-ADB087F93557}" srcOrd="0" destOrd="0" presId="urn:microsoft.com/office/officeart/2005/8/layout/default"/>
    <dgm:cxn modelId="{8CF00DB1-6613-44C9-83A8-5A9B56714447}" type="presOf" srcId="{CCE09FBE-5AD5-4FD2-9F21-B4073CCC9948}" destId="{5919AA3D-F672-4BEC-9F6E-87FCF89EBCE7}" srcOrd="0" destOrd="0" presId="urn:microsoft.com/office/officeart/2005/8/layout/default"/>
    <dgm:cxn modelId="{1AE19FFA-3ED2-4ADA-9400-D8BE055B95F4}" type="presOf" srcId="{6FC9B5DA-D8D6-479D-9241-AD4E860154DD}" destId="{C69A717E-BB09-448D-891B-7B9B3F787C42}" srcOrd="0" destOrd="0" presId="urn:microsoft.com/office/officeart/2005/8/layout/default"/>
    <dgm:cxn modelId="{34E35468-424B-4244-9A5D-323E006EED3B}" type="presParOf" srcId="{C69A717E-BB09-448D-891B-7B9B3F787C42}" destId="{069BFB70-30C5-46C7-92F3-ADB087F93557}" srcOrd="0" destOrd="0" presId="urn:microsoft.com/office/officeart/2005/8/layout/default"/>
    <dgm:cxn modelId="{38AA0714-4990-43C9-92F0-25A1894009EE}" type="presParOf" srcId="{C69A717E-BB09-448D-891B-7B9B3F787C42}" destId="{108378D5-0D1B-4C2F-9AB2-C1B12A010A0C}" srcOrd="1" destOrd="0" presId="urn:microsoft.com/office/officeart/2005/8/layout/default"/>
    <dgm:cxn modelId="{591ECB55-87ED-4007-9DA5-8F4B358A3705}" type="presParOf" srcId="{C69A717E-BB09-448D-891B-7B9B3F787C42}" destId="{5919AA3D-F672-4BEC-9F6E-87FCF89EBCE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72B5E0-1056-46B2-B136-57689D2BA88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id-ID"/>
        </a:p>
      </dgm:t>
    </dgm:pt>
    <dgm:pt modelId="{C900F6B8-68A2-4421-83EE-B43E383EB8C7}">
      <dgm:prSet/>
      <dgm:spPr/>
      <dgm:t>
        <a:bodyPr/>
        <a:lstStyle/>
        <a:p>
          <a:pPr algn="ctr" rtl="0"/>
          <a:r>
            <a:rPr lang="id-ID" b="1" dirty="0" smtClean="0"/>
            <a:t>Oksigen diproduksi melalui dua cara, yaitu: </a:t>
          </a:r>
          <a:endParaRPr lang="id-ID" b="1" dirty="0"/>
        </a:p>
      </dgm:t>
    </dgm:pt>
    <dgm:pt modelId="{A9AFC9A7-4F4D-429B-861B-CBE694AE40F0}" type="parTrans" cxnId="{3879BB71-0000-42A9-8F5C-A40E15CC6AF6}">
      <dgm:prSet/>
      <dgm:spPr/>
      <dgm:t>
        <a:bodyPr/>
        <a:lstStyle/>
        <a:p>
          <a:endParaRPr lang="id-ID"/>
        </a:p>
      </dgm:t>
    </dgm:pt>
    <dgm:pt modelId="{E3D09FA7-9968-4D50-A4CC-64B5A9101F55}" type="sibTrans" cxnId="{3879BB71-0000-42A9-8F5C-A40E15CC6AF6}">
      <dgm:prSet/>
      <dgm:spPr/>
      <dgm:t>
        <a:bodyPr/>
        <a:lstStyle/>
        <a:p>
          <a:endParaRPr lang="id-ID"/>
        </a:p>
      </dgm:t>
    </dgm:pt>
    <dgm:pt modelId="{A3F2A9C6-DB28-40CE-9D0F-DACFCC331CDD}">
      <dgm:prSet/>
      <dgm:spPr/>
      <dgm:t>
        <a:bodyPr/>
        <a:lstStyle/>
        <a:p>
          <a:pPr rtl="0"/>
          <a:r>
            <a:rPr lang="id-ID" dirty="0" smtClean="0"/>
            <a:t>dengan distilasi udara cair bersamaan dengan ekstraksi nitrogen  dan dengan cara elektrolisis larutan KOH atau NaOH 10–25%.</a:t>
          </a:r>
          <a:endParaRPr lang="id-ID" dirty="0"/>
        </a:p>
      </dgm:t>
    </dgm:pt>
    <dgm:pt modelId="{EF677235-F682-4305-92D5-EC2C4FBFAD91}" type="parTrans" cxnId="{67A81297-1E38-4CF9-8FCD-79080EC5C3AA}">
      <dgm:prSet/>
      <dgm:spPr/>
      <dgm:t>
        <a:bodyPr/>
        <a:lstStyle/>
        <a:p>
          <a:endParaRPr lang="id-ID"/>
        </a:p>
      </dgm:t>
    </dgm:pt>
    <dgm:pt modelId="{7B0B3362-4565-41B8-9A0F-DD3371F6F18D}" type="sibTrans" cxnId="{67A81297-1E38-4CF9-8FCD-79080EC5C3AA}">
      <dgm:prSet/>
      <dgm:spPr/>
      <dgm:t>
        <a:bodyPr/>
        <a:lstStyle/>
        <a:p>
          <a:endParaRPr lang="id-ID"/>
        </a:p>
      </dgm:t>
    </dgm:pt>
    <dgm:pt modelId="{BE899279-5863-485F-B442-8F1ECCC69C37}">
      <dgm:prSet/>
      <dgm:spPr/>
      <dgm:t>
        <a:bodyPr/>
        <a:lstStyle/>
        <a:p>
          <a:pPr rtl="0"/>
          <a:r>
            <a:rPr lang="id-ID" dirty="0" smtClean="0"/>
            <a:t>Sel elektrolisis disusun oleh katode dari baja dan anode dari baja nikel. Kuat arus listrik yang digunakan 2–2,5 volt. Antara ruang anode dan katode dipisahkan dengan diafragma yang terbuat dari asbes untuk mencegah gas oksigen dan hidrogen yang terbentuk tidak bereaksi kembali. </a:t>
          </a:r>
          <a:endParaRPr lang="id-ID" dirty="0"/>
        </a:p>
      </dgm:t>
    </dgm:pt>
    <dgm:pt modelId="{C17E5C8E-EB17-4BE0-8791-907EFEDED769}" type="parTrans" cxnId="{A013AFF6-D33A-44FC-BB82-1A33CA976162}">
      <dgm:prSet/>
      <dgm:spPr/>
      <dgm:t>
        <a:bodyPr/>
        <a:lstStyle/>
        <a:p>
          <a:endParaRPr lang="id-ID"/>
        </a:p>
      </dgm:t>
    </dgm:pt>
    <dgm:pt modelId="{3A73B1FA-8C84-4930-88A7-0EC7808C3574}" type="sibTrans" cxnId="{A013AFF6-D33A-44FC-BB82-1A33CA976162}">
      <dgm:prSet/>
      <dgm:spPr/>
      <dgm:t>
        <a:bodyPr/>
        <a:lstStyle/>
        <a:p>
          <a:endParaRPr lang="id-ID"/>
        </a:p>
      </dgm:t>
    </dgm:pt>
    <dgm:pt modelId="{7BB701B3-51F6-49BD-8ED0-B2A9425F8FFE}" type="pres">
      <dgm:prSet presAssocID="{A172B5E0-1056-46B2-B136-57689D2BA88C}" presName="linear" presStyleCnt="0">
        <dgm:presLayoutVars>
          <dgm:animLvl val="lvl"/>
          <dgm:resizeHandles val="exact"/>
        </dgm:presLayoutVars>
      </dgm:prSet>
      <dgm:spPr/>
      <dgm:t>
        <a:bodyPr/>
        <a:lstStyle/>
        <a:p>
          <a:endParaRPr lang="id-ID"/>
        </a:p>
      </dgm:t>
    </dgm:pt>
    <dgm:pt modelId="{B9C4B707-0D54-47C4-9D32-BD1CE2C97B5F}" type="pres">
      <dgm:prSet presAssocID="{C900F6B8-68A2-4421-83EE-B43E383EB8C7}" presName="parentText" presStyleLbl="node1" presStyleIdx="0" presStyleCnt="3" custScaleY="41671" custLinFactY="-181445" custLinFactNeighborX="-26667" custLinFactNeighborY="-200000">
        <dgm:presLayoutVars>
          <dgm:chMax val="0"/>
          <dgm:bulletEnabled val="1"/>
        </dgm:presLayoutVars>
      </dgm:prSet>
      <dgm:spPr/>
      <dgm:t>
        <a:bodyPr/>
        <a:lstStyle/>
        <a:p>
          <a:endParaRPr lang="id-ID"/>
        </a:p>
      </dgm:t>
    </dgm:pt>
    <dgm:pt modelId="{B423542D-3355-4718-BEE6-B96014890F40}" type="pres">
      <dgm:prSet presAssocID="{E3D09FA7-9968-4D50-A4CC-64B5A9101F55}" presName="spacer" presStyleCnt="0"/>
      <dgm:spPr/>
    </dgm:pt>
    <dgm:pt modelId="{3574D109-388B-4D0B-8481-A8C45676DE8C}" type="pres">
      <dgm:prSet presAssocID="{A3F2A9C6-DB28-40CE-9D0F-DACFCC331CDD}" presName="parentText" presStyleLbl="node1" presStyleIdx="1" presStyleCnt="3">
        <dgm:presLayoutVars>
          <dgm:chMax val="0"/>
          <dgm:bulletEnabled val="1"/>
        </dgm:presLayoutVars>
      </dgm:prSet>
      <dgm:spPr/>
      <dgm:t>
        <a:bodyPr/>
        <a:lstStyle/>
        <a:p>
          <a:endParaRPr lang="id-ID"/>
        </a:p>
      </dgm:t>
    </dgm:pt>
    <dgm:pt modelId="{50C437F1-67AC-42DD-BD22-A0FD0441CE00}" type="pres">
      <dgm:prSet presAssocID="{7B0B3362-4565-41B8-9A0F-DD3371F6F18D}" presName="spacer" presStyleCnt="0"/>
      <dgm:spPr/>
    </dgm:pt>
    <dgm:pt modelId="{DFB387E1-6730-49A9-97D0-A9117715AF0A}" type="pres">
      <dgm:prSet presAssocID="{BE899279-5863-485F-B442-8F1ECCC69C37}" presName="parentText" presStyleLbl="node1" presStyleIdx="2" presStyleCnt="3" custScaleY="131073">
        <dgm:presLayoutVars>
          <dgm:chMax val="0"/>
          <dgm:bulletEnabled val="1"/>
        </dgm:presLayoutVars>
      </dgm:prSet>
      <dgm:spPr/>
      <dgm:t>
        <a:bodyPr/>
        <a:lstStyle/>
        <a:p>
          <a:endParaRPr lang="id-ID"/>
        </a:p>
      </dgm:t>
    </dgm:pt>
  </dgm:ptLst>
  <dgm:cxnLst>
    <dgm:cxn modelId="{FC7A720E-CC38-4200-A45A-F87C566319D7}" type="presOf" srcId="{BE899279-5863-485F-B442-8F1ECCC69C37}" destId="{DFB387E1-6730-49A9-97D0-A9117715AF0A}" srcOrd="0" destOrd="0" presId="urn:microsoft.com/office/officeart/2005/8/layout/vList2"/>
    <dgm:cxn modelId="{75DA1628-2B6B-4999-AB2A-D0DF8C2C6A69}" type="presOf" srcId="{C900F6B8-68A2-4421-83EE-B43E383EB8C7}" destId="{B9C4B707-0D54-47C4-9D32-BD1CE2C97B5F}" srcOrd="0" destOrd="0" presId="urn:microsoft.com/office/officeart/2005/8/layout/vList2"/>
    <dgm:cxn modelId="{A013AFF6-D33A-44FC-BB82-1A33CA976162}" srcId="{A172B5E0-1056-46B2-B136-57689D2BA88C}" destId="{BE899279-5863-485F-B442-8F1ECCC69C37}" srcOrd="2" destOrd="0" parTransId="{C17E5C8E-EB17-4BE0-8791-907EFEDED769}" sibTransId="{3A73B1FA-8C84-4930-88A7-0EC7808C3574}"/>
    <dgm:cxn modelId="{5A0D3552-C5B1-444E-99EC-935FE575CABD}" type="presOf" srcId="{A172B5E0-1056-46B2-B136-57689D2BA88C}" destId="{7BB701B3-51F6-49BD-8ED0-B2A9425F8FFE}" srcOrd="0" destOrd="0" presId="urn:microsoft.com/office/officeart/2005/8/layout/vList2"/>
    <dgm:cxn modelId="{3879BB71-0000-42A9-8F5C-A40E15CC6AF6}" srcId="{A172B5E0-1056-46B2-B136-57689D2BA88C}" destId="{C900F6B8-68A2-4421-83EE-B43E383EB8C7}" srcOrd="0" destOrd="0" parTransId="{A9AFC9A7-4F4D-429B-861B-CBE694AE40F0}" sibTransId="{E3D09FA7-9968-4D50-A4CC-64B5A9101F55}"/>
    <dgm:cxn modelId="{67A81297-1E38-4CF9-8FCD-79080EC5C3AA}" srcId="{A172B5E0-1056-46B2-B136-57689D2BA88C}" destId="{A3F2A9C6-DB28-40CE-9D0F-DACFCC331CDD}" srcOrd="1" destOrd="0" parTransId="{EF677235-F682-4305-92D5-EC2C4FBFAD91}" sibTransId="{7B0B3362-4565-41B8-9A0F-DD3371F6F18D}"/>
    <dgm:cxn modelId="{9C0FAFB1-DD8A-4886-871A-1EF51C8520C5}" type="presOf" srcId="{A3F2A9C6-DB28-40CE-9D0F-DACFCC331CDD}" destId="{3574D109-388B-4D0B-8481-A8C45676DE8C}" srcOrd="0" destOrd="0" presId="urn:microsoft.com/office/officeart/2005/8/layout/vList2"/>
    <dgm:cxn modelId="{AAB927AE-1B5F-4719-AB42-F3AB53DB1426}" type="presParOf" srcId="{7BB701B3-51F6-49BD-8ED0-B2A9425F8FFE}" destId="{B9C4B707-0D54-47C4-9D32-BD1CE2C97B5F}" srcOrd="0" destOrd="0" presId="urn:microsoft.com/office/officeart/2005/8/layout/vList2"/>
    <dgm:cxn modelId="{3E2FB491-2C1A-4AC8-B4F2-792700AD0EA2}" type="presParOf" srcId="{7BB701B3-51F6-49BD-8ED0-B2A9425F8FFE}" destId="{B423542D-3355-4718-BEE6-B96014890F40}" srcOrd="1" destOrd="0" presId="urn:microsoft.com/office/officeart/2005/8/layout/vList2"/>
    <dgm:cxn modelId="{3EC00DBA-DFB0-4247-BA10-06BE2CE375F8}" type="presParOf" srcId="{7BB701B3-51F6-49BD-8ED0-B2A9425F8FFE}" destId="{3574D109-388B-4D0B-8481-A8C45676DE8C}" srcOrd="2" destOrd="0" presId="urn:microsoft.com/office/officeart/2005/8/layout/vList2"/>
    <dgm:cxn modelId="{B04D7BEC-696A-4497-8259-13A6AF39A851}" type="presParOf" srcId="{7BB701B3-51F6-49BD-8ED0-B2A9425F8FFE}" destId="{50C437F1-67AC-42DD-BD22-A0FD0441CE00}" srcOrd="3" destOrd="0" presId="urn:microsoft.com/office/officeart/2005/8/layout/vList2"/>
    <dgm:cxn modelId="{17D62BCA-BEFB-4915-8C72-F5E6EB5823D9}" type="presParOf" srcId="{7BB701B3-51F6-49BD-8ED0-B2A9425F8FFE}" destId="{DFB387E1-6730-49A9-97D0-A9117715AF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D4D3F4-752C-4989-A56A-4D4FF18D97B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id-ID"/>
        </a:p>
      </dgm:t>
    </dgm:pt>
    <dgm:pt modelId="{D4AAE52B-E6D0-4D2A-A221-875D3503E1EF}">
      <dgm:prSet custT="1"/>
      <dgm:spPr/>
      <dgm:t>
        <a:bodyPr/>
        <a:lstStyle/>
        <a:p>
          <a:pPr rtl="0"/>
          <a:r>
            <a:rPr lang="en-US" sz="1400" dirty="0" err="1" smtClean="0"/>
            <a:t>Oksida</a:t>
          </a:r>
          <a:r>
            <a:rPr lang="en-US" sz="1400" dirty="0" smtClean="0"/>
            <a:t> </a:t>
          </a:r>
          <a:r>
            <a:rPr lang="en-US" sz="1400" dirty="0" err="1" smtClean="0"/>
            <a:t>asam</a:t>
          </a:r>
          <a:r>
            <a:rPr lang="en-US" sz="1400" dirty="0" smtClean="0"/>
            <a:t> </a:t>
          </a:r>
          <a:r>
            <a:rPr lang="en-US" sz="1400" dirty="0" err="1" smtClean="0"/>
            <a:t>merupakan</a:t>
          </a:r>
          <a:r>
            <a:rPr lang="en-US" sz="1400" dirty="0" smtClean="0"/>
            <a:t> </a:t>
          </a:r>
          <a:r>
            <a:rPr lang="en-US" sz="1400" dirty="0" err="1" smtClean="0"/>
            <a:t>oksida</a:t>
          </a:r>
          <a:r>
            <a:rPr lang="en-US" sz="1400" dirty="0" smtClean="0"/>
            <a:t> yang </a:t>
          </a:r>
          <a:r>
            <a:rPr lang="en-US" sz="1400" dirty="0" err="1" smtClean="0"/>
            <a:t>dapat</a:t>
          </a:r>
          <a:r>
            <a:rPr lang="en-US" sz="1400" dirty="0" smtClean="0"/>
            <a:t> </a:t>
          </a:r>
          <a:r>
            <a:rPr lang="en-US" sz="1400" dirty="0" err="1" smtClean="0"/>
            <a:t>bereaksi</a:t>
          </a:r>
          <a:r>
            <a:rPr lang="en-US" sz="1400" dirty="0" smtClean="0"/>
            <a:t> </a:t>
          </a:r>
          <a:r>
            <a:rPr lang="en-US" sz="1400" dirty="0" err="1" smtClean="0"/>
            <a:t>dengan</a:t>
          </a:r>
          <a:r>
            <a:rPr lang="en-US" sz="1400" dirty="0" smtClean="0"/>
            <a:t> air </a:t>
          </a:r>
          <a:r>
            <a:rPr lang="en-US" sz="1400" dirty="0" err="1" smtClean="0"/>
            <a:t>membentuk</a:t>
          </a:r>
          <a:r>
            <a:rPr lang="en-US" sz="1400" dirty="0" smtClean="0"/>
            <a:t> </a:t>
          </a:r>
          <a:r>
            <a:rPr lang="en-US" sz="1400" dirty="0" err="1" smtClean="0"/>
            <a:t>asam</a:t>
          </a:r>
          <a:r>
            <a:rPr lang="en-US" sz="1400" dirty="0" smtClean="0"/>
            <a:t>. </a:t>
          </a:r>
          <a:r>
            <a:rPr lang="en-US" sz="1400" dirty="0" err="1" smtClean="0"/>
            <a:t>Umumnya</a:t>
          </a:r>
          <a:r>
            <a:rPr lang="en-US" sz="1400" dirty="0" smtClean="0"/>
            <a:t> </a:t>
          </a:r>
          <a:r>
            <a:rPr lang="en-US" sz="1400" dirty="0" err="1" smtClean="0"/>
            <a:t>merupakan</a:t>
          </a:r>
          <a:r>
            <a:rPr lang="en-US" sz="1400" dirty="0" smtClean="0"/>
            <a:t> </a:t>
          </a:r>
          <a:r>
            <a:rPr lang="en-US" sz="1400" dirty="0" err="1" smtClean="0"/>
            <a:t>oksida</a:t>
          </a:r>
          <a:r>
            <a:rPr lang="en-US" sz="1400" dirty="0" smtClean="0"/>
            <a:t> </a:t>
          </a:r>
          <a:r>
            <a:rPr lang="en-US" sz="1400" dirty="0" err="1" smtClean="0"/>
            <a:t>nonlogam</a:t>
          </a:r>
          <a:r>
            <a:rPr lang="en-US" sz="1400" dirty="0" smtClean="0"/>
            <a:t>, </a:t>
          </a:r>
          <a:r>
            <a:rPr lang="en-US" sz="1400" dirty="0" err="1" smtClean="0"/>
            <a:t>misalnya</a:t>
          </a:r>
          <a:r>
            <a:rPr lang="en-US" sz="1400" dirty="0" smtClean="0"/>
            <a:t> SO</a:t>
          </a:r>
          <a:r>
            <a:rPr lang="en-US" sz="1400" baseline="-25000" dirty="0" smtClean="0"/>
            <a:t>3</a:t>
          </a:r>
          <a:r>
            <a:rPr lang="en-US" sz="1400" dirty="0" smtClean="0"/>
            <a:t> </a:t>
          </a:r>
          <a:r>
            <a:rPr lang="en-US" sz="1400" dirty="0" err="1" smtClean="0"/>
            <a:t>dan</a:t>
          </a:r>
          <a:r>
            <a:rPr lang="en-US" sz="1400" dirty="0" smtClean="0"/>
            <a:t> Cl</a:t>
          </a:r>
          <a:r>
            <a:rPr lang="en-US" sz="1400" baseline="-25000" dirty="0" smtClean="0"/>
            <a:t>2</a:t>
          </a:r>
          <a:r>
            <a:rPr lang="en-US" sz="1400" dirty="0" smtClean="0"/>
            <a:t>O</a:t>
          </a:r>
          <a:r>
            <a:rPr lang="en-US" sz="1400" baseline="-25000" dirty="0" smtClean="0"/>
            <a:t>7</a:t>
          </a:r>
          <a:r>
            <a:rPr lang="en-US" sz="1400" dirty="0" smtClean="0"/>
            <a:t>.</a:t>
          </a:r>
          <a:endParaRPr lang="id-ID" sz="1400" dirty="0"/>
        </a:p>
      </dgm:t>
    </dgm:pt>
    <dgm:pt modelId="{900CBB6B-39FC-4C4B-AFA0-41CCA9E04A16}" type="parTrans" cxnId="{5C6DD2C7-C925-44D5-A0D2-3B9AC002F39E}">
      <dgm:prSet/>
      <dgm:spPr/>
      <dgm:t>
        <a:bodyPr/>
        <a:lstStyle/>
        <a:p>
          <a:endParaRPr lang="id-ID"/>
        </a:p>
      </dgm:t>
    </dgm:pt>
    <dgm:pt modelId="{8639B2DA-CA43-4F09-81C8-499438ECB800}" type="sibTrans" cxnId="{5C6DD2C7-C925-44D5-A0D2-3B9AC002F39E}">
      <dgm:prSet/>
      <dgm:spPr/>
      <dgm:t>
        <a:bodyPr/>
        <a:lstStyle/>
        <a:p>
          <a:endParaRPr lang="id-ID"/>
        </a:p>
      </dgm:t>
    </dgm:pt>
    <dgm:pt modelId="{03841E1A-229D-4891-BD48-034F6FDEEF02}">
      <dgm:prSet custT="1"/>
      <dgm:spPr/>
      <dgm:t>
        <a:bodyPr/>
        <a:lstStyle/>
        <a:p>
          <a:pPr rtl="0"/>
          <a:r>
            <a:rPr lang="en-US" sz="1400" dirty="0" err="1" smtClean="0"/>
            <a:t>Oksida</a:t>
          </a:r>
          <a:r>
            <a:rPr lang="en-US" sz="1400" dirty="0" smtClean="0"/>
            <a:t> </a:t>
          </a:r>
          <a:r>
            <a:rPr lang="en-US" sz="1400" dirty="0" err="1" smtClean="0"/>
            <a:t>basa</a:t>
          </a:r>
          <a:r>
            <a:rPr lang="en-US" sz="1400" dirty="0" smtClean="0"/>
            <a:t> </a:t>
          </a:r>
          <a:r>
            <a:rPr lang="en-US" sz="1400" dirty="0" err="1" smtClean="0"/>
            <a:t>merupakan</a:t>
          </a:r>
          <a:r>
            <a:rPr lang="en-US" sz="1400" dirty="0" smtClean="0"/>
            <a:t> </a:t>
          </a:r>
          <a:r>
            <a:rPr lang="en-US" sz="1400" dirty="0" err="1" smtClean="0"/>
            <a:t>oksida</a:t>
          </a:r>
          <a:r>
            <a:rPr lang="en-US" sz="1400" dirty="0" smtClean="0"/>
            <a:t> yang </a:t>
          </a:r>
          <a:r>
            <a:rPr lang="en-US" sz="1400" dirty="0" err="1" smtClean="0"/>
            <a:t>dapat</a:t>
          </a:r>
          <a:r>
            <a:rPr lang="en-US" sz="1400" dirty="0" smtClean="0"/>
            <a:t> </a:t>
          </a:r>
          <a:r>
            <a:rPr lang="en-US" sz="1400" dirty="0" err="1" smtClean="0"/>
            <a:t>bereaksi</a:t>
          </a:r>
          <a:r>
            <a:rPr lang="en-US" sz="1400" dirty="0" smtClean="0"/>
            <a:t> </a:t>
          </a:r>
          <a:r>
            <a:rPr lang="en-US" sz="1400" dirty="0" err="1" smtClean="0"/>
            <a:t>dengan</a:t>
          </a:r>
          <a:r>
            <a:rPr lang="en-US" sz="1400" dirty="0" smtClean="0"/>
            <a:t> air </a:t>
          </a:r>
          <a:r>
            <a:rPr lang="en-US" sz="1400" dirty="0" err="1" smtClean="0"/>
            <a:t>membentuk</a:t>
          </a:r>
          <a:r>
            <a:rPr lang="en-US" sz="1400" dirty="0" smtClean="0"/>
            <a:t> </a:t>
          </a:r>
          <a:r>
            <a:rPr lang="en-US" sz="1400" dirty="0" err="1" smtClean="0"/>
            <a:t>basa</a:t>
          </a:r>
          <a:r>
            <a:rPr lang="en-US" sz="1400" dirty="0" smtClean="0"/>
            <a:t>. </a:t>
          </a:r>
          <a:r>
            <a:rPr lang="en-US" sz="1400" dirty="0" err="1" smtClean="0"/>
            <a:t>Umumnya</a:t>
          </a:r>
          <a:r>
            <a:rPr lang="en-US" sz="1400" dirty="0" smtClean="0"/>
            <a:t> </a:t>
          </a:r>
          <a:r>
            <a:rPr lang="en-US" sz="1400" dirty="0" err="1" smtClean="0"/>
            <a:t>merupakan</a:t>
          </a:r>
          <a:r>
            <a:rPr lang="en-US" sz="1400" dirty="0" smtClean="0"/>
            <a:t> </a:t>
          </a:r>
          <a:r>
            <a:rPr lang="en-US" sz="1400" dirty="0" err="1" smtClean="0"/>
            <a:t>oksida</a:t>
          </a:r>
          <a:r>
            <a:rPr lang="en-US" sz="1400" dirty="0" smtClean="0"/>
            <a:t> </a:t>
          </a:r>
          <a:r>
            <a:rPr lang="en-US" sz="1400" dirty="0" err="1" smtClean="0"/>
            <a:t>logam</a:t>
          </a:r>
          <a:r>
            <a:rPr lang="en-US" sz="1400" dirty="0" smtClean="0"/>
            <a:t>, </a:t>
          </a:r>
          <a:r>
            <a:rPr lang="en-US" sz="1400" dirty="0" err="1" smtClean="0"/>
            <a:t>misalnya</a:t>
          </a:r>
          <a:r>
            <a:rPr lang="en-US" sz="1400" dirty="0" smtClean="0"/>
            <a:t> Na</a:t>
          </a:r>
          <a:r>
            <a:rPr lang="en-US" sz="1400" baseline="-25000" dirty="0" smtClean="0"/>
            <a:t>2</a:t>
          </a:r>
          <a:r>
            <a:rPr lang="en-US" sz="1400" dirty="0" smtClean="0"/>
            <a:t>O </a:t>
          </a:r>
          <a:r>
            <a:rPr lang="en-US" sz="1400" dirty="0" err="1" smtClean="0"/>
            <a:t>dan</a:t>
          </a:r>
          <a:r>
            <a:rPr lang="en-US" sz="1400" dirty="0" smtClean="0"/>
            <a:t> </a:t>
          </a:r>
          <a:r>
            <a:rPr lang="en-US" sz="1400" dirty="0" err="1" smtClean="0"/>
            <a:t>CaO</a:t>
          </a:r>
          <a:r>
            <a:rPr lang="en-US" sz="1400" dirty="0" smtClean="0"/>
            <a:t>.</a:t>
          </a:r>
          <a:endParaRPr lang="id-ID" sz="1400" dirty="0"/>
        </a:p>
      </dgm:t>
    </dgm:pt>
    <dgm:pt modelId="{CD822231-BBFB-41A8-A3A9-49EF12C05F9E}" type="parTrans" cxnId="{2399D6BA-1CCC-4DBF-8704-3BD4CCB7245F}">
      <dgm:prSet/>
      <dgm:spPr/>
      <dgm:t>
        <a:bodyPr/>
        <a:lstStyle/>
        <a:p>
          <a:endParaRPr lang="id-ID"/>
        </a:p>
      </dgm:t>
    </dgm:pt>
    <dgm:pt modelId="{5AC924DE-54A1-4F88-8A22-B88728620B5E}" type="sibTrans" cxnId="{2399D6BA-1CCC-4DBF-8704-3BD4CCB7245F}">
      <dgm:prSet/>
      <dgm:spPr/>
      <dgm:t>
        <a:bodyPr/>
        <a:lstStyle/>
        <a:p>
          <a:endParaRPr lang="id-ID"/>
        </a:p>
      </dgm:t>
    </dgm:pt>
    <dgm:pt modelId="{DC3C13B7-6709-4431-9C0D-7542F5FD7A89}">
      <dgm:prSet custT="1"/>
      <dgm:spPr/>
      <dgm:t>
        <a:bodyPr/>
        <a:lstStyle/>
        <a:p>
          <a:pPr rtl="0"/>
          <a:r>
            <a:rPr lang="en-US" sz="1400" smtClean="0"/>
            <a:t>Oksida amfoter merupakan oksida yang dalam lingkungan asam bersifat basa dan dalam lingkungan basa bersifat asam Oksida ini dapat bereaksi dengan asam maupun basa, misalnya Al</a:t>
          </a:r>
          <a:r>
            <a:rPr lang="en-US" sz="1400" baseline="-25000" smtClean="0"/>
            <a:t>2</a:t>
          </a:r>
          <a:r>
            <a:rPr lang="en-US" sz="1400" smtClean="0"/>
            <a:t>O</a:t>
          </a:r>
          <a:r>
            <a:rPr lang="en-US" sz="1400" baseline="-25000" smtClean="0"/>
            <a:t>3</a:t>
          </a:r>
          <a:r>
            <a:rPr lang="en-US" sz="1400" smtClean="0"/>
            <a:t>.</a:t>
          </a:r>
          <a:endParaRPr lang="id-ID" sz="1400"/>
        </a:p>
      </dgm:t>
    </dgm:pt>
    <dgm:pt modelId="{75E69CB6-FFE1-4FE0-92E5-38F6A396C69C}" type="parTrans" cxnId="{2766563A-EA8A-4BBF-8526-FF93C8B977EF}">
      <dgm:prSet/>
      <dgm:spPr/>
      <dgm:t>
        <a:bodyPr/>
        <a:lstStyle/>
        <a:p>
          <a:endParaRPr lang="id-ID"/>
        </a:p>
      </dgm:t>
    </dgm:pt>
    <dgm:pt modelId="{2B5ECF42-8313-4339-92E7-D5DE3BADA897}" type="sibTrans" cxnId="{2766563A-EA8A-4BBF-8526-FF93C8B977EF}">
      <dgm:prSet/>
      <dgm:spPr/>
      <dgm:t>
        <a:bodyPr/>
        <a:lstStyle/>
        <a:p>
          <a:endParaRPr lang="id-ID"/>
        </a:p>
      </dgm:t>
    </dgm:pt>
    <dgm:pt modelId="{A97BAED3-666C-431F-ACC3-18804C217224}">
      <dgm:prSet custT="1"/>
      <dgm:spPr/>
      <dgm:t>
        <a:bodyPr/>
        <a:lstStyle/>
        <a:p>
          <a:pPr rtl="0"/>
          <a:r>
            <a:rPr lang="en-US" sz="1400" smtClean="0"/>
            <a:t>Oksida indiferen merupakan oksida yang tidak dapat bereaksi dengan air dan tidak dapat membentuk asam maupun basa, misalnya CO dan NO.</a:t>
          </a:r>
          <a:endParaRPr lang="id-ID" sz="1400"/>
        </a:p>
      </dgm:t>
    </dgm:pt>
    <dgm:pt modelId="{10B3B491-B702-48C6-9AAB-791543BAFF81}" type="parTrans" cxnId="{88036848-0DE6-4BFC-AC9B-D068D0C2EAEA}">
      <dgm:prSet/>
      <dgm:spPr/>
      <dgm:t>
        <a:bodyPr/>
        <a:lstStyle/>
        <a:p>
          <a:endParaRPr lang="id-ID"/>
        </a:p>
      </dgm:t>
    </dgm:pt>
    <dgm:pt modelId="{350315AF-FCC4-4BD3-8BCA-6D4DF8870FCA}" type="sibTrans" cxnId="{88036848-0DE6-4BFC-AC9B-D068D0C2EAEA}">
      <dgm:prSet/>
      <dgm:spPr/>
      <dgm:t>
        <a:bodyPr/>
        <a:lstStyle/>
        <a:p>
          <a:endParaRPr lang="id-ID"/>
        </a:p>
      </dgm:t>
    </dgm:pt>
    <dgm:pt modelId="{ABABBF7C-F09A-41CC-B9FF-AE8BBAA977C9}" type="pres">
      <dgm:prSet presAssocID="{8AD4D3F4-752C-4989-A56A-4D4FF18D97BE}" presName="linear" presStyleCnt="0">
        <dgm:presLayoutVars>
          <dgm:animLvl val="lvl"/>
          <dgm:resizeHandles val="exact"/>
        </dgm:presLayoutVars>
      </dgm:prSet>
      <dgm:spPr/>
      <dgm:t>
        <a:bodyPr/>
        <a:lstStyle/>
        <a:p>
          <a:endParaRPr lang="id-ID"/>
        </a:p>
      </dgm:t>
    </dgm:pt>
    <dgm:pt modelId="{3F79F73C-B055-4006-9270-3EB82FE8628E}" type="pres">
      <dgm:prSet presAssocID="{D4AAE52B-E6D0-4D2A-A221-875D3503E1EF}" presName="parentText" presStyleLbl="node1" presStyleIdx="0" presStyleCnt="4" custScaleY="150779">
        <dgm:presLayoutVars>
          <dgm:chMax val="0"/>
          <dgm:bulletEnabled val="1"/>
        </dgm:presLayoutVars>
      </dgm:prSet>
      <dgm:spPr/>
      <dgm:t>
        <a:bodyPr/>
        <a:lstStyle/>
        <a:p>
          <a:endParaRPr lang="id-ID"/>
        </a:p>
      </dgm:t>
    </dgm:pt>
    <dgm:pt modelId="{D6450EDE-631D-48BC-9092-56E191019832}" type="pres">
      <dgm:prSet presAssocID="{8639B2DA-CA43-4F09-81C8-499438ECB800}" presName="spacer" presStyleCnt="0"/>
      <dgm:spPr/>
    </dgm:pt>
    <dgm:pt modelId="{69C838C0-B23B-44C9-9459-1F3AC8EDA67E}" type="pres">
      <dgm:prSet presAssocID="{03841E1A-229D-4891-BD48-034F6FDEEF02}" presName="parentText" presStyleLbl="node1" presStyleIdx="1" presStyleCnt="4" custScaleY="150779">
        <dgm:presLayoutVars>
          <dgm:chMax val="0"/>
          <dgm:bulletEnabled val="1"/>
        </dgm:presLayoutVars>
      </dgm:prSet>
      <dgm:spPr/>
      <dgm:t>
        <a:bodyPr/>
        <a:lstStyle/>
        <a:p>
          <a:endParaRPr lang="id-ID"/>
        </a:p>
      </dgm:t>
    </dgm:pt>
    <dgm:pt modelId="{151A589C-8F44-4E0B-97F5-3C8D0006E008}" type="pres">
      <dgm:prSet presAssocID="{5AC924DE-54A1-4F88-8A22-B88728620B5E}" presName="spacer" presStyleCnt="0"/>
      <dgm:spPr/>
    </dgm:pt>
    <dgm:pt modelId="{5EFD1699-F924-4E75-BBC6-A73288AB899B}" type="pres">
      <dgm:prSet presAssocID="{DC3C13B7-6709-4431-9C0D-7542F5FD7A89}" presName="parentText" presStyleLbl="node1" presStyleIdx="2" presStyleCnt="4" custScaleY="150779">
        <dgm:presLayoutVars>
          <dgm:chMax val="0"/>
          <dgm:bulletEnabled val="1"/>
        </dgm:presLayoutVars>
      </dgm:prSet>
      <dgm:spPr/>
      <dgm:t>
        <a:bodyPr/>
        <a:lstStyle/>
        <a:p>
          <a:endParaRPr lang="id-ID"/>
        </a:p>
      </dgm:t>
    </dgm:pt>
    <dgm:pt modelId="{DF423EEB-88D9-42CF-B8CB-90E3D5485C0A}" type="pres">
      <dgm:prSet presAssocID="{2B5ECF42-8313-4339-92E7-D5DE3BADA897}" presName="spacer" presStyleCnt="0"/>
      <dgm:spPr/>
    </dgm:pt>
    <dgm:pt modelId="{DB06EA1B-F91C-4D7F-B571-F29DA7A26E89}" type="pres">
      <dgm:prSet presAssocID="{A97BAED3-666C-431F-ACC3-18804C217224}" presName="parentText" presStyleLbl="node1" presStyleIdx="3" presStyleCnt="4" custScaleY="150779">
        <dgm:presLayoutVars>
          <dgm:chMax val="0"/>
          <dgm:bulletEnabled val="1"/>
        </dgm:presLayoutVars>
      </dgm:prSet>
      <dgm:spPr/>
      <dgm:t>
        <a:bodyPr/>
        <a:lstStyle/>
        <a:p>
          <a:endParaRPr lang="id-ID"/>
        </a:p>
      </dgm:t>
    </dgm:pt>
  </dgm:ptLst>
  <dgm:cxnLst>
    <dgm:cxn modelId="{2399D6BA-1CCC-4DBF-8704-3BD4CCB7245F}" srcId="{8AD4D3F4-752C-4989-A56A-4D4FF18D97BE}" destId="{03841E1A-229D-4891-BD48-034F6FDEEF02}" srcOrd="1" destOrd="0" parTransId="{CD822231-BBFB-41A8-A3A9-49EF12C05F9E}" sibTransId="{5AC924DE-54A1-4F88-8A22-B88728620B5E}"/>
    <dgm:cxn modelId="{43FB9B9C-C3AA-4686-82D2-EB320C1BE3EC}" type="presOf" srcId="{8AD4D3F4-752C-4989-A56A-4D4FF18D97BE}" destId="{ABABBF7C-F09A-41CC-B9FF-AE8BBAA977C9}" srcOrd="0" destOrd="0" presId="urn:microsoft.com/office/officeart/2005/8/layout/vList2"/>
    <dgm:cxn modelId="{2766563A-EA8A-4BBF-8526-FF93C8B977EF}" srcId="{8AD4D3F4-752C-4989-A56A-4D4FF18D97BE}" destId="{DC3C13B7-6709-4431-9C0D-7542F5FD7A89}" srcOrd="2" destOrd="0" parTransId="{75E69CB6-FFE1-4FE0-92E5-38F6A396C69C}" sibTransId="{2B5ECF42-8313-4339-92E7-D5DE3BADA897}"/>
    <dgm:cxn modelId="{E30008BC-8C81-41EA-BCAD-DCE8ABF7529A}" type="presOf" srcId="{DC3C13B7-6709-4431-9C0D-7542F5FD7A89}" destId="{5EFD1699-F924-4E75-BBC6-A73288AB899B}" srcOrd="0" destOrd="0" presId="urn:microsoft.com/office/officeart/2005/8/layout/vList2"/>
    <dgm:cxn modelId="{B4001002-F55B-41F9-ADCF-BF6FBF5D82F3}" type="presOf" srcId="{D4AAE52B-E6D0-4D2A-A221-875D3503E1EF}" destId="{3F79F73C-B055-4006-9270-3EB82FE8628E}" srcOrd="0" destOrd="0" presId="urn:microsoft.com/office/officeart/2005/8/layout/vList2"/>
    <dgm:cxn modelId="{88036848-0DE6-4BFC-AC9B-D068D0C2EAEA}" srcId="{8AD4D3F4-752C-4989-A56A-4D4FF18D97BE}" destId="{A97BAED3-666C-431F-ACC3-18804C217224}" srcOrd="3" destOrd="0" parTransId="{10B3B491-B702-48C6-9AAB-791543BAFF81}" sibTransId="{350315AF-FCC4-4BD3-8BCA-6D4DF8870FCA}"/>
    <dgm:cxn modelId="{31E3D724-22DB-4B13-B221-B330C0A7FD85}" type="presOf" srcId="{A97BAED3-666C-431F-ACC3-18804C217224}" destId="{DB06EA1B-F91C-4D7F-B571-F29DA7A26E89}" srcOrd="0" destOrd="0" presId="urn:microsoft.com/office/officeart/2005/8/layout/vList2"/>
    <dgm:cxn modelId="{5C6DD2C7-C925-44D5-A0D2-3B9AC002F39E}" srcId="{8AD4D3F4-752C-4989-A56A-4D4FF18D97BE}" destId="{D4AAE52B-E6D0-4D2A-A221-875D3503E1EF}" srcOrd="0" destOrd="0" parTransId="{900CBB6B-39FC-4C4B-AFA0-41CCA9E04A16}" sibTransId="{8639B2DA-CA43-4F09-81C8-499438ECB800}"/>
    <dgm:cxn modelId="{CE65480A-7D8C-4F0D-9745-21318F8A15C3}" type="presOf" srcId="{03841E1A-229D-4891-BD48-034F6FDEEF02}" destId="{69C838C0-B23B-44C9-9459-1F3AC8EDA67E}" srcOrd="0" destOrd="0" presId="urn:microsoft.com/office/officeart/2005/8/layout/vList2"/>
    <dgm:cxn modelId="{29A41215-EC89-40B8-8AAA-B9A83AAB7F68}" type="presParOf" srcId="{ABABBF7C-F09A-41CC-B9FF-AE8BBAA977C9}" destId="{3F79F73C-B055-4006-9270-3EB82FE8628E}" srcOrd="0" destOrd="0" presId="urn:microsoft.com/office/officeart/2005/8/layout/vList2"/>
    <dgm:cxn modelId="{55554B79-3D34-47F6-B858-3500CEB99A9F}" type="presParOf" srcId="{ABABBF7C-F09A-41CC-B9FF-AE8BBAA977C9}" destId="{D6450EDE-631D-48BC-9092-56E191019832}" srcOrd="1" destOrd="0" presId="urn:microsoft.com/office/officeart/2005/8/layout/vList2"/>
    <dgm:cxn modelId="{8B6CC992-CAAC-446A-A352-49F323F45220}" type="presParOf" srcId="{ABABBF7C-F09A-41CC-B9FF-AE8BBAA977C9}" destId="{69C838C0-B23B-44C9-9459-1F3AC8EDA67E}" srcOrd="2" destOrd="0" presId="urn:microsoft.com/office/officeart/2005/8/layout/vList2"/>
    <dgm:cxn modelId="{61FB3CB2-D440-4406-AB4C-D1E033FDACF3}" type="presParOf" srcId="{ABABBF7C-F09A-41CC-B9FF-AE8BBAA977C9}" destId="{151A589C-8F44-4E0B-97F5-3C8D0006E008}" srcOrd="3" destOrd="0" presId="urn:microsoft.com/office/officeart/2005/8/layout/vList2"/>
    <dgm:cxn modelId="{00A38235-CF2D-4F8A-A61D-1710377C92B6}" type="presParOf" srcId="{ABABBF7C-F09A-41CC-B9FF-AE8BBAA977C9}" destId="{5EFD1699-F924-4E75-BBC6-A73288AB899B}" srcOrd="4" destOrd="0" presId="urn:microsoft.com/office/officeart/2005/8/layout/vList2"/>
    <dgm:cxn modelId="{7AE4919A-C518-40E5-9523-9AECDB71BBED}" type="presParOf" srcId="{ABABBF7C-F09A-41CC-B9FF-AE8BBAA977C9}" destId="{DF423EEB-88D9-42CF-B8CB-90E3D5485C0A}" srcOrd="5" destOrd="0" presId="urn:microsoft.com/office/officeart/2005/8/layout/vList2"/>
    <dgm:cxn modelId="{25F48BB3-B040-4C70-9C6C-23C53F4B18BE}" type="presParOf" srcId="{ABABBF7C-F09A-41CC-B9FF-AE8BBAA977C9}" destId="{DB06EA1B-F91C-4D7F-B571-F29DA7A26E8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DDE21F-0C6B-4742-9810-020E446BAD72}"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id-ID"/>
        </a:p>
      </dgm:t>
    </dgm:pt>
    <dgm:pt modelId="{2E268E76-A3A3-4A61-9602-8E83E678E5CC}">
      <dgm:prSet/>
      <dgm:spPr/>
      <dgm:t>
        <a:bodyPr/>
        <a:lstStyle/>
        <a:p>
          <a:pPr rtl="0"/>
          <a:r>
            <a:rPr lang="en-US" smtClean="0"/>
            <a:t>Sebagai sumber proses pernafasan pada mahluk hidup</a:t>
          </a:r>
          <a:endParaRPr lang="id-ID"/>
        </a:p>
      </dgm:t>
    </dgm:pt>
    <dgm:pt modelId="{A92DCB19-3540-4681-AECE-323F4A3736A9}" type="parTrans" cxnId="{6D2FCCF0-1357-439D-A7CB-83974834B24A}">
      <dgm:prSet/>
      <dgm:spPr/>
      <dgm:t>
        <a:bodyPr/>
        <a:lstStyle/>
        <a:p>
          <a:endParaRPr lang="id-ID"/>
        </a:p>
      </dgm:t>
    </dgm:pt>
    <dgm:pt modelId="{2308F773-BB7E-4A0C-959C-E3C4B59B0F01}" type="sibTrans" cxnId="{6D2FCCF0-1357-439D-A7CB-83974834B24A}">
      <dgm:prSet/>
      <dgm:spPr/>
      <dgm:t>
        <a:bodyPr/>
        <a:lstStyle/>
        <a:p>
          <a:endParaRPr lang="id-ID"/>
        </a:p>
      </dgm:t>
    </dgm:pt>
    <dgm:pt modelId="{D4FFF5B1-CDD1-4E17-A367-048160164866}">
      <dgm:prSet/>
      <dgm:spPr/>
      <dgm:t>
        <a:bodyPr/>
        <a:lstStyle/>
        <a:p>
          <a:pPr rtl="0"/>
          <a:r>
            <a:rPr lang="en-US" smtClean="0"/>
            <a:t>Oksigen digunakan sebagai input pembakaran pada industri bahan bakar.</a:t>
          </a:r>
          <a:endParaRPr lang="id-ID"/>
        </a:p>
      </dgm:t>
    </dgm:pt>
    <dgm:pt modelId="{B52494C2-16C4-42F3-B3D3-752C0DBA68C4}" type="parTrans" cxnId="{A354B0B6-C22A-40F4-9381-E9761C4F81EA}">
      <dgm:prSet/>
      <dgm:spPr/>
      <dgm:t>
        <a:bodyPr/>
        <a:lstStyle/>
        <a:p>
          <a:endParaRPr lang="id-ID"/>
        </a:p>
      </dgm:t>
    </dgm:pt>
    <dgm:pt modelId="{A696AB5C-AA17-4586-8AC6-15CA9BD4DEE0}" type="sibTrans" cxnId="{A354B0B6-C22A-40F4-9381-E9761C4F81EA}">
      <dgm:prSet/>
      <dgm:spPr/>
      <dgm:t>
        <a:bodyPr/>
        <a:lstStyle/>
        <a:p>
          <a:endParaRPr lang="id-ID"/>
        </a:p>
      </dgm:t>
    </dgm:pt>
    <dgm:pt modelId="{E6EB07D8-9854-475C-AA4A-7E6BE88EBC4F}">
      <dgm:prSet/>
      <dgm:spPr/>
      <dgm:t>
        <a:bodyPr/>
        <a:lstStyle/>
        <a:p>
          <a:pPr rtl="0"/>
          <a:r>
            <a:rPr lang="en-US" smtClean="0"/>
            <a:t>Ozon dimanfaatkan sebagai pembunuh kuman pada pengolahan air, </a:t>
          </a:r>
          <a:endParaRPr lang="id-ID"/>
        </a:p>
      </dgm:t>
    </dgm:pt>
    <dgm:pt modelId="{DBD3CD6A-4C97-4B90-A205-729BA94219E6}" type="parTrans" cxnId="{C83CC563-BDF1-4833-A6AF-66254031554A}">
      <dgm:prSet/>
      <dgm:spPr/>
      <dgm:t>
        <a:bodyPr/>
        <a:lstStyle/>
        <a:p>
          <a:endParaRPr lang="id-ID"/>
        </a:p>
      </dgm:t>
    </dgm:pt>
    <dgm:pt modelId="{F3FDE188-497C-4574-BC11-A1E592B96CFC}" type="sibTrans" cxnId="{C83CC563-BDF1-4833-A6AF-66254031554A}">
      <dgm:prSet/>
      <dgm:spPr/>
      <dgm:t>
        <a:bodyPr/>
        <a:lstStyle/>
        <a:p>
          <a:endParaRPr lang="id-ID"/>
        </a:p>
      </dgm:t>
    </dgm:pt>
    <dgm:pt modelId="{F043B527-7B37-44E8-946A-8DDAF1107172}">
      <dgm:prSet/>
      <dgm:spPr/>
      <dgm:t>
        <a:bodyPr/>
        <a:lstStyle/>
        <a:p>
          <a:pPr rtl="0"/>
          <a:r>
            <a:rPr lang="en-US" dirty="0" err="1" smtClean="0"/>
            <a:t>Ozon</a:t>
          </a:r>
          <a:r>
            <a:rPr lang="en-US" dirty="0" smtClean="0"/>
            <a:t> </a:t>
          </a:r>
          <a:r>
            <a:rPr lang="en-US" dirty="0" err="1" smtClean="0"/>
            <a:t>digunakan</a:t>
          </a:r>
          <a:r>
            <a:rPr lang="en-US" dirty="0" smtClean="0"/>
            <a:t> pula </a:t>
          </a:r>
          <a:r>
            <a:rPr lang="en-US" dirty="0" err="1" smtClean="0"/>
            <a:t>sebagai</a:t>
          </a:r>
          <a:r>
            <a:rPr lang="en-US" dirty="0" smtClean="0"/>
            <a:t> </a:t>
          </a:r>
          <a:r>
            <a:rPr lang="en-US" dirty="0" err="1" smtClean="0"/>
            <a:t>pemutih</a:t>
          </a:r>
          <a:r>
            <a:rPr lang="en-US" dirty="0" smtClean="0"/>
            <a:t> </a:t>
          </a:r>
          <a:r>
            <a:rPr lang="en-US" dirty="0" err="1" smtClean="0"/>
            <a:t>kain</a:t>
          </a:r>
          <a:r>
            <a:rPr lang="en-US" dirty="0" smtClean="0"/>
            <a:t>.</a:t>
          </a:r>
          <a:endParaRPr lang="id-ID" dirty="0"/>
        </a:p>
      </dgm:t>
    </dgm:pt>
    <dgm:pt modelId="{8F0AA9FD-24A3-4924-9250-0031D85CE65D}" type="parTrans" cxnId="{F94508DB-B5BC-45B7-9201-A155D768E6A3}">
      <dgm:prSet/>
      <dgm:spPr/>
      <dgm:t>
        <a:bodyPr/>
        <a:lstStyle/>
        <a:p>
          <a:endParaRPr lang="id-ID"/>
        </a:p>
      </dgm:t>
    </dgm:pt>
    <dgm:pt modelId="{5D515017-D8CF-41D3-8257-351E7F363466}" type="sibTrans" cxnId="{F94508DB-B5BC-45B7-9201-A155D768E6A3}">
      <dgm:prSet/>
      <dgm:spPr/>
      <dgm:t>
        <a:bodyPr/>
        <a:lstStyle/>
        <a:p>
          <a:endParaRPr lang="id-ID"/>
        </a:p>
      </dgm:t>
    </dgm:pt>
    <dgm:pt modelId="{3CD30AF2-C465-4228-8E71-6D366CD7A4CB}" type="pres">
      <dgm:prSet presAssocID="{6BDDE21F-0C6B-4742-9810-020E446BAD72}" presName="diagram" presStyleCnt="0">
        <dgm:presLayoutVars>
          <dgm:dir/>
          <dgm:resizeHandles val="exact"/>
        </dgm:presLayoutVars>
      </dgm:prSet>
      <dgm:spPr/>
      <dgm:t>
        <a:bodyPr/>
        <a:lstStyle/>
        <a:p>
          <a:endParaRPr lang="id-ID"/>
        </a:p>
      </dgm:t>
    </dgm:pt>
    <dgm:pt modelId="{AB3FAFC6-5866-4952-AD20-4B0ED2432E0C}" type="pres">
      <dgm:prSet presAssocID="{2E268E76-A3A3-4A61-9602-8E83E678E5CC}" presName="node" presStyleLbl="node1" presStyleIdx="0" presStyleCnt="4">
        <dgm:presLayoutVars>
          <dgm:bulletEnabled val="1"/>
        </dgm:presLayoutVars>
      </dgm:prSet>
      <dgm:spPr/>
      <dgm:t>
        <a:bodyPr/>
        <a:lstStyle/>
        <a:p>
          <a:endParaRPr lang="id-ID"/>
        </a:p>
      </dgm:t>
    </dgm:pt>
    <dgm:pt modelId="{9DC9E2B4-0FED-4B9C-9B41-7FF45CABA016}" type="pres">
      <dgm:prSet presAssocID="{2308F773-BB7E-4A0C-959C-E3C4B59B0F01}" presName="sibTrans" presStyleCnt="0"/>
      <dgm:spPr/>
    </dgm:pt>
    <dgm:pt modelId="{58C8378C-AF0C-48EA-8BCD-CF2D8172FD0E}" type="pres">
      <dgm:prSet presAssocID="{D4FFF5B1-CDD1-4E17-A367-048160164866}" presName="node" presStyleLbl="node1" presStyleIdx="1" presStyleCnt="4">
        <dgm:presLayoutVars>
          <dgm:bulletEnabled val="1"/>
        </dgm:presLayoutVars>
      </dgm:prSet>
      <dgm:spPr/>
      <dgm:t>
        <a:bodyPr/>
        <a:lstStyle/>
        <a:p>
          <a:endParaRPr lang="id-ID"/>
        </a:p>
      </dgm:t>
    </dgm:pt>
    <dgm:pt modelId="{84D924E6-FFE0-41EE-B6E5-FC464D9C082B}" type="pres">
      <dgm:prSet presAssocID="{A696AB5C-AA17-4586-8AC6-15CA9BD4DEE0}" presName="sibTrans" presStyleCnt="0"/>
      <dgm:spPr/>
    </dgm:pt>
    <dgm:pt modelId="{5AC4E9E7-0B33-4CE4-9E1A-F9BEE366300C}" type="pres">
      <dgm:prSet presAssocID="{E6EB07D8-9854-475C-AA4A-7E6BE88EBC4F}" presName="node" presStyleLbl="node1" presStyleIdx="2" presStyleCnt="4">
        <dgm:presLayoutVars>
          <dgm:bulletEnabled val="1"/>
        </dgm:presLayoutVars>
      </dgm:prSet>
      <dgm:spPr/>
      <dgm:t>
        <a:bodyPr/>
        <a:lstStyle/>
        <a:p>
          <a:endParaRPr lang="id-ID"/>
        </a:p>
      </dgm:t>
    </dgm:pt>
    <dgm:pt modelId="{D67C6B23-41BA-43F2-A3D9-EA9D3D4FF4F1}" type="pres">
      <dgm:prSet presAssocID="{F3FDE188-497C-4574-BC11-A1E592B96CFC}" presName="sibTrans" presStyleCnt="0"/>
      <dgm:spPr/>
    </dgm:pt>
    <dgm:pt modelId="{5195F6A7-DC4B-4496-B74A-0FC0F222C77D}" type="pres">
      <dgm:prSet presAssocID="{F043B527-7B37-44E8-946A-8DDAF1107172}" presName="node" presStyleLbl="node1" presStyleIdx="3" presStyleCnt="4">
        <dgm:presLayoutVars>
          <dgm:bulletEnabled val="1"/>
        </dgm:presLayoutVars>
      </dgm:prSet>
      <dgm:spPr/>
      <dgm:t>
        <a:bodyPr/>
        <a:lstStyle/>
        <a:p>
          <a:endParaRPr lang="id-ID"/>
        </a:p>
      </dgm:t>
    </dgm:pt>
  </dgm:ptLst>
  <dgm:cxnLst>
    <dgm:cxn modelId="{9290321A-2D5C-4CE0-B9C2-0A3EB1380641}" type="presOf" srcId="{6BDDE21F-0C6B-4742-9810-020E446BAD72}" destId="{3CD30AF2-C465-4228-8E71-6D366CD7A4CB}" srcOrd="0" destOrd="0" presId="urn:microsoft.com/office/officeart/2005/8/layout/default"/>
    <dgm:cxn modelId="{C83CC563-BDF1-4833-A6AF-66254031554A}" srcId="{6BDDE21F-0C6B-4742-9810-020E446BAD72}" destId="{E6EB07D8-9854-475C-AA4A-7E6BE88EBC4F}" srcOrd="2" destOrd="0" parTransId="{DBD3CD6A-4C97-4B90-A205-729BA94219E6}" sibTransId="{F3FDE188-497C-4574-BC11-A1E592B96CFC}"/>
    <dgm:cxn modelId="{F94508DB-B5BC-45B7-9201-A155D768E6A3}" srcId="{6BDDE21F-0C6B-4742-9810-020E446BAD72}" destId="{F043B527-7B37-44E8-946A-8DDAF1107172}" srcOrd="3" destOrd="0" parTransId="{8F0AA9FD-24A3-4924-9250-0031D85CE65D}" sibTransId="{5D515017-D8CF-41D3-8257-351E7F363466}"/>
    <dgm:cxn modelId="{DD0B5318-81D6-4661-993F-3E195A2C7900}" type="presOf" srcId="{F043B527-7B37-44E8-946A-8DDAF1107172}" destId="{5195F6A7-DC4B-4496-B74A-0FC0F222C77D}" srcOrd="0" destOrd="0" presId="urn:microsoft.com/office/officeart/2005/8/layout/default"/>
    <dgm:cxn modelId="{478EE2B2-8864-4DB0-B760-9C893E5F2CC6}" type="presOf" srcId="{2E268E76-A3A3-4A61-9602-8E83E678E5CC}" destId="{AB3FAFC6-5866-4952-AD20-4B0ED2432E0C}" srcOrd="0" destOrd="0" presId="urn:microsoft.com/office/officeart/2005/8/layout/default"/>
    <dgm:cxn modelId="{12F0D9DE-16A3-4519-B025-753312D1F099}" type="presOf" srcId="{D4FFF5B1-CDD1-4E17-A367-048160164866}" destId="{58C8378C-AF0C-48EA-8BCD-CF2D8172FD0E}" srcOrd="0" destOrd="0" presId="urn:microsoft.com/office/officeart/2005/8/layout/default"/>
    <dgm:cxn modelId="{828427AF-237D-4EE1-A0F4-7E59CE9546BD}" type="presOf" srcId="{E6EB07D8-9854-475C-AA4A-7E6BE88EBC4F}" destId="{5AC4E9E7-0B33-4CE4-9E1A-F9BEE366300C}" srcOrd="0" destOrd="0" presId="urn:microsoft.com/office/officeart/2005/8/layout/default"/>
    <dgm:cxn modelId="{A354B0B6-C22A-40F4-9381-E9761C4F81EA}" srcId="{6BDDE21F-0C6B-4742-9810-020E446BAD72}" destId="{D4FFF5B1-CDD1-4E17-A367-048160164866}" srcOrd="1" destOrd="0" parTransId="{B52494C2-16C4-42F3-B3D3-752C0DBA68C4}" sibTransId="{A696AB5C-AA17-4586-8AC6-15CA9BD4DEE0}"/>
    <dgm:cxn modelId="{6D2FCCF0-1357-439D-A7CB-83974834B24A}" srcId="{6BDDE21F-0C6B-4742-9810-020E446BAD72}" destId="{2E268E76-A3A3-4A61-9602-8E83E678E5CC}" srcOrd="0" destOrd="0" parTransId="{A92DCB19-3540-4681-AECE-323F4A3736A9}" sibTransId="{2308F773-BB7E-4A0C-959C-E3C4B59B0F01}"/>
    <dgm:cxn modelId="{5F10BDF3-97C9-4CA9-99FD-FB3C6B9FAA4D}" type="presParOf" srcId="{3CD30AF2-C465-4228-8E71-6D366CD7A4CB}" destId="{AB3FAFC6-5866-4952-AD20-4B0ED2432E0C}" srcOrd="0" destOrd="0" presId="urn:microsoft.com/office/officeart/2005/8/layout/default"/>
    <dgm:cxn modelId="{C6EBE65B-C0EC-4827-8256-4F7B42A17C3F}" type="presParOf" srcId="{3CD30AF2-C465-4228-8E71-6D366CD7A4CB}" destId="{9DC9E2B4-0FED-4B9C-9B41-7FF45CABA016}" srcOrd="1" destOrd="0" presId="urn:microsoft.com/office/officeart/2005/8/layout/default"/>
    <dgm:cxn modelId="{581301CB-185E-4275-9EF0-C10A11262AB6}" type="presParOf" srcId="{3CD30AF2-C465-4228-8E71-6D366CD7A4CB}" destId="{58C8378C-AF0C-48EA-8BCD-CF2D8172FD0E}" srcOrd="2" destOrd="0" presId="urn:microsoft.com/office/officeart/2005/8/layout/default"/>
    <dgm:cxn modelId="{AAA5E21E-205E-44E8-ADD5-66B9BB173468}" type="presParOf" srcId="{3CD30AF2-C465-4228-8E71-6D366CD7A4CB}" destId="{84D924E6-FFE0-41EE-B6E5-FC464D9C082B}" srcOrd="3" destOrd="0" presId="urn:microsoft.com/office/officeart/2005/8/layout/default"/>
    <dgm:cxn modelId="{885747E7-A1D2-4A46-BB8A-82F0865A6AB7}" type="presParOf" srcId="{3CD30AF2-C465-4228-8E71-6D366CD7A4CB}" destId="{5AC4E9E7-0B33-4CE4-9E1A-F9BEE366300C}" srcOrd="4" destOrd="0" presId="urn:microsoft.com/office/officeart/2005/8/layout/default"/>
    <dgm:cxn modelId="{40B782F3-E525-4930-B705-B2B9A1D0AFDD}" type="presParOf" srcId="{3CD30AF2-C465-4228-8E71-6D366CD7A4CB}" destId="{D67C6B23-41BA-43F2-A3D9-EA9D3D4FF4F1}" srcOrd="5" destOrd="0" presId="urn:microsoft.com/office/officeart/2005/8/layout/default"/>
    <dgm:cxn modelId="{6F013956-5E56-466F-82A8-6161C161738A}" type="presParOf" srcId="{3CD30AF2-C465-4228-8E71-6D366CD7A4CB}" destId="{5195F6A7-DC4B-4496-B74A-0FC0F222C77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D7398-E6BD-4821-A3C4-7BFE481347E5}">
      <dsp:nvSpPr>
        <dsp:cNvPr id="0" name=""/>
        <dsp:cNvSpPr/>
      </dsp:nvSpPr>
      <dsp:spPr>
        <a:xfrm>
          <a:off x="2782" y="286701"/>
          <a:ext cx="1506541" cy="90392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Gas yang tidak berbau</a:t>
          </a:r>
          <a:endParaRPr lang="id-ID" sz="1400" kern="1200"/>
        </a:p>
      </dsp:txBody>
      <dsp:txXfrm>
        <a:off x="2782" y="286701"/>
        <a:ext cx="1506541" cy="903924"/>
      </dsp:txXfrm>
    </dsp:sp>
    <dsp:sp modelId="{0573ECB8-C7FC-4FFD-AE8E-1025492AC88B}">
      <dsp:nvSpPr>
        <dsp:cNvPr id="0" name=""/>
        <dsp:cNvSpPr/>
      </dsp:nvSpPr>
      <dsp:spPr>
        <a:xfrm>
          <a:off x="1659978" y="286701"/>
          <a:ext cx="1506541" cy="903924"/>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Gas yang tidak berwarna</a:t>
          </a:r>
          <a:endParaRPr lang="id-ID" sz="1400" kern="1200"/>
        </a:p>
      </dsp:txBody>
      <dsp:txXfrm>
        <a:off x="1659978" y="286701"/>
        <a:ext cx="1506541" cy="903924"/>
      </dsp:txXfrm>
    </dsp:sp>
    <dsp:sp modelId="{D401770D-96DB-46FD-B6F5-6783756267A2}">
      <dsp:nvSpPr>
        <dsp:cNvPr id="0" name=""/>
        <dsp:cNvSpPr/>
      </dsp:nvSpPr>
      <dsp:spPr>
        <a:xfrm>
          <a:off x="3317174" y="286701"/>
          <a:ext cx="1506541" cy="903924"/>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Titik leleh nitrogen sebesar −210°C</a:t>
          </a:r>
          <a:endParaRPr lang="id-ID" sz="1400" kern="1200"/>
        </a:p>
      </dsp:txBody>
      <dsp:txXfrm>
        <a:off x="3317174" y="286701"/>
        <a:ext cx="1506541" cy="903924"/>
      </dsp:txXfrm>
    </dsp:sp>
    <dsp:sp modelId="{7757C8A8-376C-4854-9F24-B1AD65881C1F}">
      <dsp:nvSpPr>
        <dsp:cNvPr id="0" name=""/>
        <dsp:cNvSpPr/>
      </dsp:nvSpPr>
      <dsp:spPr>
        <a:xfrm>
          <a:off x="4974369" y="286701"/>
          <a:ext cx="1506541" cy="903924"/>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Titik didihnya sebesar −195°C</a:t>
          </a:r>
          <a:endParaRPr lang="id-ID" sz="1400" kern="1200"/>
        </a:p>
      </dsp:txBody>
      <dsp:txXfrm>
        <a:off x="4974369" y="286701"/>
        <a:ext cx="1506541" cy="903924"/>
      </dsp:txXfrm>
    </dsp:sp>
    <dsp:sp modelId="{9529CCB4-7DD9-43B9-99F1-20F8377744E8}">
      <dsp:nvSpPr>
        <dsp:cNvPr id="0" name=""/>
        <dsp:cNvSpPr/>
      </dsp:nvSpPr>
      <dsp:spPr>
        <a:xfrm>
          <a:off x="6631565" y="286701"/>
          <a:ext cx="1506541" cy="90392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Massa jenis gas nitrogen (N</a:t>
          </a:r>
          <a:r>
            <a:rPr lang="en-US" sz="1400" kern="1200" baseline="-25000" smtClean="0"/>
            <a:t>2</a:t>
          </a:r>
          <a:r>
            <a:rPr lang="en-US" sz="1400" kern="1200" smtClean="0"/>
            <a:t>) adalah 0,001145 g/mL.</a:t>
          </a:r>
          <a:endParaRPr lang="id-ID" sz="1400" kern="1200"/>
        </a:p>
      </dsp:txBody>
      <dsp:txXfrm>
        <a:off x="6631565" y="286701"/>
        <a:ext cx="1506541" cy="9039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3FFECB-9813-45BF-9927-87D9A39E13B4}">
      <dsp:nvSpPr>
        <dsp:cNvPr id="0" name=""/>
        <dsp:cNvSpPr/>
      </dsp:nvSpPr>
      <dsp:spPr>
        <a:xfrm>
          <a:off x="2388" y="447153"/>
          <a:ext cx="1895028" cy="113701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Nitrogen merupakan unsur yang stabil (kurang reaktif).</a:t>
          </a:r>
          <a:endParaRPr lang="id-ID" sz="1300" kern="1200"/>
        </a:p>
      </dsp:txBody>
      <dsp:txXfrm>
        <a:off x="2388" y="447153"/>
        <a:ext cx="1895028" cy="1137017"/>
      </dsp:txXfrm>
    </dsp:sp>
    <dsp:sp modelId="{CB9F9C28-1089-4D0A-976F-FC7A9630F583}">
      <dsp:nvSpPr>
        <dsp:cNvPr id="0" name=""/>
        <dsp:cNvSpPr/>
      </dsp:nvSpPr>
      <dsp:spPr>
        <a:xfrm>
          <a:off x="2086920" y="447153"/>
          <a:ext cx="1895028" cy="1137017"/>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Pada suhu rendah, nitrogen sukar bereaksi dengan unsur lain, hanya logam litium yang dapat bereaksi dengan nitrogen.</a:t>
          </a:r>
          <a:endParaRPr lang="id-ID" sz="1300" kern="1200"/>
        </a:p>
      </dsp:txBody>
      <dsp:txXfrm>
        <a:off x="2086920" y="447153"/>
        <a:ext cx="1895028" cy="1137017"/>
      </dsp:txXfrm>
    </dsp:sp>
    <dsp:sp modelId="{400B8D1D-FDCF-4397-8F41-02491384D989}">
      <dsp:nvSpPr>
        <dsp:cNvPr id="0" name=""/>
        <dsp:cNvSpPr/>
      </dsp:nvSpPr>
      <dsp:spPr>
        <a:xfrm>
          <a:off x="4171451" y="447153"/>
          <a:ext cx="1895028" cy="1137017"/>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Pada suhu tinggi, dapat bereaksi dengan beberapa logam alkali dan alkali tanah.</a:t>
          </a:r>
          <a:endParaRPr lang="id-ID" sz="1300" kern="1200"/>
        </a:p>
      </dsp:txBody>
      <dsp:txXfrm>
        <a:off x="4171451" y="447153"/>
        <a:ext cx="1895028" cy="1137017"/>
      </dsp:txXfrm>
    </dsp:sp>
    <dsp:sp modelId="{99526D5D-19FD-4230-9021-594AABE2E756}">
      <dsp:nvSpPr>
        <dsp:cNvPr id="0" name=""/>
        <dsp:cNvSpPr/>
      </dsp:nvSpPr>
      <dsp:spPr>
        <a:xfrm>
          <a:off x="6255982" y="447153"/>
          <a:ext cx="1895028" cy="113701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Pada suhu tinggi, dapat bereaksi dengan unsur nonlogam, misalnya oksigen dan hidrogen. </a:t>
          </a:r>
          <a:endParaRPr lang="id-ID" sz="1300" kern="1200"/>
        </a:p>
      </dsp:txBody>
      <dsp:txXfrm>
        <a:off x="6255982" y="447153"/>
        <a:ext cx="1895028" cy="11370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2DE551-7720-4549-8AE9-CB17C8B8117B}" type="datetimeFigureOut">
              <a:rPr lang="id-ID" smtClean="0"/>
              <a:t>11/07/2018</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D6456-A38A-4C97-95A0-2937EAF4271C}" type="slidenum">
              <a:rPr lang="id-ID" smtClean="0"/>
              <a:t>‹#›</a:t>
            </a:fld>
            <a:endParaRPr lang="id-ID"/>
          </a:p>
        </p:txBody>
      </p:sp>
    </p:spTree>
    <p:extLst>
      <p:ext uri="{BB962C8B-B14F-4D97-AF65-F5344CB8AC3E}">
        <p14:creationId xmlns:p14="http://schemas.microsoft.com/office/powerpoint/2010/main" val="135777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3275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433311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6721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042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32284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3228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7215759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51945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70357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FA2766-0BA7-4FA0-ACCA-6BD904A072DE}"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93343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FA2766-0BA7-4FA0-ACCA-6BD904A072DE}"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05339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A2766-0BA7-4FA0-ACCA-6BD904A072DE}"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630464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343788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405074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B8FA2766-0BA7-4FA0-ACCA-6BD904A072DE}" type="datetimeFigureOut">
              <a:rPr lang="en-US" smtClean="0"/>
              <a:t>7/11/2018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FF7475A6-BD23-41A0-B7BB-8B4D42D0E0DC}" type="slidenum">
              <a:rPr lang="en-US" smtClean="0"/>
              <a:t>‹#›</a:t>
            </a:fld>
            <a:endParaRPr lang="en-US"/>
          </a:p>
        </p:txBody>
      </p:sp>
      <p:pic>
        <p:nvPicPr>
          <p:cNvPr id="8" name="Picture 2" descr="D:\Dea\2018\BUAT DEA\sakti\SMA Kimia Unggul XII K13N peminatan banner.png"/>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4302125"/>
            <a:ext cx="9144001" cy="84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317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49" r:id="rId12"/>
    <p:sldLayoutId id="2147483664" r:id="rId13"/>
    <p:sldLayoutId id="2147483665" r:id="rId1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Layout" Target="../diagrams/layout7.xml"/><Relationship Id="rId7" Type="http://schemas.openxmlformats.org/officeDocument/2006/relationships/image" Target="../media/image17.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コネクタ 9"/>
          <p:cNvCxnSpPr/>
          <p:nvPr/>
        </p:nvCxnSpPr>
        <p:spPr>
          <a:xfrm>
            <a:off x="3957801" y="3174119"/>
            <a:ext cx="4670534" cy="0"/>
          </a:xfrm>
          <a:prstGeom prst="line">
            <a:avLst/>
          </a:prstGeom>
          <a:noFill/>
          <a:ln w="28575" cap="flat" cmpd="sng" algn="ctr">
            <a:solidFill>
              <a:srgbClr val="00B0F0"/>
            </a:solidFill>
            <a:prstDash val="solid"/>
          </a:ln>
          <a:effectLst/>
        </p:spPr>
      </p:cxnSp>
      <p:sp>
        <p:nvSpPr>
          <p:cNvPr id="15" name="タイトル 1"/>
          <p:cNvSpPr txBox="1">
            <a:spLocks/>
          </p:cNvSpPr>
          <p:nvPr/>
        </p:nvSpPr>
        <p:spPr>
          <a:xfrm>
            <a:off x="3706867" y="1047750"/>
            <a:ext cx="5073868" cy="469019"/>
          </a:xfrm>
          <a:prstGeom prst="rect">
            <a:avLst/>
          </a:prstGeom>
        </p:spPr>
        <p:txBody>
          <a:bodyPr anchor="b"/>
          <a:lstStyle>
            <a:lvl1pPr algn="ctr" defTabSz="914400" rtl="0" eaLnBrk="1" latinLnBrk="0" hangingPunct="1">
              <a:spcBef>
                <a:spcPct val="0"/>
              </a:spcBef>
              <a:buNone/>
              <a:defRPr sz="9600" kern="1200" spc="1500" baseline="0">
                <a:solidFill>
                  <a:schemeClr val="tx1"/>
                </a:solidFill>
                <a:latin typeface="+mj-lt"/>
                <a:ea typeface="+mj-ea"/>
                <a:cs typeface="+mj-cs"/>
              </a:defRPr>
            </a:lvl1pPr>
          </a:lstStyle>
          <a:p>
            <a:pPr lvl="0" defTabSz="1632753">
              <a:defRPr/>
            </a:pPr>
            <a:r>
              <a:rPr kumimoji="1" lang="en-US" altLang="ja-JP" sz="4000" b="1" spc="0" dirty="0">
                <a:latin typeface="Arial" pitchFamily="34" charset="0"/>
                <a:cs typeface="Arial" pitchFamily="34" charset="0"/>
              </a:rPr>
              <a:t>MEDIA MENGAJAR</a:t>
            </a:r>
            <a:endParaRPr kumimoji="1" lang="ja-JP" altLang="en-US" sz="4000" b="1" spc="0" dirty="0">
              <a:latin typeface="Arial" pitchFamily="34" charset="0"/>
              <a:cs typeface="Arial" pitchFamily="34" charset="0"/>
            </a:endParaRPr>
          </a:p>
        </p:txBody>
      </p:sp>
      <p:sp>
        <p:nvSpPr>
          <p:cNvPr id="16" name="テキスト プレースホルダー 11"/>
          <p:cNvSpPr txBox="1">
            <a:spLocks/>
          </p:cNvSpPr>
          <p:nvPr/>
        </p:nvSpPr>
        <p:spPr>
          <a:xfrm>
            <a:off x="3789637" y="1641795"/>
            <a:ext cx="5105399" cy="2072956"/>
          </a:xfrm>
          <a:prstGeom prst="rect">
            <a:avLst/>
          </a:prstGeom>
        </p:spPr>
        <p:txBody>
          <a:bodyPr anchor="t">
            <a:noAutofit/>
          </a:bodyPr>
          <a:lstStyle>
            <a:lvl1pPr marL="342900" indent="-342900" algn="ctr" defTabSz="914400" rtl="0" eaLnBrk="1" latinLnBrk="0" hangingPunct="1">
              <a:spcBef>
                <a:spcPct val="20000"/>
              </a:spcBef>
              <a:buFont typeface="Arial" pitchFamily="34" charset="0"/>
              <a:buChar char="•"/>
              <a:defRPr sz="4000" kern="1200" spc="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defTabSz="1632753">
              <a:buNone/>
              <a:defRPr/>
            </a:pPr>
            <a:r>
              <a:rPr kumimoji="1" lang="en-US" altLang="ja-JP" sz="3600" b="1" dirty="0" smtClean="0">
                <a:latin typeface="Arial" pitchFamily="34" charset="0"/>
                <a:cs typeface="Arial" pitchFamily="34" charset="0"/>
              </a:rPr>
              <a:t>KIMIA</a:t>
            </a:r>
          </a:p>
          <a:p>
            <a:pPr marL="0" lvl="0" indent="0" defTabSz="1632753">
              <a:buNone/>
              <a:defRPr/>
            </a:pPr>
            <a:r>
              <a:rPr kumimoji="1" lang="id-ID" altLang="ja-JP" sz="4800" b="1" dirty="0" smtClean="0">
                <a:solidFill>
                  <a:srgbClr val="595959"/>
                </a:solidFill>
                <a:latin typeface="Arial" pitchFamily="34" charset="0"/>
                <a:cs typeface="Arial" pitchFamily="34" charset="0"/>
              </a:rPr>
              <a:t>3</a:t>
            </a:r>
          </a:p>
          <a:p>
            <a:pPr marL="0" lvl="0" indent="0" defTabSz="1632753">
              <a:buNone/>
              <a:defRPr/>
            </a:pPr>
            <a:endParaRPr kumimoji="1" lang="ja-JP" altLang="en-US" sz="4800" b="1" dirty="0">
              <a:solidFill>
                <a:srgbClr val="595959"/>
              </a:solidFill>
              <a:latin typeface="Arial" pitchFamily="34" charset="0"/>
              <a:cs typeface="Arial" pitchFamily="34" charset="0"/>
            </a:endParaRPr>
          </a:p>
        </p:txBody>
      </p:sp>
      <p:sp>
        <p:nvSpPr>
          <p:cNvPr id="17" name="Rectangle 16"/>
          <p:cNvSpPr/>
          <p:nvPr/>
        </p:nvSpPr>
        <p:spPr>
          <a:xfrm>
            <a:off x="4388880" y="3326519"/>
            <a:ext cx="3746347" cy="461665"/>
          </a:xfrm>
          <a:prstGeom prst="rect">
            <a:avLst/>
          </a:prstGeom>
        </p:spPr>
        <p:txBody>
          <a:bodyPr wrap="none">
            <a:spAutoFit/>
          </a:bodyPr>
          <a:lstStyle/>
          <a:p>
            <a:pPr algn="ctr"/>
            <a:r>
              <a:rPr lang="en-US" sz="2400" b="1" dirty="0" err="1">
                <a:ln w="0"/>
                <a:solidFill>
                  <a:schemeClr val="tx1">
                    <a:lumMod val="65000"/>
                    <a:lumOff val="35000"/>
                  </a:schemeClr>
                </a:solidFill>
                <a:latin typeface="Arial" panose="020B0604020202020204" pitchFamily="34" charset="0"/>
                <a:cs typeface="Arial" panose="020B0604020202020204" pitchFamily="34" charset="0"/>
              </a:rPr>
              <a:t>Untuk</a:t>
            </a:r>
            <a:r>
              <a:rPr lang="en-US" sz="2400" b="1" dirty="0">
                <a:ln w="0"/>
                <a:solidFill>
                  <a:schemeClr val="tx1">
                    <a:lumMod val="65000"/>
                    <a:lumOff val="35000"/>
                  </a:schemeClr>
                </a:solidFill>
                <a:latin typeface="Arial" panose="020B0604020202020204" pitchFamily="34" charset="0"/>
                <a:cs typeface="Arial" panose="020B0604020202020204" pitchFamily="34" charset="0"/>
              </a:rPr>
              <a:t> SMA/MA </a:t>
            </a:r>
            <a:r>
              <a:rPr lang="en-US" sz="2400" b="1" dirty="0" err="1">
                <a:ln w="0"/>
                <a:solidFill>
                  <a:schemeClr val="tx1">
                    <a:lumMod val="65000"/>
                    <a:lumOff val="35000"/>
                  </a:schemeClr>
                </a:solidFill>
                <a:latin typeface="Arial" panose="020B0604020202020204" pitchFamily="34" charset="0"/>
                <a:cs typeface="Arial" panose="020B0604020202020204" pitchFamily="34" charset="0"/>
              </a:rPr>
              <a:t>Kelas</a:t>
            </a:r>
            <a:r>
              <a:rPr lang="en-US" sz="2400" b="1" dirty="0">
                <a:ln w="0"/>
                <a:solidFill>
                  <a:schemeClr val="tx1">
                    <a:lumMod val="65000"/>
                    <a:lumOff val="35000"/>
                  </a:schemeClr>
                </a:solidFill>
                <a:latin typeface="Arial" panose="020B0604020202020204" pitchFamily="34" charset="0"/>
                <a:cs typeface="Arial" panose="020B0604020202020204" pitchFamily="34" charset="0"/>
              </a:rPr>
              <a:t> </a:t>
            </a:r>
            <a:r>
              <a:rPr lang="en-US" sz="2400" b="1" dirty="0" smtClean="0">
                <a:ln w="0"/>
                <a:solidFill>
                  <a:schemeClr val="tx1">
                    <a:lumMod val="65000"/>
                    <a:lumOff val="35000"/>
                  </a:schemeClr>
                </a:solidFill>
                <a:latin typeface="Arial" panose="020B0604020202020204" pitchFamily="34" charset="0"/>
                <a:cs typeface="Arial" panose="020B0604020202020204" pitchFamily="34" charset="0"/>
              </a:rPr>
              <a:t>XII</a:t>
            </a:r>
            <a:endParaRPr lang="en-US" sz="2400" b="1" dirty="0">
              <a:ln w="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Cube 7"/>
          <p:cNvSpPr/>
          <p:nvPr/>
        </p:nvSpPr>
        <p:spPr>
          <a:xfrm>
            <a:off x="650514" y="361950"/>
            <a:ext cx="2470820" cy="3520595"/>
          </a:xfrm>
          <a:prstGeom prst="cube">
            <a:avLst>
              <a:gd name="adj" fmla="val 3711"/>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pic>
        <p:nvPicPr>
          <p:cNvPr id="9" name="Picture 2" descr="D:\Dea\2018\BUAT DEA\sakti\PPT Kimia SMA 3 Unggul\Cover Kimia Unggul 3 K13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13" y="438150"/>
            <a:ext cx="2397487" cy="344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389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16" presetClass="entr" presetSubtype="37"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outVertical)">
                                      <p:cBhvr>
                                        <p:cTn id="12" dur="1000"/>
                                        <p:tgtEl>
                                          <p:spTgt spid="14"/>
                                        </p:tgtEl>
                                      </p:cBhvr>
                                    </p:animEffect>
                                  </p:childTnLst>
                                </p:cTn>
                              </p:par>
                              <p:par>
                                <p:cTn id="13" presetID="2" presetClass="entr" presetSubtype="2" decel="100000" fill="hold" grpId="0" nodeType="withEffect">
                                  <p:stCondLst>
                                    <p:cond delay="250"/>
                                  </p:stCondLst>
                                  <p:iterate type="wd">
                                    <p:tmPct val="10000"/>
                                  </p:iterate>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additive="base">
                                        <p:cTn id="15"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iterate type="wd">
                                    <p:tmPct val="10000"/>
                                  </p:iterate>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1000" fill="hold"/>
                                        <p:tgtEl>
                                          <p:spTgt spid="16">
                                            <p:txEl>
                                              <p:pRg st="1" end="1"/>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6">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2350"/>
                            </p:stCondLst>
                            <p:childTnLst>
                              <p:par>
                                <p:cTn id="22" presetID="53" presetClass="entr" presetSubtype="16" fill="hold" grpId="0" nodeType="afterEffect">
                                  <p:stCondLst>
                                    <p:cond delay="25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ppt_w</p:attrName>
                                        </p:attrNameLst>
                                      </p:cBhvr>
                                      <p:tavLst>
                                        <p:tav tm="0">
                                          <p:val>
                                            <p:fltVal val="0"/>
                                          </p:val>
                                        </p:tav>
                                        <p:tav tm="100000">
                                          <p:val>
                                            <p:strVal val="#ppt_w"/>
                                          </p:val>
                                        </p:tav>
                                      </p:tavLst>
                                    </p:anim>
                                    <p:anim calcmode="lin" valueType="num">
                                      <p:cBhvr>
                                        <p:cTn id="25" dur="1000" fill="hold"/>
                                        <p:tgtEl>
                                          <p:spTgt spid="17"/>
                                        </p:tgtEl>
                                        <p:attrNameLst>
                                          <p:attrName>ppt_h</p:attrName>
                                        </p:attrNameLst>
                                      </p:cBhvr>
                                      <p:tavLst>
                                        <p:tav tm="0">
                                          <p:val>
                                            <p:fltVal val="0"/>
                                          </p:val>
                                        </p:tav>
                                        <p:tav tm="100000">
                                          <p:val>
                                            <p:strVal val="#ppt_h"/>
                                          </p:val>
                                        </p:tav>
                                      </p:tavLst>
                                    </p:anim>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8315" y="1100704"/>
            <a:ext cx="7767372" cy="3604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167737" y="602218"/>
            <a:ext cx="2852063" cy="369332"/>
          </a:xfrm>
          <a:prstGeom prst="rect">
            <a:avLst/>
          </a:prstGeom>
          <a:ln>
            <a:prstDash val="lgDashDot"/>
          </a:ln>
        </p:spPr>
        <p:style>
          <a:lnRef idx="2">
            <a:schemeClr val="dk1"/>
          </a:lnRef>
          <a:fillRef idx="1">
            <a:schemeClr val="lt1"/>
          </a:fillRef>
          <a:effectRef idx="0">
            <a:schemeClr val="dk1"/>
          </a:effectRef>
          <a:fontRef idx="minor">
            <a:schemeClr val="dk1"/>
          </a:fontRef>
        </p:style>
        <p:txBody>
          <a:bodyPr wrap="none">
            <a:spAutoFit/>
          </a:bodyPr>
          <a:lstStyle/>
          <a:p>
            <a:r>
              <a:rPr lang="en-US" dirty="0" err="1">
                <a:latin typeface="Arial" pitchFamily="34" charset="0"/>
                <a:cs typeface="Arial" pitchFamily="34" charset="0"/>
              </a:rPr>
              <a:t>Kegunaan</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nitrat</a:t>
            </a:r>
            <a:r>
              <a:rPr lang="en-US" dirty="0">
                <a:latin typeface="Arial" pitchFamily="34" charset="0"/>
                <a:cs typeface="Arial" pitchFamily="34" charset="0"/>
              </a:rPr>
              <a:t>.</a:t>
            </a:r>
          </a:p>
        </p:txBody>
      </p:sp>
    </p:spTree>
    <p:extLst>
      <p:ext uri="{BB962C8B-B14F-4D97-AF65-F5344CB8AC3E}">
        <p14:creationId xmlns:p14="http://schemas.microsoft.com/office/powerpoint/2010/main" val="356366772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anim calcmode="lin" valueType="num">
                                      <p:cBhvr>
                                        <p:cTn id="13" dur="500" fill="hold"/>
                                        <p:tgtEl>
                                          <p:spTgt spid="4098"/>
                                        </p:tgtEl>
                                        <p:attrNameLst>
                                          <p:attrName>ppt_x</p:attrName>
                                        </p:attrNameLst>
                                      </p:cBhvr>
                                      <p:tavLst>
                                        <p:tav tm="0">
                                          <p:val>
                                            <p:strVal val="#ppt_x"/>
                                          </p:val>
                                        </p:tav>
                                        <p:tav tm="100000">
                                          <p:val>
                                            <p:strVal val="#ppt_x"/>
                                          </p:val>
                                        </p:tav>
                                      </p:tavLst>
                                    </p:anim>
                                    <p:anim calcmode="lin" valueType="num">
                                      <p:cBhvr>
                                        <p:cTn id="14" dur="5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9550"/>
            <a:ext cx="8077200" cy="693356"/>
          </a:xfr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chor="ctr">
            <a:normAutofit/>
          </a:bodyPr>
          <a:lstStyle/>
          <a:p>
            <a:pPr algn="ctr"/>
            <a:r>
              <a:rPr lang="en-US" sz="3200" b="1" dirty="0" smtClean="0">
                <a:solidFill>
                  <a:schemeClr val="tx1"/>
                </a:solidFill>
                <a:latin typeface="Arial" pitchFamily="34" charset="0"/>
                <a:cs typeface="Arial" pitchFamily="34" charset="0"/>
              </a:rPr>
              <a:t>OKSIGEN</a:t>
            </a:r>
            <a:endParaRPr lang="en-US" sz="3200" b="1" dirty="0">
              <a:solidFill>
                <a:schemeClr val="tx1"/>
              </a:solidFill>
              <a:latin typeface="Arial" pitchFamily="34" charset="0"/>
              <a:cs typeface="Arial" pitchFamily="34" charset="0"/>
            </a:endParaRPr>
          </a:p>
        </p:txBody>
      </p:sp>
      <p:sp>
        <p:nvSpPr>
          <p:cNvPr id="3" name="Rectangle 2"/>
          <p:cNvSpPr/>
          <p:nvPr/>
        </p:nvSpPr>
        <p:spPr>
          <a:xfrm>
            <a:off x="457200" y="971550"/>
            <a:ext cx="8229600" cy="923330"/>
          </a:xfrm>
          <a:prstGeom prst="rect">
            <a:avLst/>
          </a:prstGeom>
          <a:solidFill>
            <a:srgbClr val="F6FCAE"/>
          </a:solidFill>
        </p:spPr>
        <p:txBody>
          <a:bodyPr wrap="square">
            <a:spAutoFit/>
          </a:bodyPr>
          <a:lstStyle/>
          <a:p>
            <a:r>
              <a:rPr lang="en-US" dirty="0" err="1">
                <a:latin typeface="Arial" pitchFamily="34" charset="0"/>
                <a:cs typeface="Arial" pitchFamily="34" charset="0"/>
              </a:rPr>
              <a:t>Oksigen</a:t>
            </a:r>
            <a:r>
              <a:rPr lang="en-US" dirty="0">
                <a:latin typeface="Arial" pitchFamily="34" charset="0"/>
                <a:cs typeface="Arial" pitchFamily="34" charset="0"/>
              </a:rPr>
              <a:t> </a:t>
            </a:r>
            <a:r>
              <a:rPr lang="en-US" dirty="0" err="1">
                <a:latin typeface="Arial" pitchFamily="34" charset="0"/>
                <a:cs typeface="Arial" pitchFamily="34" charset="0"/>
              </a:rPr>
              <a:t>merupakan</a:t>
            </a:r>
            <a:r>
              <a:rPr lang="en-US" dirty="0">
                <a:latin typeface="Arial" pitchFamily="34" charset="0"/>
                <a:cs typeface="Arial" pitchFamily="34" charset="0"/>
              </a:rPr>
              <a:t> </a:t>
            </a:r>
            <a:r>
              <a:rPr lang="en-US" dirty="0" err="1">
                <a:latin typeface="Arial" pitchFamily="34" charset="0"/>
                <a:cs typeface="Arial" pitchFamily="34" charset="0"/>
              </a:rPr>
              <a:t>unsur</a:t>
            </a:r>
            <a:r>
              <a:rPr lang="en-US" dirty="0">
                <a:latin typeface="Arial" pitchFamily="34" charset="0"/>
                <a:cs typeface="Arial" pitchFamily="34" charset="0"/>
              </a:rPr>
              <a:t> </a:t>
            </a:r>
            <a:r>
              <a:rPr lang="en-US" dirty="0" err="1">
                <a:latin typeface="Arial" pitchFamily="34" charset="0"/>
                <a:cs typeface="Arial" pitchFamily="34" charset="0"/>
              </a:rPr>
              <a:t>utama</a:t>
            </a:r>
            <a:r>
              <a:rPr lang="en-US" dirty="0">
                <a:latin typeface="Arial" pitchFamily="34" charset="0"/>
                <a:cs typeface="Arial" pitchFamily="34" charset="0"/>
              </a:rPr>
              <a:t> </a:t>
            </a:r>
            <a:r>
              <a:rPr lang="en-US" dirty="0" err="1">
                <a:latin typeface="Arial" pitchFamily="34" charset="0"/>
                <a:cs typeface="Arial" pitchFamily="34" charset="0"/>
              </a:rPr>
              <a:t>penyusun</a:t>
            </a:r>
            <a:r>
              <a:rPr lang="en-US" dirty="0">
                <a:latin typeface="Arial" pitchFamily="34" charset="0"/>
                <a:cs typeface="Arial" pitchFamily="34" charset="0"/>
              </a:rPr>
              <a:t> </a:t>
            </a:r>
            <a:r>
              <a:rPr lang="en-US" dirty="0" err="1">
                <a:latin typeface="Arial" pitchFamily="34" charset="0"/>
                <a:cs typeface="Arial" pitchFamily="34" charset="0"/>
              </a:rPr>
              <a:t>kerak</a:t>
            </a:r>
            <a:r>
              <a:rPr lang="en-US" dirty="0">
                <a:latin typeface="Arial" pitchFamily="34" charset="0"/>
                <a:cs typeface="Arial" pitchFamily="34" charset="0"/>
              </a:rPr>
              <a:t> </a:t>
            </a:r>
            <a:r>
              <a:rPr lang="en-US" dirty="0" err="1" smtClean="0">
                <a:latin typeface="Arial" pitchFamily="34" charset="0"/>
                <a:cs typeface="Arial" pitchFamily="34" charset="0"/>
              </a:rPr>
              <a:t>bumi</a:t>
            </a:r>
            <a:r>
              <a:rPr lang="en-US" dirty="0" smtClean="0">
                <a:latin typeface="Arial" pitchFamily="34" charset="0"/>
                <a:cs typeface="Arial" pitchFamily="34" charset="0"/>
              </a:rPr>
              <a:t> </a:t>
            </a:r>
            <a:r>
              <a:rPr lang="en-US" dirty="0" err="1" smtClean="0">
                <a:latin typeface="Arial" pitchFamily="34" charset="0"/>
                <a:cs typeface="Arial" pitchFamily="34" charset="0"/>
              </a:rPr>
              <a:t>Sebanyak</a:t>
            </a:r>
            <a:r>
              <a:rPr lang="en-US" dirty="0" smtClean="0">
                <a:latin typeface="Arial" pitchFamily="34" charset="0"/>
                <a:cs typeface="Arial" pitchFamily="34" charset="0"/>
              </a:rPr>
              <a:t> </a:t>
            </a:r>
            <a:r>
              <a:rPr lang="en-US" dirty="0">
                <a:latin typeface="Arial" pitchFamily="34" charset="0"/>
                <a:cs typeface="Arial" pitchFamily="34" charset="0"/>
              </a:rPr>
              <a:t>46</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bentuk</a:t>
            </a:r>
            <a:r>
              <a:rPr lang="en-US" dirty="0" smtClean="0">
                <a:latin typeface="Arial" pitchFamily="34" charset="0"/>
                <a:cs typeface="Arial" pitchFamily="34" charset="0"/>
              </a:rPr>
              <a:t> </a:t>
            </a:r>
            <a:r>
              <a:rPr lang="en-US" dirty="0" err="1" smtClean="0">
                <a:latin typeface="Arial" pitchFamily="34" charset="0"/>
                <a:cs typeface="Arial" pitchFamily="34" charset="0"/>
              </a:rPr>
              <a:t>senyawa</a:t>
            </a:r>
            <a:r>
              <a:rPr lang="en-US" dirty="0" smtClean="0">
                <a:latin typeface="Arial" pitchFamily="34" charset="0"/>
                <a:cs typeface="Arial" pitchFamily="34" charset="0"/>
              </a:rPr>
              <a:t>. </a:t>
            </a:r>
            <a:r>
              <a:rPr lang="en-US" dirty="0" err="1">
                <a:latin typeface="Arial" pitchFamily="34" charset="0"/>
                <a:cs typeface="Arial" pitchFamily="34" charset="0"/>
              </a:rPr>
              <a:t>oksigen</a:t>
            </a:r>
            <a:r>
              <a:rPr lang="en-US" dirty="0">
                <a:latin typeface="Arial" pitchFamily="34" charset="0"/>
                <a:cs typeface="Arial" pitchFamily="34" charset="0"/>
              </a:rPr>
              <a:t> </a:t>
            </a:r>
            <a:r>
              <a:rPr lang="en-US" dirty="0" err="1">
                <a:latin typeface="Arial" pitchFamily="34" charset="0"/>
                <a:cs typeface="Arial" pitchFamily="34" charset="0"/>
              </a:rPr>
              <a:t>juga</a:t>
            </a:r>
            <a:r>
              <a:rPr lang="en-US" dirty="0">
                <a:latin typeface="Arial" pitchFamily="34" charset="0"/>
                <a:cs typeface="Arial" pitchFamily="34" charset="0"/>
              </a:rPr>
              <a:t> </a:t>
            </a:r>
            <a:r>
              <a:rPr lang="en-US" dirty="0" err="1">
                <a:latin typeface="Arial" pitchFamily="34" charset="0"/>
                <a:cs typeface="Arial" pitchFamily="34" charset="0"/>
              </a:rPr>
              <a:t>terdapat</a:t>
            </a:r>
            <a:r>
              <a:rPr lang="en-US" dirty="0">
                <a:latin typeface="Arial" pitchFamily="34" charset="0"/>
                <a:cs typeface="Arial" pitchFamily="34" charset="0"/>
              </a:rPr>
              <a:t> di </a:t>
            </a:r>
            <a:r>
              <a:rPr lang="en-US" dirty="0" err="1">
                <a:latin typeface="Arial" pitchFamily="34" charset="0"/>
                <a:cs typeface="Arial" pitchFamily="34" charset="0"/>
              </a:rPr>
              <a:t>udara</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kadar</a:t>
            </a:r>
            <a:r>
              <a:rPr lang="en-US" dirty="0">
                <a:latin typeface="Arial" pitchFamily="34" charset="0"/>
                <a:cs typeface="Arial" pitchFamily="34" charset="0"/>
              </a:rPr>
              <a:t> 20% </a:t>
            </a:r>
            <a:r>
              <a:rPr lang="en-US" dirty="0" err="1">
                <a:latin typeface="Arial" pitchFamily="34" charset="0"/>
                <a:cs typeface="Arial" pitchFamily="34" charset="0"/>
              </a:rPr>
              <a:t>sebagai</a:t>
            </a:r>
            <a:r>
              <a:rPr lang="en-US" dirty="0">
                <a:latin typeface="Arial" pitchFamily="34" charset="0"/>
                <a:cs typeface="Arial" pitchFamily="34" charset="0"/>
              </a:rPr>
              <a:t> O</a:t>
            </a:r>
            <a:r>
              <a:rPr lang="en-US" baseline="-25000" dirty="0">
                <a:latin typeface="Arial" pitchFamily="34" charset="0"/>
                <a:cs typeface="Arial" pitchFamily="34" charset="0"/>
              </a:rPr>
              <a:t>2</a:t>
            </a:r>
            <a:r>
              <a:rPr lang="en-US" dirty="0">
                <a:latin typeface="Arial" pitchFamily="34" charset="0"/>
                <a:cs typeface="Arial" pitchFamily="34" charset="0"/>
              </a:rPr>
              <a:t>. </a:t>
            </a:r>
            <a:r>
              <a:rPr lang="en-US" dirty="0" err="1">
                <a:latin typeface="Arial" pitchFamily="34" charset="0"/>
                <a:cs typeface="Arial" pitchFamily="34" charset="0"/>
              </a:rPr>
              <a:t>Sebanyak</a:t>
            </a:r>
            <a:r>
              <a:rPr lang="en-US" dirty="0">
                <a:latin typeface="Arial" pitchFamily="34" charset="0"/>
                <a:cs typeface="Arial" pitchFamily="34" charset="0"/>
              </a:rPr>
              <a:t> 90% </a:t>
            </a:r>
            <a:r>
              <a:rPr lang="en-US" dirty="0" err="1">
                <a:latin typeface="Arial" pitchFamily="34" charset="0"/>
                <a:cs typeface="Arial" pitchFamily="34" charset="0"/>
              </a:rPr>
              <a:t>massa</a:t>
            </a:r>
            <a:r>
              <a:rPr lang="en-US" dirty="0">
                <a:latin typeface="Arial" pitchFamily="34" charset="0"/>
                <a:cs typeface="Arial" pitchFamily="34" charset="0"/>
              </a:rPr>
              <a:t> air </a:t>
            </a:r>
            <a:r>
              <a:rPr lang="en-US" dirty="0" err="1">
                <a:latin typeface="Arial" pitchFamily="34" charset="0"/>
                <a:cs typeface="Arial" pitchFamily="34" charset="0"/>
              </a:rPr>
              <a:t>laut</a:t>
            </a:r>
            <a:r>
              <a:rPr lang="en-US" dirty="0">
                <a:latin typeface="Arial" pitchFamily="34" charset="0"/>
                <a:cs typeface="Arial" pitchFamily="34" charset="0"/>
              </a:rPr>
              <a:t> </a:t>
            </a:r>
            <a:r>
              <a:rPr lang="en-US" dirty="0" err="1">
                <a:latin typeface="Arial" pitchFamily="34" charset="0"/>
                <a:cs typeface="Arial" pitchFamily="34" charset="0"/>
              </a:rPr>
              <a:t>adalah</a:t>
            </a:r>
            <a:r>
              <a:rPr lang="en-US" dirty="0">
                <a:latin typeface="Arial" pitchFamily="34" charset="0"/>
                <a:cs typeface="Arial" pitchFamily="34" charset="0"/>
              </a:rPr>
              <a:t> </a:t>
            </a:r>
            <a:r>
              <a:rPr lang="en-US" dirty="0" err="1">
                <a:latin typeface="Arial" pitchFamily="34" charset="0"/>
                <a:cs typeface="Arial" pitchFamily="34" charset="0"/>
              </a:rPr>
              <a:t>oksigen</a:t>
            </a:r>
            <a:r>
              <a:rPr lang="en-US" dirty="0">
                <a:latin typeface="Arial" pitchFamily="34" charset="0"/>
                <a:cs typeface="Arial" pitchFamily="34" charset="0"/>
              </a:rPr>
              <a:t> </a:t>
            </a:r>
            <a:r>
              <a:rPr lang="en-US" dirty="0" err="1">
                <a:latin typeface="Arial" pitchFamily="34" charset="0"/>
                <a:cs typeface="Arial" pitchFamily="34" charset="0"/>
              </a:rPr>
              <a:t>dalam</a:t>
            </a:r>
            <a:r>
              <a:rPr lang="en-US" dirty="0">
                <a:latin typeface="Arial" pitchFamily="34" charset="0"/>
                <a:cs typeface="Arial" pitchFamily="34" charset="0"/>
              </a:rPr>
              <a:t> </a:t>
            </a:r>
            <a:r>
              <a:rPr lang="en-US" dirty="0" err="1">
                <a:latin typeface="Arial" pitchFamily="34" charset="0"/>
                <a:cs typeface="Arial" pitchFamily="34" charset="0"/>
              </a:rPr>
              <a:t>bentuk</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H</a:t>
            </a:r>
            <a:r>
              <a:rPr lang="en-US" baseline="-25000" dirty="0">
                <a:latin typeface="Arial" pitchFamily="34" charset="0"/>
                <a:cs typeface="Arial" pitchFamily="34" charset="0"/>
              </a:rPr>
              <a:t>2</a:t>
            </a:r>
            <a:r>
              <a:rPr lang="en-US" dirty="0">
                <a:latin typeface="Arial" pitchFamily="34" charset="0"/>
                <a:cs typeface="Arial" pitchFamily="34" charset="0"/>
              </a:rPr>
              <a:t>O</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
        <p:nvSpPr>
          <p:cNvPr id="4" name="TextBox 3"/>
          <p:cNvSpPr txBox="1"/>
          <p:nvPr/>
        </p:nvSpPr>
        <p:spPr>
          <a:xfrm>
            <a:off x="471985" y="1885950"/>
            <a:ext cx="2095445" cy="369332"/>
          </a:xfrm>
          <a:prstGeom prst="rect">
            <a:avLst/>
          </a:prstGeom>
          <a:noFill/>
        </p:spPr>
        <p:txBody>
          <a:bodyPr wrap="none" rtlCol="0">
            <a:spAutoFit/>
          </a:bodyPr>
          <a:lstStyle/>
          <a:p>
            <a:r>
              <a:rPr lang="en-US" dirty="0" err="1" smtClean="0">
                <a:latin typeface="Arial" pitchFamily="34" charset="0"/>
                <a:cs typeface="Arial" pitchFamily="34" charset="0"/>
              </a:rPr>
              <a:t>Sifat</a:t>
            </a:r>
            <a:r>
              <a:rPr lang="en-US" dirty="0" smtClean="0">
                <a:latin typeface="Arial" pitchFamily="34" charset="0"/>
                <a:cs typeface="Arial" pitchFamily="34" charset="0"/>
              </a:rPr>
              <a:t> </a:t>
            </a:r>
            <a:r>
              <a:rPr lang="en-US" dirty="0" err="1" smtClean="0">
                <a:latin typeface="Arial" pitchFamily="34" charset="0"/>
                <a:cs typeface="Arial" pitchFamily="34" charset="0"/>
              </a:rPr>
              <a:t>fisis</a:t>
            </a:r>
            <a:r>
              <a:rPr lang="en-US" dirty="0" smtClean="0">
                <a:latin typeface="Arial" pitchFamily="34" charset="0"/>
                <a:cs typeface="Arial" pitchFamily="34" charset="0"/>
              </a:rPr>
              <a:t> </a:t>
            </a:r>
            <a:r>
              <a:rPr lang="en-US" dirty="0" err="1" smtClean="0">
                <a:latin typeface="Arial" pitchFamily="34" charset="0"/>
                <a:cs typeface="Arial" pitchFamily="34" charset="0"/>
              </a:rPr>
              <a:t>oksigen</a:t>
            </a:r>
            <a:r>
              <a:rPr lang="en-US" dirty="0" smtClean="0">
                <a:latin typeface="Arial" pitchFamily="34" charset="0"/>
                <a:cs typeface="Arial" pitchFamily="34" charset="0"/>
              </a:rPr>
              <a:t> :</a:t>
            </a:r>
            <a:endParaRPr lang="en-US" dirty="0">
              <a:latin typeface="Arial" pitchFamily="34" charset="0"/>
              <a:cs typeface="Arial" pitchFamily="34" charset="0"/>
            </a:endParaRPr>
          </a:p>
        </p:txBody>
      </p:sp>
      <p:graphicFrame>
        <p:nvGraphicFramePr>
          <p:cNvPr id="8" name="Diagram 7"/>
          <p:cNvGraphicFramePr/>
          <p:nvPr>
            <p:extLst>
              <p:ext uri="{D42A27DB-BD31-4B8C-83A1-F6EECF244321}">
                <p14:modId xmlns:p14="http://schemas.microsoft.com/office/powerpoint/2010/main" val="2185607539"/>
              </p:ext>
            </p:extLst>
          </p:nvPr>
        </p:nvGraphicFramePr>
        <p:xfrm>
          <a:off x="1581122" y="2145963"/>
          <a:ext cx="8229600" cy="1107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57200" y="3114080"/>
            <a:ext cx="2108269" cy="369332"/>
          </a:xfrm>
          <a:prstGeom prst="rect">
            <a:avLst/>
          </a:prstGeom>
          <a:noFill/>
        </p:spPr>
        <p:txBody>
          <a:bodyPr wrap="none" rtlCol="0">
            <a:spAutoFit/>
          </a:bodyPr>
          <a:lstStyle/>
          <a:p>
            <a:r>
              <a:rPr lang="en-US" dirty="0" err="1" smtClean="0">
                <a:latin typeface="Arial" pitchFamily="34" charset="0"/>
                <a:cs typeface="Arial" pitchFamily="34" charset="0"/>
              </a:rPr>
              <a:t>Sifat</a:t>
            </a:r>
            <a:r>
              <a:rPr lang="en-US" dirty="0" smtClean="0">
                <a:latin typeface="Arial" pitchFamily="34" charset="0"/>
                <a:cs typeface="Arial" pitchFamily="34" charset="0"/>
              </a:rPr>
              <a:t> </a:t>
            </a:r>
            <a:r>
              <a:rPr lang="en-US" dirty="0" err="1" smtClean="0">
                <a:latin typeface="Arial" pitchFamily="34" charset="0"/>
                <a:cs typeface="Arial" pitchFamily="34" charset="0"/>
              </a:rPr>
              <a:t>kimia</a:t>
            </a:r>
            <a:r>
              <a:rPr lang="en-US" dirty="0" smtClean="0">
                <a:latin typeface="Arial" pitchFamily="34" charset="0"/>
                <a:cs typeface="Arial" pitchFamily="34" charset="0"/>
              </a:rPr>
              <a:t> </a:t>
            </a:r>
            <a:r>
              <a:rPr lang="en-US" dirty="0" err="1" smtClean="0">
                <a:latin typeface="Arial" pitchFamily="34" charset="0"/>
                <a:cs typeface="Arial" pitchFamily="34" charset="0"/>
              </a:rPr>
              <a:t>oksigen</a:t>
            </a:r>
            <a:endParaRPr lang="en-US" dirty="0">
              <a:latin typeface="Arial" pitchFamily="34" charset="0"/>
              <a:cs typeface="Arial" pitchFamily="34" charset="0"/>
            </a:endParaRPr>
          </a:p>
        </p:txBody>
      </p:sp>
      <p:graphicFrame>
        <p:nvGraphicFramePr>
          <p:cNvPr id="9" name="Diagram 8"/>
          <p:cNvGraphicFramePr/>
          <p:nvPr>
            <p:extLst>
              <p:ext uri="{D42A27DB-BD31-4B8C-83A1-F6EECF244321}">
                <p14:modId xmlns:p14="http://schemas.microsoft.com/office/powerpoint/2010/main" val="320226382"/>
              </p:ext>
            </p:extLst>
          </p:nvPr>
        </p:nvGraphicFramePr>
        <p:xfrm>
          <a:off x="1219200" y="3483412"/>
          <a:ext cx="8153399" cy="121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1962861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8">
                                            <p:graphicEl>
                                              <a:dgm id="{74C4054A-1FED-44E8-925C-C99DB3CEF4E8}"/>
                                            </p:graphicEl>
                                          </p:spTgt>
                                        </p:tgtEl>
                                        <p:attrNameLst>
                                          <p:attrName>style.visibility</p:attrName>
                                        </p:attrNameLst>
                                      </p:cBhvr>
                                      <p:to>
                                        <p:strVal val="visible"/>
                                      </p:to>
                                    </p:set>
                                    <p:animEffect transition="in" filter="fade">
                                      <p:cBhvr>
                                        <p:cTn id="21" dur="500"/>
                                        <p:tgtEl>
                                          <p:spTgt spid="8">
                                            <p:graphicEl>
                                              <a:dgm id="{74C4054A-1FED-44E8-925C-C99DB3CEF4E8}"/>
                                            </p:graphicEl>
                                          </p:spTgt>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8">
                                            <p:graphicEl>
                                              <a:dgm id="{6DEC6448-2E0E-49CA-BE1C-E65F61BAE294}"/>
                                            </p:graphicEl>
                                          </p:spTgt>
                                        </p:tgtEl>
                                        <p:attrNameLst>
                                          <p:attrName>style.visibility</p:attrName>
                                        </p:attrNameLst>
                                      </p:cBhvr>
                                      <p:to>
                                        <p:strVal val="visible"/>
                                      </p:to>
                                    </p:set>
                                    <p:animEffect transition="in" filter="fade">
                                      <p:cBhvr>
                                        <p:cTn id="25" dur="500"/>
                                        <p:tgtEl>
                                          <p:spTgt spid="8">
                                            <p:graphicEl>
                                              <a:dgm id="{6DEC6448-2E0E-49CA-BE1C-E65F61BAE294}"/>
                                            </p:graphicEl>
                                          </p:spTgt>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8">
                                            <p:graphicEl>
                                              <a:dgm id="{32AFAEFA-5654-4D01-AE14-463EBA998AAE}"/>
                                            </p:graphicEl>
                                          </p:spTgt>
                                        </p:tgtEl>
                                        <p:attrNameLst>
                                          <p:attrName>style.visibility</p:attrName>
                                        </p:attrNameLst>
                                      </p:cBhvr>
                                      <p:to>
                                        <p:strVal val="visible"/>
                                      </p:to>
                                    </p:set>
                                    <p:animEffect transition="in" filter="fade">
                                      <p:cBhvr>
                                        <p:cTn id="29" dur="500"/>
                                        <p:tgtEl>
                                          <p:spTgt spid="8">
                                            <p:graphicEl>
                                              <a:dgm id="{32AFAEFA-5654-4D01-AE14-463EBA998AAE}"/>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9">
                                            <p:graphicEl>
                                              <a:dgm id="{069BFB70-30C5-46C7-92F3-ADB087F93557}"/>
                                            </p:graphicEl>
                                          </p:spTgt>
                                        </p:tgtEl>
                                        <p:attrNameLst>
                                          <p:attrName>style.visibility</p:attrName>
                                        </p:attrNameLst>
                                      </p:cBhvr>
                                      <p:to>
                                        <p:strVal val="visible"/>
                                      </p:to>
                                    </p:set>
                                    <p:animEffect transition="in" filter="fade">
                                      <p:cBhvr>
                                        <p:cTn id="38" dur="500"/>
                                        <p:tgtEl>
                                          <p:spTgt spid="9">
                                            <p:graphicEl>
                                              <a:dgm id="{069BFB70-30C5-46C7-92F3-ADB087F93557}"/>
                                            </p:graphicEl>
                                          </p:spTgt>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9">
                                            <p:graphicEl>
                                              <a:dgm id="{5919AA3D-F672-4BEC-9F6E-87FCF89EBCE7}"/>
                                            </p:graphicEl>
                                          </p:spTgt>
                                        </p:tgtEl>
                                        <p:attrNameLst>
                                          <p:attrName>style.visibility</p:attrName>
                                        </p:attrNameLst>
                                      </p:cBhvr>
                                      <p:to>
                                        <p:strVal val="visible"/>
                                      </p:to>
                                    </p:set>
                                    <p:animEffect transition="in" filter="fade">
                                      <p:cBhvr>
                                        <p:cTn id="42" dur="500"/>
                                        <p:tgtEl>
                                          <p:spTgt spid="9">
                                            <p:graphicEl>
                                              <a:dgm id="{5919AA3D-F672-4BEC-9F6E-87FCF89EBCE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Graphic spid="8" grpId="0" uiExpand="1">
        <p:bldSub>
          <a:bldDgm bld="one"/>
        </p:bldSub>
      </p:bldGraphic>
      <p:bldP spid="6"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729575323"/>
              </p:ext>
            </p:extLst>
          </p:nvPr>
        </p:nvGraphicFramePr>
        <p:xfrm>
          <a:off x="381000" y="209550"/>
          <a:ext cx="4572000" cy="341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914400" y="4508943"/>
            <a:ext cx="2286000" cy="230832"/>
          </a:xfrm>
          <a:prstGeom prst="rect">
            <a:avLst/>
          </a:prstGeom>
        </p:spPr>
        <p:txBody>
          <a:bodyPr wrap="square">
            <a:spAutoFit/>
          </a:bodyPr>
          <a:lstStyle/>
          <a:p>
            <a:r>
              <a:rPr lang="id-ID" sz="900" dirty="0" smtClean="0"/>
              <a:t>https</a:t>
            </a:r>
            <a:r>
              <a:rPr lang="id-ID" sz="900" dirty="0"/>
              <a:t>://</a:t>
            </a:r>
            <a:r>
              <a:rPr lang="id-ID" sz="900" dirty="0" smtClean="0"/>
              <a:t>www.shutterstock.com/</a:t>
            </a:r>
            <a:r>
              <a:rPr lang="id-ID" sz="900" u="sng" dirty="0" smtClean="0"/>
              <a:t>Steve </a:t>
            </a:r>
            <a:r>
              <a:rPr lang="id-ID" sz="900" u="sng" dirty="0"/>
              <a:t>Cymro</a:t>
            </a:r>
            <a:endParaRPr lang="id-ID" sz="900" dirty="0"/>
          </a:p>
        </p:txBody>
      </p:sp>
      <p:pic>
        <p:nvPicPr>
          <p:cNvPr id="2052" name="Picture 4" descr="D:\Dea\2018\BUAT DEA\sakti\PPT Kimia SMA 3 Unggul\Gambar sudah didownload\Bab 5\shutterstock_332438057(1) [Converte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81600" y="139015"/>
            <a:ext cx="3395156" cy="4485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49059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circle(in)">
                                      <p:cBhvr>
                                        <p:cTn id="7" dur="1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38150"/>
            <a:ext cx="8153400" cy="646331"/>
          </a:xfrm>
          <a:prstGeom prst="rect">
            <a:avLst/>
          </a:prstGeom>
        </p:spPr>
        <p:txBody>
          <a:bodyPr wrap="square">
            <a:spAutoFit/>
          </a:bodyPr>
          <a:lstStyle/>
          <a:p>
            <a:r>
              <a:rPr lang="en-US" dirty="0" err="1">
                <a:latin typeface="Arial" pitchFamily="34" charset="0"/>
                <a:cs typeface="Arial" pitchFamily="34" charset="0"/>
              </a:rPr>
              <a:t>Oksigen</a:t>
            </a:r>
            <a:r>
              <a:rPr lang="en-US" dirty="0">
                <a:latin typeface="Arial" pitchFamily="34" charset="0"/>
                <a:cs typeface="Arial" pitchFamily="34" charset="0"/>
              </a:rPr>
              <a:t> </a:t>
            </a:r>
            <a:r>
              <a:rPr lang="en-US" dirty="0" err="1">
                <a:latin typeface="Arial" pitchFamily="34" charset="0"/>
                <a:cs typeface="Arial" pitchFamily="34" charset="0"/>
              </a:rPr>
              <a:t>dapat</a:t>
            </a:r>
            <a:r>
              <a:rPr lang="en-US" dirty="0">
                <a:latin typeface="Arial" pitchFamily="34" charset="0"/>
                <a:cs typeface="Arial" pitchFamily="34" charset="0"/>
              </a:rPr>
              <a:t> </a:t>
            </a:r>
            <a:r>
              <a:rPr lang="en-US" dirty="0" err="1">
                <a:latin typeface="Arial" pitchFamily="34" charset="0"/>
                <a:cs typeface="Arial" pitchFamily="34" charset="0"/>
              </a:rPr>
              <a:t>bersenyawa</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hampir</a:t>
            </a:r>
            <a:r>
              <a:rPr lang="en-US" dirty="0">
                <a:latin typeface="Arial" pitchFamily="34" charset="0"/>
                <a:cs typeface="Arial" pitchFamily="34" charset="0"/>
              </a:rPr>
              <a:t> </a:t>
            </a:r>
            <a:r>
              <a:rPr lang="en-US" dirty="0" err="1">
                <a:latin typeface="Arial" pitchFamily="34" charset="0"/>
                <a:cs typeface="Arial" pitchFamily="34" charset="0"/>
              </a:rPr>
              <a:t>semua</a:t>
            </a:r>
            <a:r>
              <a:rPr lang="en-US" dirty="0">
                <a:latin typeface="Arial" pitchFamily="34" charset="0"/>
                <a:cs typeface="Arial" pitchFamily="34" charset="0"/>
              </a:rPr>
              <a:t> </a:t>
            </a:r>
            <a:r>
              <a:rPr lang="en-US" dirty="0" err="1">
                <a:latin typeface="Arial" pitchFamily="34" charset="0"/>
                <a:cs typeface="Arial" pitchFamily="34" charset="0"/>
              </a:rPr>
              <a:t>unsur</a:t>
            </a:r>
            <a:r>
              <a:rPr lang="en-US" dirty="0">
                <a:latin typeface="Arial" pitchFamily="34" charset="0"/>
                <a:cs typeface="Arial" pitchFamily="34" charset="0"/>
              </a:rPr>
              <a:t> </a:t>
            </a:r>
            <a:r>
              <a:rPr lang="en-US" dirty="0" err="1">
                <a:latin typeface="Arial" pitchFamily="34" charset="0"/>
                <a:cs typeface="Arial" pitchFamily="34" charset="0"/>
              </a:rPr>
              <a:t>logam</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nonlogam</a:t>
            </a:r>
            <a:r>
              <a:rPr lang="en-US" dirty="0">
                <a:latin typeface="Arial" pitchFamily="34" charset="0"/>
                <a:cs typeface="Arial" pitchFamily="34" charset="0"/>
              </a:rPr>
              <a:t> </a:t>
            </a:r>
            <a:r>
              <a:rPr lang="en-US" dirty="0" err="1">
                <a:latin typeface="Arial" pitchFamily="34" charset="0"/>
                <a:cs typeface="Arial" pitchFamily="34" charset="0"/>
              </a:rPr>
              <a:t>membentuk</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oksida</a:t>
            </a:r>
            <a:r>
              <a:rPr lang="en-US" dirty="0">
                <a:latin typeface="Arial" pitchFamily="34" charset="0"/>
                <a:cs typeface="Arial" pitchFamily="34" charset="0"/>
              </a:rPr>
              <a:t>. </a:t>
            </a:r>
          </a:p>
        </p:txBody>
      </p:sp>
      <p:graphicFrame>
        <p:nvGraphicFramePr>
          <p:cNvPr id="4" name="Diagram 3"/>
          <p:cNvGraphicFramePr/>
          <p:nvPr>
            <p:extLst>
              <p:ext uri="{D42A27DB-BD31-4B8C-83A1-F6EECF244321}">
                <p14:modId xmlns:p14="http://schemas.microsoft.com/office/powerpoint/2010/main" val="298395700"/>
              </p:ext>
            </p:extLst>
          </p:nvPr>
        </p:nvGraphicFramePr>
        <p:xfrm>
          <a:off x="533400" y="1200150"/>
          <a:ext cx="8153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D:\Dea\2018\BUAT DEA\sakti\SMA Kimia Unggul XII K13N peminatan banne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302125"/>
            <a:ext cx="9144001" cy="84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66772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57200" y="209550"/>
            <a:ext cx="5176838" cy="3281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38200" y="3714750"/>
            <a:ext cx="4572000" cy="646331"/>
          </a:xfrm>
          <a:prstGeom prst="rect">
            <a:avLst/>
          </a:prstGeom>
          <a:solidFill>
            <a:srgbClr val="FFFF61"/>
          </a:solidFill>
        </p:spPr>
        <p:txBody>
          <a:bodyPr>
            <a:spAutoFit/>
          </a:bodyPr>
          <a:lstStyle/>
          <a:p>
            <a:pPr algn="ctr"/>
            <a:r>
              <a:rPr lang="fi-FI" dirty="0"/>
              <a:t>Reaksi berantai perusakan ozon oleh atom </a:t>
            </a:r>
            <a:r>
              <a:rPr lang="fi-FI" dirty="0" smtClean="0"/>
              <a:t>klorin</a:t>
            </a:r>
            <a:r>
              <a:rPr lang="id-ID" dirty="0" smtClean="0"/>
              <a:t> dari </a:t>
            </a:r>
            <a:r>
              <a:rPr lang="id-ID" dirty="0"/>
              <a:t>freon.</a:t>
            </a:r>
          </a:p>
        </p:txBody>
      </p:sp>
      <p:sp>
        <p:nvSpPr>
          <p:cNvPr id="5" name="Rectangle 4"/>
          <p:cNvSpPr/>
          <p:nvPr/>
        </p:nvSpPr>
        <p:spPr>
          <a:xfrm>
            <a:off x="7162800" y="4552950"/>
            <a:ext cx="1074333" cy="230832"/>
          </a:xfrm>
          <a:prstGeom prst="rect">
            <a:avLst/>
          </a:prstGeom>
        </p:spPr>
        <p:txBody>
          <a:bodyPr wrap="none">
            <a:spAutoFit/>
          </a:bodyPr>
          <a:lstStyle/>
          <a:p>
            <a:r>
              <a:rPr lang="id-ID" sz="900" b="1" i="1" dirty="0"/>
              <a:t>Dokumen Penerbit</a:t>
            </a:r>
            <a:endParaRPr lang="id-ID" sz="900" dirty="0"/>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4038" y="3008531"/>
            <a:ext cx="3105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775278" y="361950"/>
            <a:ext cx="3124200" cy="2308324"/>
          </a:xfrm>
          <a:prstGeom prst="rect">
            <a:avLst/>
          </a:prstGeom>
          <a:solidFill>
            <a:srgbClr val="CCECFF"/>
          </a:solidFill>
        </p:spPr>
        <p:txBody>
          <a:bodyPr wrap="square">
            <a:spAutoFit/>
          </a:bodyPr>
          <a:lstStyle/>
          <a:p>
            <a:pPr algn="ctr"/>
            <a:r>
              <a:rPr lang="id-ID" sz="1600" dirty="0"/>
              <a:t>Ozon banyak terdapat pada lapisan atmosfer, terutama di </a:t>
            </a:r>
            <a:r>
              <a:rPr lang="id-ID" sz="1600" dirty="0" smtClean="0"/>
              <a:t>stratosfer (15–24 </a:t>
            </a:r>
            <a:r>
              <a:rPr lang="id-ID" sz="1600" dirty="0"/>
              <a:t>km), dan berperan untuk menyerap sinar ultraviolet </a:t>
            </a:r>
            <a:r>
              <a:rPr lang="id-ID" sz="1600" dirty="0" smtClean="0"/>
              <a:t>dari luar </a:t>
            </a:r>
            <a:r>
              <a:rPr lang="id-ID" sz="1600" dirty="0"/>
              <a:t>angkasa. Proses penyerapan </a:t>
            </a:r>
            <a:r>
              <a:rPr lang="id-ID" sz="1600" dirty="0" smtClean="0"/>
              <a:t>sinar ultraviolet </a:t>
            </a:r>
            <a:r>
              <a:rPr lang="id-ID" sz="1600" dirty="0"/>
              <a:t>ini terkait </a:t>
            </a:r>
            <a:r>
              <a:rPr lang="id-ID" sz="1600" dirty="0" smtClean="0"/>
              <a:t>dengan kesetimbangan </a:t>
            </a:r>
            <a:r>
              <a:rPr lang="id-ID" sz="1600" dirty="0"/>
              <a:t>reaksi yang terjadi pada reaksi antara </a:t>
            </a:r>
            <a:r>
              <a:rPr lang="id-ID" sz="1600" dirty="0" smtClean="0"/>
              <a:t>molekul oksigen </a:t>
            </a:r>
            <a:r>
              <a:rPr lang="id-ID" sz="1600" dirty="0"/>
              <a:t>dengan molekul ozon.</a:t>
            </a:r>
          </a:p>
        </p:txBody>
      </p:sp>
    </p:spTree>
    <p:extLst>
      <p:ext uri="{BB962C8B-B14F-4D97-AF65-F5344CB8AC3E}">
        <p14:creationId xmlns:p14="http://schemas.microsoft.com/office/powerpoint/2010/main" val="373194154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5123"/>
                                        </p:tgtEl>
                                        <p:attrNameLst>
                                          <p:attrName>style.visibility</p:attrName>
                                        </p:attrNameLst>
                                      </p:cBhvr>
                                      <p:to>
                                        <p:strVal val="visible"/>
                                      </p:to>
                                    </p:set>
                                    <p:animEffect transition="in" filter="randombar(horizontal)">
                                      <p:cBhvr>
                                        <p:cTn id="13" dur="500"/>
                                        <p:tgtEl>
                                          <p:spTgt spid="51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fade">
                                      <p:cBhvr>
                                        <p:cTn id="18" dur="500"/>
                                        <p:tgtEl>
                                          <p:spTgt spid="512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2026" y="590550"/>
            <a:ext cx="4929555" cy="369332"/>
          </a:xfrm>
          <a:prstGeom prst="rect">
            <a:avLst/>
          </a:prstGeom>
          <a:noFill/>
        </p:spPr>
        <p:txBody>
          <a:bodyPr wrap="none" rtlCol="0">
            <a:spAutoFit/>
          </a:bodyPr>
          <a:lstStyle/>
          <a:p>
            <a:r>
              <a:rPr lang="en-US" dirty="0" err="1" smtClean="0">
                <a:latin typeface="Arial" pitchFamily="34" charset="0"/>
                <a:cs typeface="Arial" pitchFamily="34" charset="0"/>
              </a:rPr>
              <a:t>Manfaat</a:t>
            </a:r>
            <a:r>
              <a:rPr lang="en-US" dirty="0" smtClean="0">
                <a:latin typeface="Arial" pitchFamily="34" charset="0"/>
                <a:cs typeface="Arial" pitchFamily="34" charset="0"/>
              </a:rPr>
              <a:t> </a:t>
            </a:r>
            <a:r>
              <a:rPr lang="en-US" dirty="0" err="1" smtClean="0">
                <a:latin typeface="Arial" pitchFamily="34" charset="0"/>
                <a:cs typeface="Arial" pitchFamily="34" charset="0"/>
              </a:rPr>
              <a:t>oksigen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kehidupan</a:t>
            </a:r>
            <a:r>
              <a:rPr lang="en-US" dirty="0" smtClean="0">
                <a:latin typeface="Arial" pitchFamily="34" charset="0"/>
                <a:cs typeface="Arial" pitchFamily="34" charset="0"/>
              </a:rPr>
              <a:t> </a:t>
            </a:r>
            <a:r>
              <a:rPr lang="en-US" dirty="0" err="1" smtClean="0">
                <a:latin typeface="Arial" pitchFamily="34" charset="0"/>
                <a:cs typeface="Arial" pitchFamily="34" charset="0"/>
              </a:rPr>
              <a:t>sehari</a:t>
            </a:r>
            <a:r>
              <a:rPr lang="en-US" dirty="0" smtClean="0">
                <a:latin typeface="Arial" pitchFamily="34" charset="0"/>
                <a:cs typeface="Arial" pitchFamily="34" charset="0"/>
              </a:rPr>
              <a:t>- </a:t>
            </a:r>
            <a:r>
              <a:rPr lang="en-US" dirty="0" err="1" smtClean="0">
                <a:latin typeface="Arial" pitchFamily="34" charset="0"/>
                <a:cs typeface="Arial" pitchFamily="34" charset="0"/>
              </a:rPr>
              <a:t>hari</a:t>
            </a:r>
            <a:r>
              <a:rPr lang="en-US" dirty="0" smtClean="0">
                <a:latin typeface="Arial" pitchFamily="34" charset="0"/>
                <a:cs typeface="Arial" pitchFamily="34" charset="0"/>
              </a:rPr>
              <a:t> :</a:t>
            </a:r>
            <a:endParaRPr lang="en-US" dirty="0">
              <a:latin typeface="Arial" pitchFamily="34" charset="0"/>
              <a:cs typeface="Arial" pitchFamily="34" charset="0"/>
            </a:endParaRPr>
          </a:p>
        </p:txBody>
      </p:sp>
      <p:graphicFrame>
        <p:nvGraphicFramePr>
          <p:cNvPr id="4" name="Diagram 3"/>
          <p:cNvGraphicFramePr/>
          <p:nvPr>
            <p:extLst>
              <p:ext uri="{D42A27DB-BD31-4B8C-83A1-F6EECF244321}">
                <p14:modId xmlns:p14="http://schemas.microsoft.com/office/powerpoint/2010/main" val="3612112967"/>
              </p:ext>
            </p:extLst>
          </p:nvPr>
        </p:nvGraphicFramePr>
        <p:xfrm>
          <a:off x="487907" y="969981"/>
          <a:ext cx="8198893" cy="1200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6257295" y="4476750"/>
            <a:ext cx="2057400" cy="369332"/>
          </a:xfrm>
          <a:prstGeom prst="rect">
            <a:avLst/>
          </a:prstGeom>
        </p:spPr>
        <p:txBody>
          <a:bodyPr wrap="square">
            <a:spAutoFit/>
          </a:bodyPr>
          <a:lstStyle/>
          <a:p>
            <a:r>
              <a:rPr lang="id-ID" sz="900" dirty="0" smtClean="0"/>
              <a:t>www.shutterstock.com/Victor Josan</a:t>
            </a:r>
          </a:p>
          <a:p>
            <a:r>
              <a:rPr lang="id-ID" sz="900" dirty="0" smtClean="0"/>
              <a:t>www.shutterstock.com/Vera </a:t>
            </a:r>
            <a:r>
              <a:rPr lang="id-ID" sz="900" dirty="0"/>
              <a:t>Larina</a:t>
            </a:r>
          </a:p>
        </p:txBody>
      </p:sp>
      <p:pic>
        <p:nvPicPr>
          <p:cNvPr id="3075" name="Picture 3" descr="D:\Dea\2018\BUAT DEA\sakti\PPT Kimia SMA 3 Unggul\Gambar sudah didownload\Bab 5\shutterstock_69730789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4000" y="2466764"/>
            <a:ext cx="2529385" cy="168517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Dea\2018\BUAT DEA\sakti\PPT Kimia SMA 3 Unggul\Gambar sudah didownload\Bab 5\shutterstock_62892617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13968" y="2434181"/>
            <a:ext cx="2371094" cy="1778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65999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AB3FAFC6-5866-4952-AD20-4B0ED2432E0C}"/>
                                            </p:graphicEl>
                                          </p:spTgt>
                                        </p:tgtEl>
                                        <p:attrNameLst>
                                          <p:attrName>style.visibility</p:attrName>
                                        </p:attrNameLst>
                                      </p:cBhvr>
                                      <p:to>
                                        <p:strVal val="visible"/>
                                      </p:to>
                                    </p:set>
                                    <p:animEffect transition="in" filter="fade">
                                      <p:cBhvr>
                                        <p:cTn id="12" dur="500"/>
                                        <p:tgtEl>
                                          <p:spTgt spid="4">
                                            <p:graphicEl>
                                              <a:dgm id="{AB3FAFC6-5866-4952-AD20-4B0ED2432E0C}"/>
                                            </p:graphic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graphicEl>
                                              <a:dgm id="{58C8378C-AF0C-48EA-8BCD-CF2D8172FD0E}"/>
                                            </p:graphicEl>
                                          </p:spTgt>
                                        </p:tgtEl>
                                        <p:attrNameLst>
                                          <p:attrName>style.visibility</p:attrName>
                                        </p:attrNameLst>
                                      </p:cBhvr>
                                      <p:to>
                                        <p:strVal val="visible"/>
                                      </p:to>
                                    </p:set>
                                    <p:animEffect transition="in" filter="fade">
                                      <p:cBhvr>
                                        <p:cTn id="16" dur="500"/>
                                        <p:tgtEl>
                                          <p:spTgt spid="4">
                                            <p:graphicEl>
                                              <a:dgm id="{58C8378C-AF0C-48EA-8BCD-CF2D8172FD0E}"/>
                                            </p:graphic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
                                            <p:graphicEl>
                                              <a:dgm id="{5AC4E9E7-0B33-4CE4-9E1A-F9BEE366300C}"/>
                                            </p:graphicEl>
                                          </p:spTgt>
                                        </p:tgtEl>
                                        <p:attrNameLst>
                                          <p:attrName>style.visibility</p:attrName>
                                        </p:attrNameLst>
                                      </p:cBhvr>
                                      <p:to>
                                        <p:strVal val="visible"/>
                                      </p:to>
                                    </p:set>
                                    <p:animEffect transition="in" filter="fade">
                                      <p:cBhvr>
                                        <p:cTn id="20" dur="500"/>
                                        <p:tgtEl>
                                          <p:spTgt spid="4">
                                            <p:graphicEl>
                                              <a:dgm id="{5AC4E9E7-0B33-4CE4-9E1A-F9BEE366300C}"/>
                                            </p:graphic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4">
                                            <p:graphicEl>
                                              <a:dgm id="{5195F6A7-DC4B-4496-B74A-0FC0F222C77D}"/>
                                            </p:graphicEl>
                                          </p:spTgt>
                                        </p:tgtEl>
                                        <p:attrNameLst>
                                          <p:attrName>style.visibility</p:attrName>
                                        </p:attrNameLst>
                                      </p:cBhvr>
                                      <p:to>
                                        <p:strVal val="visible"/>
                                      </p:to>
                                    </p:set>
                                    <p:animEffect transition="in" filter="fade">
                                      <p:cBhvr>
                                        <p:cTn id="24" dur="500"/>
                                        <p:tgtEl>
                                          <p:spTgt spid="4">
                                            <p:graphicEl>
                                              <a:dgm id="{5195F6A7-DC4B-4496-B74A-0FC0F222C77D}"/>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76"/>
                                        </p:tgtEl>
                                        <p:attrNameLst>
                                          <p:attrName>style.visibility</p:attrName>
                                        </p:attrNameLst>
                                      </p:cBhvr>
                                      <p:to>
                                        <p:strVal val="visible"/>
                                      </p:to>
                                    </p:set>
                                    <p:animEffect transition="in" filter="fade">
                                      <p:cBhvr>
                                        <p:cTn id="29" dur="750"/>
                                        <p:tgtEl>
                                          <p:spTgt spid="3076"/>
                                        </p:tgtEl>
                                      </p:cBhvr>
                                    </p:animEffect>
                                    <p:anim calcmode="lin" valueType="num">
                                      <p:cBhvr>
                                        <p:cTn id="30" dur="750" fill="hold"/>
                                        <p:tgtEl>
                                          <p:spTgt spid="3076"/>
                                        </p:tgtEl>
                                        <p:attrNameLst>
                                          <p:attrName>ppt_x</p:attrName>
                                        </p:attrNameLst>
                                      </p:cBhvr>
                                      <p:tavLst>
                                        <p:tav tm="0">
                                          <p:val>
                                            <p:strVal val="#ppt_x"/>
                                          </p:val>
                                        </p:tav>
                                        <p:tav tm="100000">
                                          <p:val>
                                            <p:strVal val="#ppt_x"/>
                                          </p:val>
                                        </p:tav>
                                      </p:tavLst>
                                    </p:anim>
                                    <p:anim calcmode="lin" valueType="num">
                                      <p:cBhvr>
                                        <p:cTn id="31" dur="750" fill="hold"/>
                                        <p:tgtEl>
                                          <p:spTgt spid="307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075"/>
                                        </p:tgtEl>
                                        <p:attrNameLst>
                                          <p:attrName>style.visibility</p:attrName>
                                        </p:attrNameLst>
                                      </p:cBhvr>
                                      <p:to>
                                        <p:strVal val="visible"/>
                                      </p:to>
                                    </p:set>
                                    <p:animEffect transition="in" filter="fade">
                                      <p:cBhvr>
                                        <p:cTn id="34" dur="750"/>
                                        <p:tgtEl>
                                          <p:spTgt spid="3075"/>
                                        </p:tgtEl>
                                      </p:cBhvr>
                                    </p:animEffect>
                                    <p:anim calcmode="lin" valueType="num">
                                      <p:cBhvr>
                                        <p:cTn id="35" dur="750" fill="hold"/>
                                        <p:tgtEl>
                                          <p:spTgt spid="3075"/>
                                        </p:tgtEl>
                                        <p:attrNameLst>
                                          <p:attrName>ppt_x</p:attrName>
                                        </p:attrNameLst>
                                      </p:cBhvr>
                                      <p:tavLst>
                                        <p:tav tm="0">
                                          <p:val>
                                            <p:strVal val="#ppt_x"/>
                                          </p:val>
                                        </p:tav>
                                        <p:tav tm="100000">
                                          <p:val>
                                            <p:strVal val="#ppt_x"/>
                                          </p:val>
                                        </p:tav>
                                      </p:tavLst>
                                    </p:anim>
                                    <p:anim calcmode="lin" valueType="num">
                                      <p:cBhvr>
                                        <p:cTn id="36" dur="75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86400" y="2383577"/>
            <a:ext cx="3581400" cy="1446550"/>
          </a:xfrm>
          <a:prstGeom prst="rect">
            <a:avLst/>
          </a:prstGeom>
          <a:solidFill>
            <a:schemeClr val="bg1">
              <a:alpha val="71000"/>
            </a:schemeClr>
          </a:solidFill>
        </p:spPr>
        <p:txBody>
          <a:bodyPr wrap="square" rtlCol="0">
            <a:spAutoFit/>
          </a:bodyPr>
          <a:lstStyle/>
          <a:p>
            <a:pPr algn="ctr"/>
            <a:r>
              <a:rPr lang="en-US" sz="4400" b="1" dirty="0">
                <a:solidFill>
                  <a:srgbClr val="002060"/>
                </a:solidFill>
              </a:rPr>
              <a:t>Nitrogen </a:t>
            </a:r>
            <a:r>
              <a:rPr lang="en-US" sz="4400" b="1" dirty="0" err="1">
                <a:solidFill>
                  <a:srgbClr val="002060"/>
                </a:solidFill>
              </a:rPr>
              <a:t>dan</a:t>
            </a:r>
            <a:r>
              <a:rPr lang="en-US" sz="4400" b="1" dirty="0">
                <a:solidFill>
                  <a:srgbClr val="002060"/>
                </a:solidFill>
              </a:rPr>
              <a:t> </a:t>
            </a:r>
            <a:r>
              <a:rPr lang="en-US" sz="4400" b="1" dirty="0" err="1">
                <a:solidFill>
                  <a:srgbClr val="002060"/>
                </a:solidFill>
              </a:rPr>
              <a:t>Oksigen</a:t>
            </a:r>
            <a:endParaRPr lang="en-US" sz="4400" b="1" dirty="0">
              <a:solidFill>
                <a:srgbClr val="002060"/>
              </a:solidFill>
            </a:endParaRPr>
          </a:p>
        </p:txBody>
      </p:sp>
      <p:sp>
        <p:nvSpPr>
          <p:cNvPr id="17" name="TextBox 16"/>
          <p:cNvSpPr txBox="1"/>
          <p:nvPr/>
        </p:nvSpPr>
        <p:spPr>
          <a:xfrm>
            <a:off x="5486400" y="1352550"/>
            <a:ext cx="3581400" cy="769441"/>
          </a:xfrm>
          <a:prstGeom prst="rect">
            <a:avLst/>
          </a:prstGeom>
          <a:solidFill>
            <a:schemeClr val="bg1">
              <a:alpha val="71000"/>
            </a:schemeClr>
          </a:solidFill>
        </p:spPr>
        <p:txBody>
          <a:bodyPr wrap="square" rtlCol="0">
            <a:spAutoFit/>
          </a:bodyPr>
          <a:lstStyle/>
          <a:p>
            <a:pPr algn="ctr"/>
            <a:r>
              <a:rPr lang="en-US" sz="4400" b="1" dirty="0" smtClean="0">
                <a:solidFill>
                  <a:schemeClr val="tx1">
                    <a:lumMod val="65000"/>
                    <a:lumOff val="35000"/>
                  </a:schemeClr>
                </a:solidFill>
              </a:rPr>
              <a:t>BAB 5</a:t>
            </a:r>
            <a:endParaRPr lang="en-US" sz="4400" b="1" dirty="0">
              <a:solidFill>
                <a:schemeClr val="tx1">
                  <a:lumMod val="65000"/>
                  <a:lumOff val="35000"/>
                </a:schemeClr>
              </a:solidFill>
            </a:endParaRPr>
          </a:p>
        </p:txBody>
      </p:sp>
      <p:cxnSp>
        <p:nvCxnSpPr>
          <p:cNvPr id="5" name="Straight Arrow Connector 4"/>
          <p:cNvCxnSpPr/>
          <p:nvPr/>
        </p:nvCxnSpPr>
        <p:spPr>
          <a:xfrm flipH="1">
            <a:off x="5038584" y="2250624"/>
            <a:ext cx="3962400"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6" name="Straight Connector 5"/>
          <p:cNvCxnSpPr/>
          <p:nvPr/>
        </p:nvCxnSpPr>
        <p:spPr>
          <a:xfrm>
            <a:off x="5724384" y="2370520"/>
            <a:ext cx="3276600" cy="0"/>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sp>
        <p:nvSpPr>
          <p:cNvPr id="3" name="Rectangle 2"/>
          <p:cNvSpPr/>
          <p:nvPr/>
        </p:nvSpPr>
        <p:spPr>
          <a:xfrm>
            <a:off x="383202" y="4470993"/>
            <a:ext cx="2209800" cy="230832"/>
          </a:xfrm>
          <a:prstGeom prst="rect">
            <a:avLst/>
          </a:prstGeom>
        </p:spPr>
        <p:txBody>
          <a:bodyPr wrap="square">
            <a:spAutoFit/>
          </a:bodyPr>
          <a:lstStyle/>
          <a:p>
            <a:r>
              <a:rPr lang="id-ID" sz="900" dirty="0" smtClean="0"/>
              <a:t>www.shutterstock.com /simon </a:t>
            </a:r>
            <a:r>
              <a:rPr lang="id-ID" sz="900" dirty="0"/>
              <a:t>dannhauer</a:t>
            </a:r>
          </a:p>
        </p:txBody>
      </p:sp>
      <p:pic>
        <p:nvPicPr>
          <p:cNvPr id="1026" name="Picture 2" descr="D:\Dea\2018\BUAT DEA\sakti\PPT Kimia SMA 3 Unggul\Gambar sudah didownload\Bab 5\shutterstock_7484456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229" y="958474"/>
            <a:ext cx="4813547" cy="32134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70456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30000"/>
                                  </p:iterate>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par>
                          <p:cTn id="13" fill="hold">
                            <p:stCondLst>
                              <p:cond delay="650"/>
                            </p:stCondLst>
                            <p:childTnLst>
                              <p:par>
                                <p:cTn id="14" presetID="2" presetClass="entr" presetSubtype="2"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1+#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1150"/>
                            </p:stCondLst>
                            <p:childTnLst>
                              <p:par>
                                <p:cTn id="19" presetID="2" presetClass="entr" presetSubtype="2"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par>
                          <p:cTn id="23" fill="hold">
                            <p:stCondLst>
                              <p:cond delay="1650"/>
                            </p:stCondLst>
                            <p:childTnLst>
                              <p:par>
                                <p:cTn id="24" presetID="42" presetClass="entr" presetSubtype="0" fill="hold" grpId="0" nodeType="afterEffect">
                                  <p:stCondLst>
                                    <p:cond delay="0"/>
                                  </p:stCondLst>
                                  <p:iterate type="wd">
                                    <p:tmPct val="20000"/>
                                  </p:iterate>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anim calcmode="lin" valueType="num">
                                      <p:cBhvr>
                                        <p:cTn id="27" dur="500" fill="hold"/>
                                        <p:tgtEl>
                                          <p:spTgt spid="7"/>
                                        </p:tgtEl>
                                        <p:attrNameLst>
                                          <p:attrName>ppt_x</p:attrName>
                                        </p:attrNameLst>
                                      </p:cBhvr>
                                      <p:tavLst>
                                        <p:tav tm="0">
                                          <p:val>
                                            <p:strVal val="#ppt_x"/>
                                          </p:val>
                                        </p:tav>
                                        <p:tav tm="100000">
                                          <p:val>
                                            <p:strVal val="#ppt_x"/>
                                          </p:val>
                                        </p:tav>
                                      </p:tavLst>
                                    </p:anim>
                                    <p:anim calcmode="lin" valueType="num">
                                      <p:cBhvr>
                                        <p:cTn id="28"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9550"/>
            <a:ext cx="8077200" cy="693356"/>
          </a:xfr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chor="ctr">
            <a:normAutofit/>
          </a:bodyPr>
          <a:lstStyle/>
          <a:p>
            <a:pPr algn="ctr"/>
            <a:r>
              <a:rPr lang="en-US" sz="3200" b="1" dirty="0" smtClean="0">
                <a:solidFill>
                  <a:schemeClr val="tx1"/>
                </a:solidFill>
              </a:rPr>
              <a:t>NITROGEN</a:t>
            </a:r>
            <a:endParaRPr lang="en-US" sz="3200" b="1" dirty="0">
              <a:solidFill>
                <a:schemeClr val="tx1"/>
              </a:solidFill>
            </a:endParaRPr>
          </a:p>
        </p:txBody>
      </p:sp>
      <p:sp>
        <p:nvSpPr>
          <p:cNvPr id="3" name="Snip Diagonal Corner Rectangle 2"/>
          <p:cNvSpPr/>
          <p:nvPr/>
        </p:nvSpPr>
        <p:spPr>
          <a:xfrm>
            <a:off x="685800" y="1352550"/>
            <a:ext cx="3429000" cy="2754809"/>
          </a:xfrm>
          <a:prstGeom prst="snip2Diag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dirty="0">
                <a:latin typeface="Arial" pitchFamily="34" charset="0"/>
                <a:cs typeface="Arial" pitchFamily="34" charset="0"/>
              </a:rPr>
              <a:t>Nitrogen </a:t>
            </a:r>
            <a:r>
              <a:rPr lang="en-US" dirty="0" err="1">
                <a:latin typeface="Arial" pitchFamily="34" charset="0"/>
                <a:cs typeface="Arial" pitchFamily="34" charset="0"/>
              </a:rPr>
              <a:t>terdapat</a:t>
            </a:r>
            <a:r>
              <a:rPr lang="en-US" dirty="0">
                <a:latin typeface="Arial" pitchFamily="34" charset="0"/>
                <a:cs typeface="Arial" pitchFamily="34" charset="0"/>
              </a:rPr>
              <a:t> </a:t>
            </a:r>
            <a:r>
              <a:rPr lang="en-US" dirty="0" err="1">
                <a:latin typeface="Arial" pitchFamily="34" charset="0"/>
                <a:cs typeface="Arial" pitchFamily="34" charset="0"/>
              </a:rPr>
              <a:t>bebas</a:t>
            </a:r>
            <a:r>
              <a:rPr lang="en-US" dirty="0">
                <a:latin typeface="Arial" pitchFamily="34" charset="0"/>
                <a:cs typeface="Arial" pitchFamily="34" charset="0"/>
              </a:rPr>
              <a:t> di </a:t>
            </a:r>
            <a:r>
              <a:rPr lang="en-US" dirty="0" err="1">
                <a:latin typeface="Arial" pitchFamily="34" charset="0"/>
                <a:cs typeface="Arial" pitchFamily="34" charset="0"/>
              </a:rPr>
              <a:t>udara</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kadar</a:t>
            </a:r>
            <a:r>
              <a:rPr lang="en-US" dirty="0">
                <a:latin typeface="Arial" pitchFamily="34" charset="0"/>
                <a:cs typeface="Arial" pitchFamily="34" charset="0"/>
              </a:rPr>
              <a:t> 78</a:t>
            </a:r>
            <a:r>
              <a:rPr lang="en-US" dirty="0" smtClean="0">
                <a:latin typeface="Arial" pitchFamily="34" charset="0"/>
                <a:cs typeface="Arial" pitchFamily="34" charset="0"/>
              </a:rPr>
              <a:t>%. </a:t>
            </a:r>
            <a:r>
              <a:rPr lang="en-US" dirty="0" err="1" smtClean="0">
                <a:latin typeface="Arial" pitchFamily="34" charset="0"/>
                <a:cs typeface="Arial" pitchFamily="34" charset="0"/>
              </a:rPr>
              <a:t>Berikut</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nitrogen di </a:t>
            </a:r>
            <a:r>
              <a:rPr lang="en-US" dirty="0" err="1" smtClean="0">
                <a:latin typeface="Arial" pitchFamily="34" charset="0"/>
                <a:cs typeface="Arial" pitchFamily="34" charset="0"/>
              </a:rPr>
              <a:t>alam</a:t>
            </a:r>
            <a:r>
              <a:rPr lang="en-US" dirty="0" smtClean="0">
                <a:latin typeface="Arial" pitchFamily="34" charset="0"/>
                <a:cs typeface="Arial" pitchFamily="34" charset="0"/>
              </a:rPr>
              <a:t>. </a:t>
            </a:r>
            <a:r>
              <a:rPr lang="en-US" dirty="0" err="1">
                <a:latin typeface="Arial" pitchFamily="34" charset="0"/>
                <a:cs typeface="Arial" pitchFamily="34" charset="0"/>
              </a:rPr>
              <a:t>Selain</a:t>
            </a:r>
            <a:r>
              <a:rPr lang="en-US" dirty="0">
                <a:latin typeface="Arial" pitchFamily="34" charset="0"/>
                <a:cs typeface="Arial" pitchFamily="34" charset="0"/>
              </a:rPr>
              <a:t> </a:t>
            </a:r>
            <a:r>
              <a:rPr lang="en-US" dirty="0" err="1">
                <a:latin typeface="Arial" pitchFamily="34" charset="0"/>
                <a:cs typeface="Arial" pitchFamily="34" charset="0"/>
              </a:rPr>
              <a:t>itu</a:t>
            </a:r>
            <a:r>
              <a:rPr lang="en-US" dirty="0">
                <a:latin typeface="Arial" pitchFamily="34" charset="0"/>
                <a:cs typeface="Arial" pitchFamily="34" charset="0"/>
              </a:rPr>
              <a:t>, nitrogen </a:t>
            </a:r>
            <a:r>
              <a:rPr lang="en-US" dirty="0" err="1">
                <a:latin typeface="Arial" pitchFamily="34" charset="0"/>
                <a:cs typeface="Arial" pitchFamily="34" charset="0"/>
              </a:rPr>
              <a:t>juga</a:t>
            </a:r>
            <a:r>
              <a:rPr lang="en-US" dirty="0">
                <a:latin typeface="Arial" pitchFamily="34" charset="0"/>
                <a:cs typeface="Arial" pitchFamily="34" charset="0"/>
              </a:rPr>
              <a:t> </a:t>
            </a:r>
            <a:r>
              <a:rPr lang="en-US" dirty="0" err="1">
                <a:latin typeface="Arial" pitchFamily="34" charset="0"/>
                <a:cs typeface="Arial" pitchFamily="34" charset="0"/>
              </a:rPr>
              <a:t>terdapat</a:t>
            </a:r>
            <a:r>
              <a:rPr lang="en-US" dirty="0">
                <a:latin typeface="Arial" pitchFamily="34" charset="0"/>
                <a:cs typeface="Arial" pitchFamily="34" charset="0"/>
              </a:rPr>
              <a:t> </a:t>
            </a:r>
            <a:r>
              <a:rPr lang="en-US" dirty="0" err="1">
                <a:latin typeface="Arial" pitchFamily="34" charset="0"/>
                <a:cs typeface="Arial" pitchFamily="34" charset="0"/>
              </a:rPr>
              <a:t>dalam</a:t>
            </a:r>
            <a:r>
              <a:rPr lang="en-US" dirty="0">
                <a:latin typeface="Arial" pitchFamily="34" charset="0"/>
                <a:cs typeface="Arial" pitchFamily="34" charset="0"/>
              </a:rPr>
              <a:t> </a:t>
            </a:r>
            <a:r>
              <a:rPr lang="en-US" dirty="0" err="1">
                <a:latin typeface="Arial" pitchFamily="34" charset="0"/>
                <a:cs typeface="Arial" pitchFamily="34" charset="0"/>
              </a:rPr>
              <a:t>bentuk</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nitrat</a:t>
            </a:r>
            <a:r>
              <a:rPr lang="en-US" dirty="0">
                <a:latin typeface="Arial" pitchFamily="34" charset="0"/>
                <a:cs typeface="Arial" pitchFamily="34" charset="0"/>
              </a:rPr>
              <a:t>, </a:t>
            </a:r>
            <a:r>
              <a:rPr lang="en-US" dirty="0" err="1">
                <a:latin typeface="Arial" pitchFamily="34" charset="0"/>
                <a:cs typeface="Arial" pitchFamily="34" charset="0"/>
              </a:rPr>
              <a:t>misalnya</a:t>
            </a:r>
            <a:r>
              <a:rPr lang="en-US" dirty="0">
                <a:latin typeface="Arial" pitchFamily="34" charset="0"/>
                <a:cs typeface="Arial" pitchFamily="34" charset="0"/>
              </a:rPr>
              <a:t> </a:t>
            </a:r>
            <a:r>
              <a:rPr lang="en-US" dirty="0" err="1">
                <a:latin typeface="Arial" pitchFamily="34" charset="0"/>
                <a:cs typeface="Arial" pitchFamily="34" charset="0"/>
              </a:rPr>
              <a:t>dalam</a:t>
            </a:r>
            <a:r>
              <a:rPr lang="en-US" dirty="0">
                <a:latin typeface="Arial" pitchFamily="34" charset="0"/>
                <a:cs typeface="Arial" pitchFamily="34" charset="0"/>
              </a:rPr>
              <a:t> </a:t>
            </a:r>
            <a:r>
              <a:rPr lang="en-US" dirty="0" err="1">
                <a:latin typeface="Arial" pitchFamily="34" charset="0"/>
                <a:cs typeface="Arial" pitchFamily="34" charset="0"/>
              </a:rPr>
              <a:t>sendawa</a:t>
            </a:r>
            <a:r>
              <a:rPr lang="en-US" dirty="0">
                <a:latin typeface="Arial" pitchFamily="34" charset="0"/>
                <a:cs typeface="Arial" pitchFamily="34" charset="0"/>
              </a:rPr>
              <a:t> (KNO</a:t>
            </a:r>
            <a:r>
              <a:rPr lang="en-US" baseline="-25000" dirty="0">
                <a:latin typeface="Arial" pitchFamily="34" charset="0"/>
                <a:cs typeface="Arial" pitchFamily="34" charset="0"/>
              </a:rPr>
              <a:t>3</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sendawa</a:t>
            </a:r>
            <a:r>
              <a:rPr lang="en-US" dirty="0">
                <a:latin typeface="Arial" pitchFamily="34" charset="0"/>
                <a:cs typeface="Arial" pitchFamily="34" charset="0"/>
              </a:rPr>
              <a:t> Chili (NaNO</a:t>
            </a:r>
            <a:r>
              <a:rPr lang="en-US" baseline="-25000" dirty="0">
                <a:latin typeface="Arial" pitchFamily="34" charset="0"/>
                <a:cs typeface="Arial" pitchFamily="34" charset="0"/>
              </a:rPr>
              <a:t>3</a:t>
            </a:r>
            <a:r>
              <a:rPr lang="en-US" dirty="0">
                <a:latin typeface="Arial" pitchFamily="34" charset="0"/>
                <a:cs typeface="Arial" pitchFamily="34" charset="0"/>
              </a:rPr>
              <a:t>).</a:t>
            </a:r>
          </a:p>
        </p:txBody>
      </p:sp>
      <p:sp>
        <p:nvSpPr>
          <p:cNvPr id="6" name="Rectangle 5"/>
          <p:cNvSpPr/>
          <p:nvPr/>
        </p:nvSpPr>
        <p:spPr>
          <a:xfrm>
            <a:off x="685800" y="4400550"/>
            <a:ext cx="2218877" cy="230832"/>
          </a:xfrm>
          <a:prstGeom prst="rect">
            <a:avLst/>
          </a:prstGeom>
        </p:spPr>
        <p:txBody>
          <a:bodyPr wrap="none">
            <a:spAutoFit/>
          </a:bodyPr>
          <a:lstStyle/>
          <a:p>
            <a:r>
              <a:rPr lang="id-ID" sz="900" dirty="0"/>
              <a:t>https://</a:t>
            </a:r>
            <a:r>
              <a:rPr lang="id-ID" sz="900" dirty="0" smtClean="0"/>
              <a:t>www.shutterstock.com/</a:t>
            </a:r>
            <a:r>
              <a:rPr lang="id-ID" sz="900" u="sng" dirty="0" smtClean="0"/>
              <a:t>danylyukk1</a:t>
            </a:r>
            <a:endParaRPr lang="id-ID" sz="900" dirty="0"/>
          </a:p>
        </p:txBody>
      </p:sp>
      <p:pic>
        <p:nvPicPr>
          <p:cNvPr id="1026" name="Picture 2" descr="D:\Dea\2018\Touch Up PPT\sakti\Gambar download PPT Kimia\shutterstock_6467296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200149"/>
            <a:ext cx="3657600" cy="36576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37101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50"/>
                                        <p:tgtEl>
                                          <p:spTgt spid="3"/>
                                        </p:tgtEl>
                                      </p:cBhvr>
                                    </p:animEffect>
                                    <p:anim calcmode="lin" valueType="num">
                                      <p:cBhvr>
                                        <p:cTn id="13" dur="750" fill="hold"/>
                                        <p:tgtEl>
                                          <p:spTgt spid="3"/>
                                        </p:tgtEl>
                                        <p:attrNameLst>
                                          <p:attrName>ppt_x</p:attrName>
                                        </p:attrNameLst>
                                      </p:cBhvr>
                                      <p:tavLst>
                                        <p:tav tm="0">
                                          <p:val>
                                            <p:strVal val="#ppt_x"/>
                                          </p:val>
                                        </p:tav>
                                        <p:tav tm="100000">
                                          <p:val>
                                            <p:strVal val="#ppt_x"/>
                                          </p:val>
                                        </p:tav>
                                      </p:tavLst>
                                    </p:anim>
                                    <p:anim calcmode="lin" valueType="num">
                                      <p:cBhvr>
                                        <p:cTn id="14" dur="75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10" presetClass="entr" presetSubtype="0"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3400" y="449818"/>
            <a:ext cx="2133918" cy="369332"/>
          </a:xfrm>
          <a:prstGeom prst="rect">
            <a:avLst/>
          </a:prstGeom>
          <a:ln>
            <a:prstDash val="lgDash"/>
          </a:ln>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err="1" smtClean="0">
                <a:latin typeface="Arial" pitchFamily="34" charset="0"/>
                <a:cs typeface="Arial" pitchFamily="34" charset="0"/>
              </a:rPr>
              <a:t>Sifat</a:t>
            </a:r>
            <a:r>
              <a:rPr lang="en-US" dirty="0" smtClean="0">
                <a:latin typeface="Arial" pitchFamily="34" charset="0"/>
                <a:cs typeface="Arial" pitchFamily="34" charset="0"/>
              </a:rPr>
              <a:t> </a:t>
            </a:r>
            <a:r>
              <a:rPr lang="en-US" dirty="0" err="1" smtClean="0">
                <a:latin typeface="Arial" pitchFamily="34" charset="0"/>
                <a:cs typeface="Arial" pitchFamily="34" charset="0"/>
              </a:rPr>
              <a:t>fisis</a:t>
            </a:r>
            <a:r>
              <a:rPr lang="en-US" dirty="0" smtClean="0">
                <a:latin typeface="Arial" pitchFamily="34" charset="0"/>
                <a:cs typeface="Arial" pitchFamily="34" charset="0"/>
              </a:rPr>
              <a:t> nitrogen :</a:t>
            </a:r>
            <a:endParaRPr lang="en-US" dirty="0">
              <a:latin typeface="Arial" pitchFamily="34" charset="0"/>
              <a:cs typeface="Arial" pitchFamily="34" charset="0"/>
            </a:endParaRPr>
          </a:p>
        </p:txBody>
      </p:sp>
      <p:graphicFrame>
        <p:nvGraphicFramePr>
          <p:cNvPr id="2" name="Diagram 1"/>
          <p:cNvGraphicFramePr/>
          <p:nvPr>
            <p:extLst>
              <p:ext uri="{D42A27DB-BD31-4B8C-83A1-F6EECF244321}">
                <p14:modId xmlns:p14="http://schemas.microsoft.com/office/powerpoint/2010/main" val="994076124"/>
              </p:ext>
            </p:extLst>
          </p:nvPr>
        </p:nvGraphicFramePr>
        <p:xfrm>
          <a:off x="533400" y="819150"/>
          <a:ext cx="8140890" cy="147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533400" y="2286212"/>
            <a:ext cx="2274982" cy="369332"/>
          </a:xfrm>
          <a:prstGeom prst="rect">
            <a:avLst/>
          </a:prstGeom>
          <a:ln>
            <a:prstDash val="lgDashDot"/>
          </a:ln>
        </p:spPr>
        <p:style>
          <a:lnRef idx="2">
            <a:schemeClr val="accent3"/>
          </a:lnRef>
          <a:fillRef idx="1">
            <a:schemeClr val="lt1"/>
          </a:fillRef>
          <a:effectRef idx="0">
            <a:schemeClr val="accent3"/>
          </a:effectRef>
          <a:fontRef idx="minor">
            <a:schemeClr val="dk1"/>
          </a:fontRef>
        </p:style>
        <p:txBody>
          <a:bodyPr wrap="none" rtlCol="0">
            <a:spAutoFit/>
          </a:bodyPr>
          <a:lstStyle/>
          <a:p>
            <a:r>
              <a:rPr lang="en-US" dirty="0" err="1" smtClean="0">
                <a:latin typeface="Arial" pitchFamily="34" charset="0"/>
                <a:cs typeface="Arial" pitchFamily="34" charset="0"/>
              </a:rPr>
              <a:t>Sifat</a:t>
            </a:r>
            <a:r>
              <a:rPr lang="en-US" dirty="0" smtClean="0">
                <a:latin typeface="Arial" pitchFamily="34" charset="0"/>
                <a:cs typeface="Arial" pitchFamily="34" charset="0"/>
              </a:rPr>
              <a:t> </a:t>
            </a:r>
            <a:r>
              <a:rPr lang="en-US" dirty="0" err="1" smtClean="0">
                <a:latin typeface="Arial" pitchFamily="34" charset="0"/>
                <a:cs typeface="Arial" pitchFamily="34" charset="0"/>
              </a:rPr>
              <a:t>kimia</a:t>
            </a:r>
            <a:r>
              <a:rPr lang="en-US" dirty="0" smtClean="0">
                <a:latin typeface="Arial" pitchFamily="34" charset="0"/>
                <a:cs typeface="Arial" pitchFamily="34" charset="0"/>
              </a:rPr>
              <a:t> nitrogen :</a:t>
            </a:r>
            <a:endParaRPr lang="en-US" dirty="0">
              <a:latin typeface="Arial" pitchFamily="34" charset="0"/>
              <a:cs typeface="Arial" pitchFamily="34" charset="0"/>
            </a:endParaRPr>
          </a:p>
        </p:txBody>
      </p:sp>
      <p:graphicFrame>
        <p:nvGraphicFramePr>
          <p:cNvPr id="3" name="Diagram 2"/>
          <p:cNvGraphicFramePr/>
          <p:nvPr>
            <p:extLst>
              <p:ext uri="{D42A27DB-BD31-4B8C-83A1-F6EECF244321}">
                <p14:modId xmlns:p14="http://schemas.microsoft.com/office/powerpoint/2010/main" val="3476111272"/>
              </p:ext>
            </p:extLst>
          </p:nvPr>
        </p:nvGraphicFramePr>
        <p:xfrm>
          <a:off x="520890" y="2674025"/>
          <a:ext cx="8153400" cy="20313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9597369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graphicEl>
                                              <a:dgm id="{56ED7398-E6BD-4821-A3C4-7BFE481347E5}"/>
                                            </p:graphicEl>
                                          </p:spTgt>
                                        </p:tgtEl>
                                        <p:attrNameLst>
                                          <p:attrName>style.visibility</p:attrName>
                                        </p:attrNameLst>
                                      </p:cBhvr>
                                      <p:to>
                                        <p:strVal val="visible"/>
                                      </p:to>
                                    </p:set>
                                    <p:animEffect transition="in" filter="fade">
                                      <p:cBhvr>
                                        <p:cTn id="13" dur="500"/>
                                        <p:tgtEl>
                                          <p:spTgt spid="2">
                                            <p:graphicEl>
                                              <a:dgm id="{56ED7398-E6BD-4821-A3C4-7BFE481347E5}"/>
                                            </p:graphic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
                                            <p:graphicEl>
                                              <a:dgm id="{0573ECB8-C7FC-4FFD-AE8E-1025492AC88B}"/>
                                            </p:graphicEl>
                                          </p:spTgt>
                                        </p:tgtEl>
                                        <p:attrNameLst>
                                          <p:attrName>style.visibility</p:attrName>
                                        </p:attrNameLst>
                                      </p:cBhvr>
                                      <p:to>
                                        <p:strVal val="visible"/>
                                      </p:to>
                                    </p:set>
                                    <p:animEffect transition="in" filter="fade">
                                      <p:cBhvr>
                                        <p:cTn id="17" dur="500"/>
                                        <p:tgtEl>
                                          <p:spTgt spid="2">
                                            <p:graphicEl>
                                              <a:dgm id="{0573ECB8-C7FC-4FFD-AE8E-1025492AC88B}"/>
                                            </p:graphic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
                                            <p:graphicEl>
                                              <a:dgm id="{D401770D-96DB-46FD-B6F5-6783756267A2}"/>
                                            </p:graphicEl>
                                          </p:spTgt>
                                        </p:tgtEl>
                                        <p:attrNameLst>
                                          <p:attrName>style.visibility</p:attrName>
                                        </p:attrNameLst>
                                      </p:cBhvr>
                                      <p:to>
                                        <p:strVal val="visible"/>
                                      </p:to>
                                    </p:set>
                                    <p:animEffect transition="in" filter="fade">
                                      <p:cBhvr>
                                        <p:cTn id="21" dur="500"/>
                                        <p:tgtEl>
                                          <p:spTgt spid="2">
                                            <p:graphicEl>
                                              <a:dgm id="{D401770D-96DB-46FD-B6F5-6783756267A2}"/>
                                            </p:graphic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2">
                                            <p:graphicEl>
                                              <a:dgm id="{7757C8A8-376C-4854-9F24-B1AD65881C1F}"/>
                                            </p:graphicEl>
                                          </p:spTgt>
                                        </p:tgtEl>
                                        <p:attrNameLst>
                                          <p:attrName>style.visibility</p:attrName>
                                        </p:attrNameLst>
                                      </p:cBhvr>
                                      <p:to>
                                        <p:strVal val="visible"/>
                                      </p:to>
                                    </p:set>
                                    <p:animEffect transition="in" filter="fade">
                                      <p:cBhvr>
                                        <p:cTn id="25" dur="500"/>
                                        <p:tgtEl>
                                          <p:spTgt spid="2">
                                            <p:graphicEl>
                                              <a:dgm id="{7757C8A8-376C-4854-9F24-B1AD65881C1F}"/>
                                            </p:graphicEl>
                                          </p:spTgt>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2">
                                            <p:graphicEl>
                                              <a:dgm id="{9529CCB4-7DD9-43B9-99F1-20F8377744E8}"/>
                                            </p:graphicEl>
                                          </p:spTgt>
                                        </p:tgtEl>
                                        <p:attrNameLst>
                                          <p:attrName>style.visibility</p:attrName>
                                        </p:attrNameLst>
                                      </p:cBhvr>
                                      <p:to>
                                        <p:strVal val="visible"/>
                                      </p:to>
                                    </p:set>
                                    <p:animEffect transition="in" filter="fade">
                                      <p:cBhvr>
                                        <p:cTn id="29" dur="500"/>
                                        <p:tgtEl>
                                          <p:spTgt spid="2">
                                            <p:graphicEl>
                                              <a:dgm id="{9529CCB4-7DD9-43B9-99F1-20F8377744E8}"/>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0-#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graphicEl>
                                              <a:dgm id="{9D3FFECB-9813-45BF-9927-87D9A39E13B4}"/>
                                            </p:graphicEl>
                                          </p:spTgt>
                                        </p:tgtEl>
                                        <p:attrNameLst>
                                          <p:attrName>style.visibility</p:attrName>
                                        </p:attrNameLst>
                                      </p:cBhvr>
                                      <p:to>
                                        <p:strVal val="visible"/>
                                      </p:to>
                                    </p:set>
                                    <p:animEffect transition="in" filter="fade">
                                      <p:cBhvr>
                                        <p:cTn id="40" dur="500"/>
                                        <p:tgtEl>
                                          <p:spTgt spid="3">
                                            <p:graphicEl>
                                              <a:dgm id="{9D3FFECB-9813-45BF-9927-87D9A39E13B4}"/>
                                            </p:graphicEl>
                                          </p:spTgt>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3">
                                            <p:graphicEl>
                                              <a:dgm id="{CB9F9C28-1089-4D0A-976F-FC7A9630F583}"/>
                                            </p:graphicEl>
                                          </p:spTgt>
                                        </p:tgtEl>
                                        <p:attrNameLst>
                                          <p:attrName>style.visibility</p:attrName>
                                        </p:attrNameLst>
                                      </p:cBhvr>
                                      <p:to>
                                        <p:strVal val="visible"/>
                                      </p:to>
                                    </p:set>
                                    <p:animEffect transition="in" filter="fade">
                                      <p:cBhvr>
                                        <p:cTn id="44" dur="500"/>
                                        <p:tgtEl>
                                          <p:spTgt spid="3">
                                            <p:graphicEl>
                                              <a:dgm id="{CB9F9C28-1089-4D0A-976F-FC7A9630F583}"/>
                                            </p:graphicEl>
                                          </p:spTgt>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3">
                                            <p:graphicEl>
                                              <a:dgm id="{400B8D1D-FDCF-4397-8F41-02491384D989}"/>
                                            </p:graphicEl>
                                          </p:spTgt>
                                        </p:tgtEl>
                                        <p:attrNameLst>
                                          <p:attrName>style.visibility</p:attrName>
                                        </p:attrNameLst>
                                      </p:cBhvr>
                                      <p:to>
                                        <p:strVal val="visible"/>
                                      </p:to>
                                    </p:set>
                                    <p:animEffect transition="in" filter="fade">
                                      <p:cBhvr>
                                        <p:cTn id="48" dur="500"/>
                                        <p:tgtEl>
                                          <p:spTgt spid="3">
                                            <p:graphicEl>
                                              <a:dgm id="{400B8D1D-FDCF-4397-8F41-02491384D989}"/>
                                            </p:graphicEl>
                                          </p:spTgt>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3">
                                            <p:graphicEl>
                                              <a:dgm id="{99526D5D-19FD-4230-9021-594AABE2E756}"/>
                                            </p:graphicEl>
                                          </p:spTgt>
                                        </p:tgtEl>
                                        <p:attrNameLst>
                                          <p:attrName>style.visibility</p:attrName>
                                        </p:attrNameLst>
                                      </p:cBhvr>
                                      <p:to>
                                        <p:strVal val="visible"/>
                                      </p:to>
                                    </p:set>
                                    <p:animEffect transition="in" filter="fade">
                                      <p:cBhvr>
                                        <p:cTn id="52" dur="500"/>
                                        <p:tgtEl>
                                          <p:spTgt spid="3">
                                            <p:graphicEl>
                                              <a:dgm id="{99526D5D-19FD-4230-9021-594AABE2E7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2" grpId="0" uiExpand="1">
        <p:bldSub>
          <a:bldDgm bld="one"/>
        </p:bldSub>
      </p:bldGraphic>
      <p:bldP spid="9" grpId="0" animBg="1"/>
      <p:bldGraphic spid="3"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57200" y="209550"/>
            <a:ext cx="8001000" cy="3752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295400" y="4095750"/>
            <a:ext cx="5943600" cy="646331"/>
          </a:xfrm>
          <a:prstGeom prst="rect">
            <a:avLst/>
          </a:prstGeom>
          <a:solidFill>
            <a:srgbClr val="D5FAC2"/>
          </a:solidFill>
        </p:spPr>
        <p:txBody>
          <a:bodyPr wrap="square">
            <a:spAutoFit/>
          </a:bodyPr>
          <a:lstStyle/>
          <a:p>
            <a:pPr algn="ctr"/>
            <a:r>
              <a:rPr lang="id-ID" dirty="0" smtClean="0"/>
              <a:t>Proses pencairan udara dan distilasi udara cair untuk mendapatkan gas nitrogen dan oksigen.</a:t>
            </a:r>
            <a:endParaRPr lang="id-ID" dirty="0"/>
          </a:p>
        </p:txBody>
      </p:sp>
      <p:sp>
        <p:nvSpPr>
          <p:cNvPr id="5" name="Rectangle 4"/>
          <p:cNvSpPr/>
          <p:nvPr/>
        </p:nvSpPr>
        <p:spPr>
          <a:xfrm>
            <a:off x="7383867" y="4511249"/>
            <a:ext cx="1074333" cy="230832"/>
          </a:xfrm>
          <a:prstGeom prst="rect">
            <a:avLst/>
          </a:prstGeom>
        </p:spPr>
        <p:txBody>
          <a:bodyPr wrap="none">
            <a:spAutoFit/>
          </a:bodyPr>
          <a:lstStyle/>
          <a:p>
            <a:r>
              <a:rPr lang="id-ID" sz="900" b="1" i="1" dirty="0"/>
              <a:t>Dokumen Penerbit</a:t>
            </a:r>
            <a:endParaRPr lang="id-ID" sz="900" dirty="0"/>
          </a:p>
        </p:txBody>
      </p:sp>
    </p:spTree>
    <p:extLst>
      <p:ext uri="{BB962C8B-B14F-4D97-AF65-F5344CB8AC3E}">
        <p14:creationId xmlns:p14="http://schemas.microsoft.com/office/powerpoint/2010/main" val="8848117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erkas:Haber-Bosch-En.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38150"/>
            <a:ext cx="7620000" cy="26193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200" y="3847447"/>
            <a:ext cx="6934200" cy="646331"/>
          </a:xfrm>
          <a:prstGeom prst="rect">
            <a:avLst/>
          </a:prstGeom>
          <a:solidFill>
            <a:srgbClr val="FB8571"/>
          </a:solidFill>
        </p:spPr>
        <p:txBody>
          <a:bodyPr wrap="square">
            <a:spAutoFit/>
          </a:bodyPr>
          <a:lstStyle/>
          <a:p>
            <a:r>
              <a:rPr lang="it-IT" dirty="0" smtClean="0"/>
              <a:t>Amonia dibuat </a:t>
            </a:r>
            <a:r>
              <a:rPr lang="it-IT" dirty="0"/>
              <a:t>melalui proses </a:t>
            </a:r>
            <a:r>
              <a:rPr lang="it-IT" dirty="0" smtClean="0"/>
              <a:t>Haber-Bosch</a:t>
            </a:r>
            <a:r>
              <a:rPr lang="id-ID" dirty="0" smtClean="0"/>
              <a:t> dengan </a:t>
            </a:r>
            <a:r>
              <a:rPr lang="id-ID" dirty="0"/>
              <a:t>mereaksikan gas nitrogen dan hidrogen </a:t>
            </a:r>
            <a:r>
              <a:rPr lang="id-ID" dirty="0" smtClean="0"/>
              <a:t>menggunakan katalis </a:t>
            </a:r>
            <a:r>
              <a:rPr lang="id-ID" dirty="0"/>
              <a:t>Pt-Rh.</a:t>
            </a:r>
          </a:p>
        </p:txBody>
      </p:sp>
      <p:pic>
        <p:nvPicPr>
          <p:cNvPr id="3075"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15737" y="3378390"/>
            <a:ext cx="41148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72200" y="4519799"/>
            <a:ext cx="2185214" cy="230832"/>
          </a:xfrm>
          <a:prstGeom prst="rect">
            <a:avLst/>
          </a:prstGeom>
        </p:spPr>
        <p:txBody>
          <a:bodyPr wrap="none">
            <a:spAutoFit/>
          </a:bodyPr>
          <a:lstStyle/>
          <a:p>
            <a:r>
              <a:rPr lang="id-ID" sz="900" dirty="0"/>
              <a:t>https://id.wikipedia.org/Francis E Williams</a:t>
            </a:r>
          </a:p>
        </p:txBody>
      </p:sp>
    </p:spTree>
    <p:extLst>
      <p:ext uri="{BB962C8B-B14F-4D97-AF65-F5344CB8AC3E}">
        <p14:creationId xmlns:p14="http://schemas.microsoft.com/office/powerpoint/2010/main" val="208428617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randombar(horizontal)">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89627" y="180627"/>
            <a:ext cx="5239991" cy="300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5638800" y="748252"/>
            <a:ext cx="2514600" cy="3907631"/>
          </a:xfrm>
          <a:prstGeom prst="round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id-ID" dirty="0"/>
              <a:t>Asam nitrat </a:t>
            </a:r>
            <a:r>
              <a:rPr lang="id-ID" dirty="0" smtClean="0"/>
              <a:t>dibuat melalui </a:t>
            </a:r>
            <a:r>
              <a:rPr lang="id-ID" b="1" i="1" dirty="0"/>
              <a:t>proses </a:t>
            </a:r>
            <a:r>
              <a:rPr lang="id-ID" b="1" i="1" dirty="0" smtClean="0"/>
              <a:t>Ostwald. </a:t>
            </a:r>
            <a:r>
              <a:rPr lang="id-ID" dirty="0"/>
              <a:t>Bahan baku pada proses </a:t>
            </a:r>
            <a:r>
              <a:rPr lang="id-ID" dirty="0" smtClean="0"/>
              <a:t> Ostwald </a:t>
            </a:r>
            <a:r>
              <a:rPr lang="id-ID" dirty="0"/>
              <a:t>adalah amonia yang dibakar dengan oksigen </a:t>
            </a:r>
            <a:r>
              <a:rPr lang="id-ID" dirty="0" smtClean="0"/>
              <a:t>untuk menghasilkan </a:t>
            </a:r>
            <a:r>
              <a:rPr lang="id-ID" dirty="0"/>
              <a:t>gas NO. Selanjutnya, gas NO yang </a:t>
            </a:r>
            <a:r>
              <a:rPr lang="id-ID" dirty="0" smtClean="0"/>
              <a:t>terbentuk direaksikan </a:t>
            </a:r>
            <a:r>
              <a:rPr lang="id-ID" dirty="0"/>
              <a:t>lagi dengan oksigen untuk membentuk gas NO2.</a:t>
            </a: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359" y="3273771"/>
            <a:ext cx="4200525" cy="732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9191" y="3970242"/>
            <a:ext cx="4103360" cy="388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89627" y="4622428"/>
            <a:ext cx="1074333" cy="230832"/>
          </a:xfrm>
          <a:prstGeom prst="rect">
            <a:avLst/>
          </a:prstGeom>
        </p:spPr>
        <p:txBody>
          <a:bodyPr wrap="none">
            <a:spAutoFit/>
          </a:bodyPr>
          <a:lstStyle/>
          <a:p>
            <a:r>
              <a:rPr lang="id-ID" sz="900" b="1" i="1" dirty="0"/>
              <a:t>Dokumen Penerbit</a:t>
            </a:r>
            <a:endParaRPr lang="id-ID" sz="900" dirty="0"/>
          </a:p>
        </p:txBody>
      </p:sp>
    </p:spTree>
    <p:extLst>
      <p:ext uri="{BB962C8B-B14F-4D97-AF65-F5344CB8AC3E}">
        <p14:creationId xmlns:p14="http://schemas.microsoft.com/office/powerpoint/2010/main" val="134859688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randombar(horizontal)">
                                      <p:cBhvr>
                                        <p:cTn id="7" dur="500"/>
                                        <p:tgtEl>
                                          <p:spTgt spid="4100"/>
                                        </p:tgtEl>
                                      </p:cBhvr>
                                    </p:animEffect>
                                  </p:childTnLst>
                                </p:cTn>
                              </p:par>
                              <p:par>
                                <p:cTn id="8" presetID="14" presetClass="entr" presetSubtype="10" fill="hold" nodeType="withEffect">
                                  <p:stCondLst>
                                    <p:cond delay="0"/>
                                  </p:stCondLst>
                                  <p:childTnLst>
                                    <p:set>
                                      <p:cBhvr>
                                        <p:cTn id="9" dur="1" fill="hold">
                                          <p:stCondLst>
                                            <p:cond delay="0"/>
                                          </p:stCondLst>
                                        </p:cTn>
                                        <p:tgtEl>
                                          <p:spTgt spid="4101"/>
                                        </p:tgtEl>
                                        <p:attrNameLst>
                                          <p:attrName>style.visibility</p:attrName>
                                        </p:attrNameLst>
                                      </p:cBhvr>
                                      <p:to>
                                        <p:strVal val="visible"/>
                                      </p:to>
                                    </p:set>
                                    <p:animEffect transition="in" filter="randombar(horizontal)">
                                      <p:cBhvr>
                                        <p:cTn id="10" dur="500"/>
                                        <p:tgtEl>
                                          <p:spTgt spid="410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119188" y="1066800"/>
            <a:ext cx="6905625"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447800" y="361950"/>
            <a:ext cx="5943600" cy="369332"/>
          </a:xfrm>
          <a:prstGeom prst="rect">
            <a:avLst/>
          </a:prstGeom>
          <a:ln>
            <a:prstDash val="lgDash"/>
          </a:ln>
        </p:spPr>
        <p:style>
          <a:lnRef idx="2">
            <a:schemeClr val="dk1"/>
          </a:lnRef>
          <a:fillRef idx="1">
            <a:schemeClr val="lt1"/>
          </a:fillRef>
          <a:effectRef idx="0">
            <a:schemeClr val="dk1"/>
          </a:effectRef>
          <a:fontRef idx="minor">
            <a:schemeClr val="dk1"/>
          </a:fontRef>
        </p:style>
        <p:txBody>
          <a:bodyPr wrap="square">
            <a:spAutoFit/>
          </a:bodyPr>
          <a:lstStyle/>
          <a:p>
            <a:r>
              <a:rPr lang="en-US" dirty="0" err="1">
                <a:latin typeface="Arial" pitchFamily="34" charset="0"/>
                <a:cs typeface="Arial" pitchFamily="34" charset="0"/>
              </a:rPr>
              <a:t>Berbagai</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nitrogen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bilangan</a:t>
            </a:r>
            <a:r>
              <a:rPr lang="en-US" dirty="0">
                <a:latin typeface="Arial" pitchFamily="34" charset="0"/>
                <a:cs typeface="Arial" pitchFamily="34" charset="0"/>
              </a:rPr>
              <a:t> </a:t>
            </a:r>
            <a:r>
              <a:rPr lang="en-US" dirty="0" err="1">
                <a:latin typeface="Arial" pitchFamily="34" charset="0"/>
                <a:cs typeface="Arial" pitchFamily="34" charset="0"/>
              </a:rPr>
              <a:t>oksidasinya</a:t>
            </a:r>
            <a:endParaRPr lang="en-US" dirty="0">
              <a:latin typeface="Arial" pitchFamily="34" charset="0"/>
              <a:cs typeface="Arial" pitchFamily="34" charset="0"/>
            </a:endParaRPr>
          </a:p>
        </p:txBody>
      </p:sp>
    </p:spTree>
    <p:extLst>
      <p:ext uri="{BB962C8B-B14F-4D97-AF65-F5344CB8AC3E}">
        <p14:creationId xmlns:p14="http://schemas.microsoft.com/office/powerpoint/2010/main" val="134389065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anim calcmode="lin" valueType="num">
                                      <p:cBhvr>
                                        <p:cTn id="13" dur="500" fill="hold"/>
                                        <p:tgtEl>
                                          <p:spTgt spid="2050"/>
                                        </p:tgtEl>
                                        <p:attrNameLst>
                                          <p:attrName>ppt_x</p:attrName>
                                        </p:attrNameLst>
                                      </p:cBhvr>
                                      <p:tavLst>
                                        <p:tav tm="0">
                                          <p:val>
                                            <p:strVal val="#ppt_x"/>
                                          </p:val>
                                        </p:tav>
                                        <p:tav tm="100000">
                                          <p:val>
                                            <p:strVal val="#ppt_x"/>
                                          </p:val>
                                        </p:tav>
                                      </p:tavLst>
                                    </p:anim>
                                    <p:anim calcmode="lin" valueType="num">
                                      <p:cBhvr>
                                        <p:cTn id="14"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01150" y="1010584"/>
            <a:ext cx="3941698" cy="377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667000" y="438150"/>
            <a:ext cx="3672800" cy="369332"/>
          </a:xfrm>
          <a:prstGeom prst="rect">
            <a:avLst/>
          </a:prstGeom>
          <a:ln>
            <a:prstDash val="lgDash"/>
          </a:ln>
        </p:spPr>
        <p:style>
          <a:lnRef idx="2">
            <a:schemeClr val="dk1"/>
          </a:lnRef>
          <a:fillRef idx="1">
            <a:schemeClr val="lt1"/>
          </a:fillRef>
          <a:effectRef idx="0">
            <a:schemeClr val="dk1"/>
          </a:effectRef>
          <a:fontRef idx="minor">
            <a:schemeClr val="dk1"/>
          </a:fontRef>
        </p:style>
        <p:txBody>
          <a:bodyPr wrap="none">
            <a:spAutoFit/>
          </a:bodyPr>
          <a:lstStyle/>
          <a:p>
            <a:r>
              <a:rPr lang="en-US" dirty="0" err="1">
                <a:latin typeface="Arial" pitchFamily="34" charset="0"/>
                <a:cs typeface="Arial" pitchFamily="34" charset="0"/>
              </a:rPr>
              <a:t>Oksida</a:t>
            </a:r>
            <a:r>
              <a:rPr lang="en-US" dirty="0">
                <a:latin typeface="Arial" pitchFamily="34" charset="0"/>
                <a:cs typeface="Arial" pitchFamily="34" charset="0"/>
              </a:rPr>
              <a:t> nitrogen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sifat-sifatnya</a:t>
            </a:r>
            <a:r>
              <a:rPr lang="en-US" dirty="0">
                <a:latin typeface="Arial" pitchFamily="34" charset="0"/>
                <a:cs typeface="Arial" pitchFamily="34" charset="0"/>
              </a:rPr>
              <a:t>.</a:t>
            </a:r>
          </a:p>
        </p:txBody>
      </p:sp>
    </p:spTree>
    <p:extLst>
      <p:ext uri="{BB962C8B-B14F-4D97-AF65-F5344CB8AC3E}">
        <p14:creationId xmlns:p14="http://schemas.microsoft.com/office/powerpoint/2010/main" val="161962861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anim calcmode="lin" valueType="num">
                                      <p:cBhvr>
                                        <p:cTn id="13" dur="500" fill="hold"/>
                                        <p:tgtEl>
                                          <p:spTgt spid="3074"/>
                                        </p:tgtEl>
                                        <p:attrNameLst>
                                          <p:attrName>ppt_x</p:attrName>
                                        </p:attrNameLst>
                                      </p:cBhvr>
                                      <p:tavLst>
                                        <p:tav tm="0">
                                          <p:val>
                                            <p:strVal val="#ppt_x"/>
                                          </p:val>
                                        </p:tav>
                                        <p:tav tm="100000">
                                          <p:val>
                                            <p:strVal val="#ppt_x"/>
                                          </p:val>
                                        </p:tav>
                                      </p:tavLst>
                                    </p:anim>
                                    <p:anim calcmode="lin" valueType="num">
                                      <p:cBhvr>
                                        <p:cTn id="14" dur="5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1666</TotalTime>
  <Words>622</Words>
  <Application>Microsoft Office PowerPoint</Application>
  <PresentationFormat>On-screen Show (16:9)</PresentationFormat>
  <Paragraphs>58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Custom Design</vt:lpstr>
      <vt:lpstr>PowerPoint Presentation</vt:lpstr>
      <vt:lpstr>PowerPoint Presentation</vt:lpstr>
      <vt:lpstr>NITROGEN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OKSIGEN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EASYMEDIA</dc:creator>
  <cp:lastModifiedBy>Dea Anggraini</cp:lastModifiedBy>
  <cp:revision>179</cp:revision>
  <dcterms:created xsi:type="dcterms:W3CDTF">2016-06-25T05:09:46Z</dcterms:created>
  <dcterms:modified xsi:type="dcterms:W3CDTF">2018-07-11T02:47:10Z</dcterms:modified>
</cp:coreProperties>
</file>