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57" r:id="rId3"/>
    <p:sldId id="258" r:id="rId4"/>
  </p:sldIdLst>
  <p:sldSz cx="9144000" cy="6858000" type="screen4x3"/>
  <p:notesSz cx="6858000" cy="9144000"/>
  <p:custDataLst>
    <p:tags r:id="rId6"/>
  </p:custDataLst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01024-90C6-492C-AEBF-97811766B7ED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CB24C-BE07-447F-9548-CB36E9B23DED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CB24C-BE07-447F-9548-CB36E9B23DED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CB24C-BE07-447F-9548-CB36E9B23DED}" type="slidenum">
              <a:rPr lang="id-ID" smtClean="0"/>
              <a:pPr/>
              <a:t>2</a:t>
            </a:fld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FCB24C-BE07-447F-9548-CB36E9B23DED}" type="slidenum">
              <a:rPr lang="id-ID" smtClean="0"/>
              <a:pPr/>
              <a:t>3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F436-0362-47E3-AFFB-D7EFE890C8B9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9DEB5-2370-48F1-A110-6FE47F7A15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F436-0362-47E3-AFFB-D7EFE890C8B9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9DEB5-2370-48F1-A110-6FE47F7A15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F436-0362-47E3-AFFB-D7EFE890C8B9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9DEB5-2370-48F1-A110-6FE47F7A15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F436-0362-47E3-AFFB-D7EFE890C8B9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9DEB5-2370-48F1-A110-6FE47F7A15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F436-0362-47E3-AFFB-D7EFE890C8B9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9DEB5-2370-48F1-A110-6FE47F7A15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F436-0362-47E3-AFFB-D7EFE890C8B9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9DEB5-2370-48F1-A110-6FE47F7A15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F436-0362-47E3-AFFB-D7EFE890C8B9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9DEB5-2370-48F1-A110-6FE47F7A15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F436-0362-47E3-AFFB-D7EFE890C8B9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9DEB5-2370-48F1-A110-6FE47F7A15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F436-0362-47E3-AFFB-D7EFE890C8B9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9DEB5-2370-48F1-A110-6FE47F7A15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F436-0362-47E3-AFFB-D7EFE890C8B9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9DEB5-2370-48F1-A110-6FE47F7A15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4F436-0362-47E3-AFFB-D7EFE890C8B9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9DEB5-2370-48F1-A110-6FE47F7A153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4F436-0362-47E3-AFFB-D7EFE890C8B9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9DEB5-2370-48F1-A110-6FE47F7A153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slide" Target="slide1.xml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4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2.png"/><Relationship Id="rId24" Type="http://schemas.openxmlformats.org/officeDocument/2006/relationships/image" Target="../media/image28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23" Type="http://schemas.openxmlformats.org/officeDocument/2006/relationships/image" Target="../media/image27.png"/><Relationship Id="rId28" Type="http://schemas.openxmlformats.org/officeDocument/2006/relationships/slide" Target="slide1.xml"/><Relationship Id="rId10" Type="http://schemas.openxmlformats.org/officeDocument/2006/relationships/image" Target="../media/image9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smtClean="0"/>
              <a:t>Photo Album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smtClean="0"/>
              <a:t>by Xp3 </a:t>
            </a:r>
            <a:endParaRPr lang="id-ID"/>
          </a:p>
        </p:txBody>
      </p:sp>
      <p:pic>
        <p:nvPicPr>
          <p:cNvPr id="5" name="Picture 4" descr="hal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01600">
            <a:solidFill>
              <a:srgbClr val="FFFF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5230886" y="98608"/>
            <a:ext cx="372832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MEDIA PEMBELAJARAN FISIKA</a:t>
            </a:r>
            <a:endParaRPr lang="id-ID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59082" y="539378"/>
            <a:ext cx="105670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Des 2013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658" y="6137953"/>
            <a:ext cx="18913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MH. Mansur, </a:t>
            </a:r>
            <a:r>
              <a:rPr lang="en-US" b="1" i="1" dirty="0" err="1" smtClean="0">
                <a:solidFill>
                  <a:schemeClr val="bg1"/>
                </a:solidFill>
              </a:rPr>
              <a:t>S.Pd</a:t>
            </a:r>
            <a:endParaRPr lang="en-US" b="1" i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SMAN 9 </a:t>
            </a:r>
            <a:r>
              <a:rPr lang="en-US" b="1" dirty="0" err="1" smtClean="0">
                <a:solidFill>
                  <a:schemeClr val="bg1"/>
                </a:solidFill>
              </a:rPr>
              <a:t>Kerinci</a:t>
            </a:r>
            <a:endParaRPr lang="id-ID" b="1" dirty="0">
              <a:solidFill>
                <a:schemeClr val="bg1"/>
              </a:solidFill>
            </a:endParaRPr>
          </a:p>
        </p:txBody>
      </p:sp>
      <p:pic>
        <p:nvPicPr>
          <p:cNvPr id="9" name="Picture 8" descr="book_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6260" y="5568235"/>
            <a:ext cx="1524000" cy="121602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6658" y="63702"/>
            <a:ext cx="4372466" cy="144655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Mainframe BB" pitchFamily="34" charset="0"/>
                <a:cs typeface="Tahoma" pitchFamily="34" charset="0"/>
              </a:rPr>
              <a:t>Gelombang</a:t>
            </a:r>
            <a:r>
              <a:rPr lang="en-US" sz="4400" b="1" dirty="0" smtClean="0">
                <a:latin typeface="Mainframe BB" pitchFamily="34" charset="0"/>
                <a:cs typeface="Tahoma" pitchFamily="34" charset="0"/>
              </a:rPr>
              <a:t> </a:t>
            </a:r>
            <a:r>
              <a:rPr lang="en-US" sz="4400" b="1" dirty="0" err="1" smtClean="0">
                <a:latin typeface="Mainframe BB" pitchFamily="34" charset="0"/>
                <a:cs typeface="Tahoma" pitchFamily="34" charset="0"/>
              </a:rPr>
              <a:t>stasioner</a:t>
            </a:r>
            <a:endParaRPr lang="id-ID" b="1" dirty="0">
              <a:latin typeface="Mainframe BB" pitchFamily="34" charset="0"/>
              <a:cs typeface="Tahoma" pitchFamily="34" charset="0"/>
            </a:endParaRPr>
          </a:p>
        </p:txBody>
      </p:sp>
      <p:pic>
        <p:nvPicPr>
          <p:cNvPr id="46" name="Picture 45" descr="hal1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014" y="1950456"/>
            <a:ext cx="2286000" cy="228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7" name="Group 36"/>
          <p:cNvGrpSpPr/>
          <p:nvPr/>
        </p:nvGrpSpPr>
        <p:grpSpPr>
          <a:xfrm>
            <a:off x="2714612" y="2428868"/>
            <a:ext cx="5867400" cy="701675"/>
            <a:chOff x="1828800" y="1981200"/>
            <a:chExt cx="5867400" cy="701675"/>
          </a:xfrm>
        </p:grpSpPr>
        <p:sp>
          <p:nvSpPr>
            <p:cNvPr id="30" name="Freeform 5"/>
            <p:cNvSpPr>
              <a:spLocks/>
            </p:cNvSpPr>
            <p:nvPr/>
          </p:nvSpPr>
          <p:spPr bwMode="gray">
            <a:xfrm>
              <a:off x="1828800" y="1981200"/>
              <a:ext cx="5867400" cy="701675"/>
            </a:xfrm>
            <a:custGeom>
              <a:avLst/>
              <a:gdLst/>
              <a:ahLst/>
              <a:cxnLst>
                <a:cxn ang="0">
                  <a:pos x="266" y="42"/>
                </a:cxn>
                <a:cxn ang="0">
                  <a:pos x="107" y="103"/>
                </a:cxn>
                <a:cxn ang="0">
                  <a:pos x="69" y="200"/>
                </a:cxn>
                <a:cxn ang="0">
                  <a:pos x="38" y="235"/>
                </a:cxn>
                <a:cxn ang="0">
                  <a:pos x="15" y="332"/>
                </a:cxn>
                <a:cxn ang="0">
                  <a:pos x="38" y="447"/>
                </a:cxn>
                <a:cxn ang="0">
                  <a:pos x="198" y="587"/>
                </a:cxn>
                <a:cxn ang="0">
                  <a:pos x="568" y="655"/>
                </a:cxn>
                <a:cxn ang="0">
                  <a:pos x="928" y="699"/>
                </a:cxn>
                <a:cxn ang="0">
                  <a:pos x="1751" y="746"/>
                </a:cxn>
                <a:cxn ang="0">
                  <a:pos x="2388" y="739"/>
                </a:cxn>
                <a:cxn ang="0">
                  <a:pos x="2624" y="761"/>
                </a:cxn>
                <a:cxn ang="0">
                  <a:pos x="3030" y="737"/>
                </a:cxn>
                <a:cxn ang="0">
                  <a:pos x="3707" y="640"/>
                </a:cxn>
                <a:cxn ang="0">
                  <a:pos x="4057" y="579"/>
                </a:cxn>
                <a:cxn ang="0">
                  <a:pos x="4225" y="526"/>
                </a:cxn>
                <a:cxn ang="0">
                  <a:pos x="4331" y="508"/>
                </a:cxn>
                <a:cxn ang="0">
                  <a:pos x="4225" y="491"/>
                </a:cxn>
                <a:cxn ang="0">
                  <a:pos x="4346" y="526"/>
                </a:cxn>
                <a:cxn ang="0">
                  <a:pos x="4643" y="455"/>
                </a:cxn>
                <a:cxn ang="0">
                  <a:pos x="4849" y="341"/>
                </a:cxn>
                <a:cxn ang="0">
                  <a:pos x="4674" y="279"/>
                </a:cxn>
                <a:cxn ang="0">
                  <a:pos x="4110" y="297"/>
                </a:cxn>
                <a:cxn ang="0">
                  <a:pos x="4293" y="297"/>
                </a:cxn>
                <a:cxn ang="0">
                  <a:pos x="4651" y="200"/>
                </a:cxn>
                <a:cxn ang="0">
                  <a:pos x="4514" y="147"/>
                </a:cxn>
                <a:cxn ang="0">
                  <a:pos x="3920" y="174"/>
                </a:cxn>
                <a:cxn ang="0">
                  <a:pos x="3966" y="147"/>
                </a:cxn>
                <a:cxn ang="0">
                  <a:pos x="3578" y="121"/>
                </a:cxn>
                <a:cxn ang="0">
                  <a:pos x="3159" y="165"/>
                </a:cxn>
                <a:cxn ang="0">
                  <a:pos x="2260" y="187"/>
                </a:cxn>
                <a:cxn ang="0">
                  <a:pos x="1880" y="175"/>
                </a:cxn>
                <a:cxn ang="0">
                  <a:pos x="1460" y="175"/>
                </a:cxn>
                <a:cxn ang="0">
                  <a:pos x="967" y="130"/>
                </a:cxn>
                <a:cxn ang="0">
                  <a:pos x="746" y="59"/>
                </a:cxn>
                <a:cxn ang="0">
                  <a:pos x="472" y="6"/>
                </a:cxn>
                <a:cxn ang="0">
                  <a:pos x="306" y="4"/>
                </a:cxn>
              </a:cxnLst>
              <a:rect l="0" t="0" r="r" b="b"/>
              <a:pathLst>
                <a:path w="4864" h="769">
                  <a:moveTo>
                    <a:pt x="306" y="4"/>
                  </a:moveTo>
                  <a:cubicBezTo>
                    <a:pt x="265" y="21"/>
                    <a:pt x="307" y="25"/>
                    <a:pt x="266" y="42"/>
                  </a:cubicBezTo>
                  <a:cubicBezTo>
                    <a:pt x="228" y="27"/>
                    <a:pt x="225" y="21"/>
                    <a:pt x="167" y="42"/>
                  </a:cubicBezTo>
                  <a:cubicBezTo>
                    <a:pt x="141" y="52"/>
                    <a:pt x="142" y="90"/>
                    <a:pt x="107" y="103"/>
                  </a:cubicBezTo>
                  <a:cubicBezTo>
                    <a:pt x="84" y="130"/>
                    <a:pt x="69" y="156"/>
                    <a:pt x="46" y="182"/>
                  </a:cubicBezTo>
                  <a:cubicBezTo>
                    <a:pt x="53" y="188"/>
                    <a:pt x="61" y="196"/>
                    <a:pt x="69" y="200"/>
                  </a:cubicBezTo>
                  <a:cubicBezTo>
                    <a:pt x="76" y="204"/>
                    <a:pt x="94" y="200"/>
                    <a:pt x="91" y="209"/>
                  </a:cubicBezTo>
                  <a:cubicBezTo>
                    <a:pt x="89" y="218"/>
                    <a:pt x="47" y="232"/>
                    <a:pt x="38" y="235"/>
                  </a:cubicBezTo>
                  <a:cubicBezTo>
                    <a:pt x="20" y="298"/>
                    <a:pt x="37" y="278"/>
                    <a:pt x="0" y="306"/>
                  </a:cubicBezTo>
                  <a:cubicBezTo>
                    <a:pt x="5" y="314"/>
                    <a:pt x="11" y="322"/>
                    <a:pt x="15" y="332"/>
                  </a:cubicBezTo>
                  <a:cubicBezTo>
                    <a:pt x="27" y="345"/>
                    <a:pt x="65" y="366"/>
                    <a:pt x="69" y="385"/>
                  </a:cubicBezTo>
                  <a:cubicBezTo>
                    <a:pt x="71" y="398"/>
                    <a:pt x="28" y="428"/>
                    <a:pt x="38" y="447"/>
                  </a:cubicBezTo>
                  <a:cubicBezTo>
                    <a:pt x="28" y="480"/>
                    <a:pt x="110" y="494"/>
                    <a:pt x="129" y="499"/>
                  </a:cubicBezTo>
                  <a:cubicBezTo>
                    <a:pt x="157" y="521"/>
                    <a:pt x="162" y="579"/>
                    <a:pt x="198" y="587"/>
                  </a:cubicBezTo>
                  <a:cubicBezTo>
                    <a:pt x="275" y="607"/>
                    <a:pt x="321" y="631"/>
                    <a:pt x="400" y="635"/>
                  </a:cubicBezTo>
                  <a:cubicBezTo>
                    <a:pt x="471" y="643"/>
                    <a:pt x="513" y="654"/>
                    <a:pt x="568" y="655"/>
                  </a:cubicBezTo>
                  <a:cubicBezTo>
                    <a:pt x="628" y="661"/>
                    <a:pt x="700" y="664"/>
                    <a:pt x="760" y="671"/>
                  </a:cubicBezTo>
                  <a:cubicBezTo>
                    <a:pt x="817" y="693"/>
                    <a:pt x="869" y="677"/>
                    <a:pt x="928" y="699"/>
                  </a:cubicBezTo>
                  <a:cubicBezTo>
                    <a:pt x="1070" y="753"/>
                    <a:pt x="1355" y="693"/>
                    <a:pt x="1355" y="693"/>
                  </a:cubicBezTo>
                  <a:cubicBezTo>
                    <a:pt x="1539" y="731"/>
                    <a:pt x="1520" y="737"/>
                    <a:pt x="1751" y="746"/>
                  </a:cubicBezTo>
                  <a:cubicBezTo>
                    <a:pt x="1912" y="769"/>
                    <a:pt x="1924" y="727"/>
                    <a:pt x="2228" y="743"/>
                  </a:cubicBezTo>
                  <a:cubicBezTo>
                    <a:pt x="2298" y="752"/>
                    <a:pt x="2337" y="736"/>
                    <a:pt x="2388" y="739"/>
                  </a:cubicBezTo>
                  <a:cubicBezTo>
                    <a:pt x="2439" y="742"/>
                    <a:pt x="2496" y="758"/>
                    <a:pt x="2535" y="762"/>
                  </a:cubicBezTo>
                  <a:cubicBezTo>
                    <a:pt x="2574" y="766"/>
                    <a:pt x="2586" y="753"/>
                    <a:pt x="2624" y="761"/>
                  </a:cubicBezTo>
                  <a:cubicBezTo>
                    <a:pt x="2654" y="767"/>
                    <a:pt x="2674" y="747"/>
                    <a:pt x="2710" y="746"/>
                  </a:cubicBezTo>
                  <a:cubicBezTo>
                    <a:pt x="2816" y="740"/>
                    <a:pt x="2923" y="740"/>
                    <a:pt x="3030" y="737"/>
                  </a:cubicBezTo>
                  <a:cubicBezTo>
                    <a:pt x="3165" y="698"/>
                    <a:pt x="3192" y="700"/>
                    <a:pt x="3372" y="693"/>
                  </a:cubicBezTo>
                  <a:cubicBezTo>
                    <a:pt x="3491" y="677"/>
                    <a:pt x="3585" y="649"/>
                    <a:pt x="3707" y="640"/>
                  </a:cubicBezTo>
                  <a:cubicBezTo>
                    <a:pt x="3778" y="612"/>
                    <a:pt x="3647" y="661"/>
                    <a:pt x="3814" y="623"/>
                  </a:cubicBezTo>
                  <a:cubicBezTo>
                    <a:pt x="3939" y="593"/>
                    <a:pt x="3882" y="589"/>
                    <a:pt x="4057" y="579"/>
                  </a:cubicBezTo>
                  <a:cubicBezTo>
                    <a:pt x="4154" y="551"/>
                    <a:pt x="4197" y="549"/>
                    <a:pt x="4316" y="543"/>
                  </a:cubicBezTo>
                  <a:cubicBezTo>
                    <a:pt x="4293" y="535"/>
                    <a:pt x="4233" y="529"/>
                    <a:pt x="4225" y="526"/>
                  </a:cubicBezTo>
                  <a:cubicBezTo>
                    <a:pt x="4217" y="523"/>
                    <a:pt x="4240" y="518"/>
                    <a:pt x="4247" y="517"/>
                  </a:cubicBezTo>
                  <a:cubicBezTo>
                    <a:pt x="4275" y="513"/>
                    <a:pt x="4303" y="511"/>
                    <a:pt x="4331" y="508"/>
                  </a:cubicBezTo>
                  <a:cubicBezTo>
                    <a:pt x="4303" y="505"/>
                    <a:pt x="4275" y="504"/>
                    <a:pt x="4247" y="499"/>
                  </a:cubicBezTo>
                  <a:cubicBezTo>
                    <a:pt x="4240" y="498"/>
                    <a:pt x="4221" y="499"/>
                    <a:pt x="4225" y="491"/>
                  </a:cubicBezTo>
                  <a:cubicBezTo>
                    <a:pt x="4230" y="480"/>
                    <a:pt x="4245" y="485"/>
                    <a:pt x="4255" y="482"/>
                  </a:cubicBezTo>
                  <a:cubicBezTo>
                    <a:pt x="4318" y="494"/>
                    <a:pt x="4297" y="507"/>
                    <a:pt x="4346" y="526"/>
                  </a:cubicBezTo>
                  <a:cubicBezTo>
                    <a:pt x="4398" y="511"/>
                    <a:pt x="4453" y="470"/>
                    <a:pt x="4506" y="464"/>
                  </a:cubicBezTo>
                  <a:cubicBezTo>
                    <a:pt x="4552" y="460"/>
                    <a:pt x="4598" y="458"/>
                    <a:pt x="4643" y="455"/>
                  </a:cubicBezTo>
                  <a:cubicBezTo>
                    <a:pt x="4690" y="420"/>
                    <a:pt x="4742" y="423"/>
                    <a:pt x="4795" y="411"/>
                  </a:cubicBezTo>
                  <a:cubicBezTo>
                    <a:pt x="4834" y="382"/>
                    <a:pt x="4813" y="403"/>
                    <a:pt x="4849" y="341"/>
                  </a:cubicBezTo>
                  <a:cubicBezTo>
                    <a:pt x="4854" y="332"/>
                    <a:pt x="4864" y="314"/>
                    <a:pt x="4864" y="314"/>
                  </a:cubicBezTo>
                  <a:cubicBezTo>
                    <a:pt x="4803" y="279"/>
                    <a:pt x="4742" y="285"/>
                    <a:pt x="4674" y="279"/>
                  </a:cubicBezTo>
                  <a:cubicBezTo>
                    <a:pt x="4490" y="287"/>
                    <a:pt x="4499" y="279"/>
                    <a:pt x="4384" y="306"/>
                  </a:cubicBezTo>
                  <a:cubicBezTo>
                    <a:pt x="4293" y="303"/>
                    <a:pt x="4202" y="303"/>
                    <a:pt x="4110" y="297"/>
                  </a:cubicBezTo>
                  <a:cubicBezTo>
                    <a:pt x="4103" y="297"/>
                    <a:pt x="4126" y="288"/>
                    <a:pt x="4133" y="288"/>
                  </a:cubicBezTo>
                  <a:cubicBezTo>
                    <a:pt x="4187" y="288"/>
                    <a:pt x="4240" y="294"/>
                    <a:pt x="4293" y="297"/>
                  </a:cubicBezTo>
                  <a:cubicBezTo>
                    <a:pt x="4391" y="282"/>
                    <a:pt x="4444" y="268"/>
                    <a:pt x="4552" y="262"/>
                  </a:cubicBezTo>
                  <a:cubicBezTo>
                    <a:pt x="4601" y="247"/>
                    <a:pt x="4610" y="232"/>
                    <a:pt x="4651" y="200"/>
                  </a:cubicBezTo>
                  <a:cubicBezTo>
                    <a:pt x="4609" y="188"/>
                    <a:pt x="4562" y="193"/>
                    <a:pt x="4521" y="174"/>
                  </a:cubicBezTo>
                  <a:cubicBezTo>
                    <a:pt x="4514" y="171"/>
                    <a:pt x="4516" y="156"/>
                    <a:pt x="4514" y="147"/>
                  </a:cubicBezTo>
                  <a:cubicBezTo>
                    <a:pt x="4141" y="166"/>
                    <a:pt x="4291" y="156"/>
                    <a:pt x="4065" y="174"/>
                  </a:cubicBezTo>
                  <a:cubicBezTo>
                    <a:pt x="4015" y="182"/>
                    <a:pt x="3972" y="194"/>
                    <a:pt x="3920" y="174"/>
                  </a:cubicBezTo>
                  <a:cubicBezTo>
                    <a:pt x="3911" y="171"/>
                    <a:pt x="3935" y="160"/>
                    <a:pt x="3943" y="156"/>
                  </a:cubicBezTo>
                  <a:cubicBezTo>
                    <a:pt x="3951" y="152"/>
                    <a:pt x="3958" y="150"/>
                    <a:pt x="3966" y="147"/>
                  </a:cubicBezTo>
                  <a:cubicBezTo>
                    <a:pt x="3918" y="110"/>
                    <a:pt x="3968" y="135"/>
                    <a:pt x="3935" y="77"/>
                  </a:cubicBezTo>
                  <a:cubicBezTo>
                    <a:pt x="3812" y="86"/>
                    <a:pt x="3702" y="113"/>
                    <a:pt x="3578" y="121"/>
                  </a:cubicBezTo>
                  <a:cubicBezTo>
                    <a:pt x="3524" y="128"/>
                    <a:pt x="3477" y="135"/>
                    <a:pt x="3425" y="156"/>
                  </a:cubicBezTo>
                  <a:cubicBezTo>
                    <a:pt x="3342" y="188"/>
                    <a:pt x="3248" y="162"/>
                    <a:pt x="3159" y="165"/>
                  </a:cubicBezTo>
                  <a:cubicBezTo>
                    <a:pt x="2928" y="254"/>
                    <a:pt x="2813" y="169"/>
                    <a:pt x="2544" y="191"/>
                  </a:cubicBezTo>
                  <a:cubicBezTo>
                    <a:pt x="2445" y="200"/>
                    <a:pt x="2305" y="198"/>
                    <a:pt x="2260" y="187"/>
                  </a:cubicBezTo>
                  <a:cubicBezTo>
                    <a:pt x="2172" y="153"/>
                    <a:pt x="2149" y="194"/>
                    <a:pt x="2056" y="195"/>
                  </a:cubicBezTo>
                  <a:cubicBezTo>
                    <a:pt x="1964" y="187"/>
                    <a:pt x="1913" y="188"/>
                    <a:pt x="1880" y="175"/>
                  </a:cubicBezTo>
                  <a:cubicBezTo>
                    <a:pt x="1790" y="181"/>
                    <a:pt x="1677" y="212"/>
                    <a:pt x="1591" y="191"/>
                  </a:cubicBezTo>
                  <a:cubicBezTo>
                    <a:pt x="1548" y="181"/>
                    <a:pt x="1503" y="186"/>
                    <a:pt x="1460" y="175"/>
                  </a:cubicBezTo>
                  <a:cubicBezTo>
                    <a:pt x="1435" y="185"/>
                    <a:pt x="1426" y="155"/>
                    <a:pt x="1401" y="165"/>
                  </a:cubicBezTo>
                  <a:cubicBezTo>
                    <a:pt x="1252" y="156"/>
                    <a:pt x="1118" y="135"/>
                    <a:pt x="967" y="130"/>
                  </a:cubicBezTo>
                  <a:cubicBezTo>
                    <a:pt x="926" y="125"/>
                    <a:pt x="836" y="116"/>
                    <a:pt x="799" y="103"/>
                  </a:cubicBezTo>
                  <a:cubicBezTo>
                    <a:pt x="798" y="103"/>
                    <a:pt x="754" y="62"/>
                    <a:pt x="746" y="59"/>
                  </a:cubicBezTo>
                  <a:cubicBezTo>
                    <a:pt x="686" y="39"/>
                    <a:pt x="609" y="39"/>
                    <a:pt x="548" y="33"/>
                  </a:cubicBezTo>
                  <a:cubicBezTo>
                    <a:pt x="523" y="22"/>
                    <a:pt x="497" y="17"/>
                    <a:pt x="472" y="6"/>
                  </a:cubicBezTo>
                  <a:cubicBezTo>
                    <a:pt x="441" y="9"/>
                    <a:pt x="411" y="11"/>
                    <a:pt x="381" y="15"/>
                  </a:cubicBezTo>
                  <a:cubicBezTo>
                    <a:pt x="353" y="15"/>
                    <a:pt x="325" y="0"/>
                    <a:pt x="306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C6B562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d-ID"/>
            </a:p>
          </p:txBody>
        </p:sp>
        <p:sp>
          <p:nvSpPr>
            <p:cNvPr id="31" name="Rectangle 6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012678" y="2055558"/>
              <a:ext cx="4568879" cy="523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solidFill>
                    <a:srgbClr val="000000"/>
                  </a:solidFill>
                  <a:latin typeface="Mainframe BB" pitchFamily="34" charset="0"/>
                </a:rPr>
                <a:t>Pada</a:t>
              </a:r>
              <a:r>
                <a:rPr lang="en-US" sz="2800" b="1" dirty="0" smtClean="0">
                  <a:solidFill>
                    <a:srgbClr val="000000"/>
                  </a:solidFill>
                  <a:latin typeface="Mainframe BB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0000"/>
                  </a:solidFill>
                  <a:latin typeface="Mainframe BB" pitchFamily="34" charset="0"/>
                </a:rPr>
                <a:t>ujung</a:t>
              </a:r>
              <a:r>
                <a:rPr lang="en-US" sz="2800" b="1" dirty="0" smtClean="0">
                  <a:solidFill>
                    <a:srgbClr val="000000"/>
                  </a:solidFill>
                  <a:latin typeface="Mainframe BB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0000"/>
                  </a:solidFill>
                  <a:latin typeface="Mainframe BB" pitchFamily="34" charset="0"/>
                </a:rPr>
                <a:t>Bebas</a:t>
              </a:r>
              <a:endParaRPr lang="en-US" sz="2800" b="1" dirty="0">
                <a:solidFill>
                  <a:srgbClr val="000000"/>
                </a:solidFill>
                <a:latin typeface="Mainframe BB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714612" y="3267068"/>
            <a:ext cx="5867400" cy="701675"/>
            <a:chOff x="1828800" y="2819400"/>
            <a:chExt cx="5867400" cy="701675"/>
          </a:xfrm>
        </p:grpSpPr>
        <p:sp>
          <p:nvSpPr>
            <p:cNvPr id="33" name="Freeform 8"/>
            <p:cNvSpPr>
              <a:spLocks/>
            </p:cNvSpPr>
            <p:nvPr/>
          </p:nvSpPr>
          <p:spPr bwMode="gray">
            <a:xfrm>
              <a:off x="1828800" y="2819400"/>
              <a:ext cx="5867400" cy="701675"/>
            </a:xfrm>
            <a:custGeom>
              <a:avLst/>
              <a:gdLst/>
              <a:ahLst/>
              <a:cxnLst>
                <a:cxn ang="0">
                  <a:pos x="266" y="42"/>
                </a:cxn>
                <a:cxn ang="0">
                  <a:pos x="107" y="103"/>
                </a:cxn>
                <a:cxn ang="0">
                  <a:pos x="69" y="200"/>
                </a:cxn>
                <a:cxn ang="0">
                  <a:pos x="38" y="235"/>
                </a:cxn>
                <a:cxn ang="0">
                  <a:pos x="15" y="332"/>
                </a:cxn>
                <a:cxn ang="0">
                  <a:pos x="38" y="447"/>
                </a:cxn>
                <a:cxn ang="0">
                  <a:pos x="198" y="587"/>
                </a:cxn>
                <a:cxn ang="0">
                  <a:pos x="568" y="655"/>
                </a:cxn>
                <a:cxn ang="0">
                  <a:pos x="928" y="699"/>
                </a:cxn>
                <a:cxn ang="0">
                  <a:pos x="1751" y="746"/>
                </a:cxn>
                <a:cxn ang="0">
                  <a:pos x="2388" y="739"/>
                </a:cxn>
                <a:cxn ang="0">
                  <a:pos x="2624" y="761"/>
                </a:cxn>
                <a:cxn ang="0">
                  <a:pos x="3030" y="737"/>
                </a:cxn>
                <a:cxn ang="0">
                  <a:pos x="3707" y="640"/>
                </a:cxn>
                <a:cxn ang="0">
                  <a:pos x="4057" y="579"/>
                </a:cxn>
                <a:cxn ang="0">
                  <a:pos x="4225" y="526"/>
                </a:cxn>
                <a:cxn ang="0">
                  <a:pos x="4331" y="508"/>
                </a:cxn>
                <a:cxn ang="0">
                  <a:pos x="4225" y="491"/>
                </a:cxn>
                <a:cxn ang="0">
                  <a:pos x="4346" y="526"/>
                </a:cxn>
                <a:cxn ang="0">
                  <a:pos x="4643" y="455"/>
                </a:cxn>
                <a:cxn ang="0">
                  <a:pos x="4849" y="341"/>
                </a:cxn>
                <a:cxn ang="0">
                  <a:pos x="4674" y="279"/>
                </a:cxn>
                <a:cxn ang="0">
                  <a:pos x="4110" y="297"/>
                </a:cxn>
                <a:cxn ang="0">
                  <a:pos x="4293" y="297"/>
                </a:cxn>
                <a:cxn ang="0">
                  <a:pos x="4651" y="200"/>
                </a:cxn>
                <a:cxn ang="0">
                  <a:pos x="4514" y="147"/>
                </a:cxn>
                <a:cxn ang="0">
                  <a:pos x="3920" y="174"/>
                </a:cxn>
                <a:cxn ang="0">
                  <a:pos x="3966" y="147"/>
                </a:cxn>
                <a:cxn ang="0">
                  <a:pos x="3578" y="121"/>
                </a:cxn>
                <a:cxn ang="0">
                  <a:pos x="3159" y="165"/>
                </a:cxn>
                <a:cxn ang="0">
                  <a:pos x="2260" y="187"/>
                </a:cxn>
                <a:cxn ang="0">
                  <a:pos x="1880" y="175"/>
                </a:cxn>
                <a:cxn ang="0">
                  <a:pos x="1460" y="175"/>
                </a:cxn>
                <a:cxn ang="0">
                  <a:pos x="967" y="130"/>
                </a:cxn>
                <a:cxn ang="0">
                  <a:pos x="746" y="59"/>
                </a:cxn>
                <a:cxn ang="0">
                  <a:pos x="472" y="6"/>
                </a:cxn>
                <a:cxn ang="0">
                  <a:pos x="306" y="4"/>
                </a:cxn>
              </a:cxnLst>
              <a:rect l="0" t="0" r="r" b="b"/>
              <a:pathLst>
                <a:path w="4864" h="769">
                  <a:moveTo>
                    <a:pt x="306" y="4"/>
                  </a:moveTo>
                  <a:cubicBezTo>
                    <a:pt x="265" y="21"/>
                    <a:pt x="307" y="25"/>
                    <a:pt x="266" y="42"/>
                  </a:cubicBezTo>
                  <a:cubicBezTo>
                    <a:pt x="228" y="27"/>
                    <a:pt x="225" y="21"/>
                    <a:pt x="167" y="42"/>
                  </a:cubicBezTo>
                  <a:cubicBezTo>
                    <a:pt x="141" y="52"/>
                    <a:pt x="142" y="90"/>
                    <a:pt x="107" y="103"/>
                  </a:cubicBezTo>
                  <a:cubicBezTo>
                    <a:pt x="84" y="130"/>
                    <a:pt x="69" y="156"/>
                    <a:pt x="46" y="182"/>
                  </a:cubicBezTo>
                  <a:cubicBezTo>
                    <a:pt x="53" y="188"/>
                    <a:pt x="61" y="196"/>
                    <a:pt x="69" y="200"/>
                  </a:cubicBezTo>
                  <a:cubicBezTo>
                    <a:pt x="76" y="204"/>
                    <a:pt x="94" y="200"/>
                    <a:pt x="91" y="209"/>
                  </a:cubicBezTo>
                  <a:cubicBezTo>
                    <a:pt x="89" y="218"/>
                    <a:pt x="47" y="232"/>
                    <a:pt x="38" y="235"/>
                  </a:cubicBezTo>
                  <a:cubicBezTo>
                    <a:pt x="20" y="298"/>
                    <a:pt x="37" y="278"/>
                    <a:pt x="0" y="306"/>
                  </a:cubicBezTo>
                  <a:cubicBezTo>
                    <a:pt x="5" y="314"/>
                    <a:pt x="11" y="322"/>
                    <a:pt x="15" y="332"/>
                  </a:cubicBezTo>
                  <a:cubicBezTo>
                    <a:pt x="27" y="345"/>
                    <a:pt x="65" y="366"/>
                    <a:pt x="69" y="385"/>
                  </a:cubicBezTo>
                  <a:cubicBezTo>
                    <a:pt x="71" y="398"/>
                    <a:pt x="28" y="428"/>
                    <a:pt x="38" y="447"/>
                  </a:cubicBezTo>
                  <a:cubicBezTo>
                    <a:pt x="28" y="480"/>
                    <a:pt x="110" y="494"/>
                    <a:pt x="129" y="499"/>
                  </a:cubicBezTo>
                  <a:cubicBezTo>
                    <a:pt x="157" y="521"/>
                    <a:pt x="162" y="579"/>
                    <a:pt x="198" y="587"/>
                  </a:cubicBezTo>
                  <a:cubicBezTo>
                    <a:pt x="275" y="607"/>
                    <a:pt x="321" y="631"/>
                    <a:pt x="400" y="635"/>
                  </a:cubicBezTo>
                  <a:cubicBezTo>
                    <a:pt x="471" y="643"/>
                    <a:pt x="513" y="654"/>
                    <a:pt x="568" y="655"/>
                  </a:cubicBezTo>
                  <a:cubicBezTo>
                    <a:pt x="628" y="661"/>
                    <a:pt x="700" y="664"/>
                    <a:pt x="760" y="671"/>
                  </a:cubicBezTo>
                  <a:cubicBezTo>
                    <a:pt x="817" y="693"/>
                    <a:pt x="869" y="677"/>
                    <a:pt x="928" y="699"/>
                  </a:cubicBezTo>
                  <a:cubicBezTo>
                    <a:pt x="1070" y="753"/>
                    <a:pt x="1355" y="693"/>
                    <a:pt x="1355" y="693"/>
                  </a:cubicBezTo>
                  <a:cubicBezTo>
                    <a:pt x="1539" y="731"/>
                    <a:pt x="1520" y="737"/>
                    <a:pt x="1751" y="746"/>
                  </a:cubicBezTo>
                  <a:cubicBezTo>
                    <a:pt x="1912" y="769"/>
                    <a:pt x="1924" y="727"/>
                    <a:pt x="2228" y="743"/>
                  </a:cubicBezTo>
                  <a:cubicBezTo>
                    <a:pt x="2298" y="752"/>
                    <a:pt x="2337" y="736"/>
                    <a:pt x="2388" y="739"/>
                  </a:cubicBezTo>
                  <a:cubicBezTo>
                    <a:pt x="2439" y="742"/>
                    <a:pt x="2496" y="758"/>
                    <a:pt x="2535" y="762"/>
                  </a:cubicBezTo>
                  <a:cubicBezTo>
                    <a:pt x="2574" y="766"/>
                    <a:pt x="2586" y="753"/>
                    <a:pt x="2624" y="761"/>
                  </a:cubicBezTo>
                  <a:cubicBezTo>
                    <a:pt x="2654" y="767"/>
                    <a:pt x="2674" y="747"/>
                    <a:pt x="2710" y="746"/>
                  </a:cubicBezTo>
                  <a:cubicBezTo>
                    <a:pt x="2816" y="740"/>
                    <a:pt x="2923" y="740"/>
                    <a:pt x="3030" y="737"/>
                  </a:cubicBezTo>
                  <a:cubicBezTo>
                    <a:pt x="3165" y="698"/>
                    <a:pt x="3192" y="700"/>
                    <a:pt x="3372" y="693"/>
                  </a:cubicBezTo>
                  <a:cubicBezTo>
                    <a:pt x="3491" y="677"/>
                    <a:pt x="3585" y="649"/>
                    <a:pt x="3707" y="640"/>
                  </a:cubicBezTo>
                  <a:cubicBezTo>
                    <a:pt x="3778" y="612"/>
                    <a:pt x="3647" y="661"/>
                    <a:pt x="3814" y="623"/>
                  </a:cubicBezTo>
                  <a:cubicBezTo>
                    <a:pt x="3939" y="593"/>
                    <a:pt x="3882" y="589"/>
                    <a:pt x="4057" y="579"/>
                  </a:cubicBezTo>
                  <a:cubicBezTo>
                    <a:pt x="4154" y="551"/>
                    <a:pt x="4197" y="549"/>
                    <a:pt x="4316" y="543"/>
                  </a:cubicBezTo>
                  <a:cubicBezTo>
                    <a:pt x="4293" y="535"/>
                    <a:pt x="4233" y="529"/>
                    <a:pt x="4225" y="526"/>
                  </a:cubicBezTo>
                  <a:cubicBezTo>
                    <a:pt x="4217" y="523"/>
                    <a:pt x="4240" y="518"/>
                    <a:pt x="4247" y="517"/>
                  </a:cubicBezTo>
                  <a:cubicBezTo>
                    <a:pt x="4275" y="513"/>
                    <a:pt x="4303" y="511"/>
                    <a:pt x="4331" y="508"/>
                  </a:cubicBezTo>
                  <a:cubicBezTo>
                    <a:pt x="4303" y="505"/>
                    <a:pt x="4275" y="504"/>
                    <a:pt x="4247" y="499"/>
                  </a:cubicBezTo>
                  <a:cubicBezTo>
                    <a:pt x="4240" y="498"/>
                    <a:pt x="4221" y="499"/>
                    <a:pt x="4225" y="491"/>
                  </a:cubicBezTo>
                  <a:cubicBezTo>
                    <a:pt x="4230" y="480"/>
                    <a:pt x="4245" y="485"/>
                    <a:pt x="4255" y="482"/>
                  </a:cubicBezTo>
                  <a:cubicBezTo>
                    <a:pt x="4318" y="494"/>
                    <a:pt x="4297" y="507"/>
                    <a:pt x="4346" y="526"/>
                  </a:cubicBezTo>
                  <a:cubicBezTo>
                    <a:pt x="4398" y="511"/>
                    <a:pt x="4453" y="470"/>
                    <a:pt x="4506" y="464"/>
                  </a:cubicBezTo>
                  <a:cubicBezTo>
                    <a:pt x="4552" y="460"/>
                    <a:pt x="4598" y="458"/>
                    <a:pt x="4643" y="455"/>
                  </a:cubicBezTo>
                  <a:cubicBezTo>
                    <a:pt x="4690" y="420"/>
                    <a:pt x="4742" y="423"/>
                    <a:pt x="4795" y="411"/>
                  </a:cubicBezTo>
                  <a:cubicBezTo>
                    <a:pt x="4834" y="382"/>
                    <a:pt x="4813" y="403"/>
                    <a:pt x="4849" y="341"/>
                  </a:cubicBezTo>
                  <a:cubicBezTo>
                    <a:pt x="4854" y="332"/>
                    <a:pt x="4864" y="314"/>
                    <a:pt x="4864" y="314"/>
                  </a:cubicBezTo>
                  <a:cubicBezTo>
                    <a:pt x="4803" y="279"/>
                    <a:pt x="4742" y="285"/>
                    <a:pt x="4674" y="279"/>
                  </a:cubicBezTo>
                  <a:cubicBezTo>
                    <a:pt x="4490" y="287"/>
                    <a:pt x="4499" y="279"/>
                    <a:pt x="4384" y="306"/>
                  </a:cubicBezTo>
                  <a:cubicBezTo>
                    <a:pt x="4293" y="303"/>
                    <a:pt x="4202" y="303"/>
                    <a:pt x="4110" y="297"/>
                  </a:cubicBezTo>
                  <a:cubicBezTo>
                    <a:pt x="4103" y="297"/>
                    <a:pt x="4126" y="288"/>
                    <a:pt x="4133" y="288"/>
                  </a:cubicBezTo>
                  <a:cubicBezTo>
                    <a:pt x="4187" y="288"/>
                    <a:pt x="4240" y="294"/>
                    <a:pt x="4293" y="297"/>
                  </a:cubicBezTo>
                  <a:cubicBezTo>
                    <a:pt x="4391" y="282"/>
                    <a:pt x="4444" y="268"/>
                    <a:pt x="4552" y="262"/>
                  </a:cubicBezTo>
                  <a:cubicBezTo>
                    <a:pt x="4601" y="247"/>
                    <a:pt x="4610" y="232"/>
                    <a:pt x="4651" y="200"/>
                  </a:cubicBezTo>
                  <a:cubicBezTo>
                    <a:pt x="4609" y="188"/>
                    <a:pt x="4562" y="193"/>
                    <a:pt x="4521" y="174"/>
                  </a:cubicBezTo>
                  <a:cubicBezTo>
                    <a:pt x="4514" y="171"/>
                    <a:pt x="4516" y="156"/>
                    <a:pt x="4514" y="147"/>
                  </a:cubicBezTo>
                  <a:cubicBezTo>
                    <a:pt x="4141" y="166"/>
                    <a:pt x="4291" y="156"/>
                    <a:pt x="4065" y="174"/>
                  </a:cubicBezTo>
                  <a:cubicBezTo>
                    <a:pt x="4015" y="182"/>
                    <a:pt x="3972" y="194"/>
                    <a:pt x="3920" y="174"/>
                  </a:cubicBezTo>
                  <a:cubicBezTo>
                    <a:pt x="3911" y="171"/>
                    <a:pt x="3935" y="160"/>
                    <a:pt x="3943" y="156"/>
                  </a:cubicBezTo>
                  <a:cubicBezTo>
                    <a:pt x="3951" y="152"/>
                    <a:pt x="3958" y="150"/>
                    <a:pt x="3966" y="147"/>
                  </a:cubicBezTo>
                  <a:cubicBezTo>
                    <a:pt x="3918" y="110"/>
                    <a:pt x="3968" y="135"/>
                    <a:pt x="3935" y="77"/>
                  </a:cubicBezTo>
                  <a:cubicBezTo>
                    <a:pt x="3812" y="86"/>
                    <a:pt x="3702" y="113"/>
                    <a:pt x="3578" y="121"/>
                  </a:cubicBezTo>
                  <a:cubicBezTo>
                    <a:pt x="3524" y="128"/>
                    <a:pt x="3477" y="135"/>
                    <a:pt x="3425" y="156"/>
                  </a:cubicBezTo>
                  <a:cubicBezTo>
                    <a:pt x="3342" y="188"/>
                    <a:pt x="3248" y="162"/>
                    <a:pt x="3159" y="165"/>
                  </a:cubicBezTo>
                  <a:cubicBezTo>
                    <a:pt x="2928" y="254"/>
                    <a:pt x="2813" y="169"/>
                    <a:pt x="2544" y="191"/>
                  </a:cubicBezTo>
                  <a:cubicBezTo>
                    <a:pt x="2445" y="200"/>
                    <a:pt x="2305" y="198"/>
                    <a:pt x="2260" y="187"/>
                  </a:cubicBezTo>
                  <a:cubicBezTo>
                    <a:pt x="2172" y="153"/>
                    <a:pt x="2149" y="194"/>
                    <a:pt x="2056" y="195"/>
                  </a:cubicBezTo>
                  <a:cubicBezTo>
                    <a:pt x="1964" y="187"/>
                    <a:pt x="1913" y="188"/>
                    <a:pt x="1880" y="175"/>
                  </a:cubicBezTo>
                  <a:cubicBezTo>
                    <a:pt x="1790" y="181"/>
                    <a:pt x="1677" y="212"/>
                    <a:pt x="1591" y="191"/>
                  </a:cubicBezTo>
                  <a:cubicBezTo>
                    <a:pt x="1548" y="181"/>
                    <a:pt x="1503" y="186"/>
                    <a:pt x="1460" y="175"/>
                  </a:cubicBezTo>
                  <a:cubicBezTo>
                    <a:pt x="1435" y="185"/>
                    <a:pt x="1426" y="155"/>
                    <a:pt x="1401" y="165"/>
                  </a:cubicBezTo>
                  <a:cubicBezTo>
                    <a:pt x="1252" y="156"/>
                    <a:pt x="1118" y="135"/>
                    <a:pt x="967" y="130"/>
                  </a:cubicBezTo>
                  <a:cubicBezTo>
                    <a:pt x="926" y="125"/>
                    <a:pt x="836" y="116"/>
                    <a:pt x="799" y="103"/>
                  </a:cubicBezTo>
                  <a:cubicBezTo>
                    <a:pt x="798" y="103"/>
                    <a:pt x="754" y="62"/>
                    <a:pt x="746" y="59"/>
                  </a:cubicBezTo>
                  <a:cubicBezTo>
                    <a:pt x="686" y="39"/>
                    <a:pt x="609" y="39"/>
                    <a:pt x="548" y="33"/>
                  </a:cubicBezTo>
                  <a:cubicBezTo>
                    <a:pt x="523" y="22"/>
                    <a:pt x="497" y="17"/>
                    <a:pt x="472" y="6"/>
                  </a:cubicBezTo>
                  <a:cubicBezTo>
                    <a:pt x="441" y="9"/>
                    <a:pt x="411" y="11"/>
                    <a:pt x="381" y="15"/>
                  </a:cubicBezTo>
                  <a:cubicBezTo>
                    <a:pt x="353" y="15"/>
                    <a:pt x="325" y="0"/>
                    <a:pt x="306" y="4"/>
                  </a:cubicBezTo>
                  <a:close/>
                </a:path>
              </a:pathLst>
            </a:custGeom>
            <a:gradFill rotWithShape="0">
              <a:gsLst>
                <a:gs pos="0">
                  <a:srgbClr val="78B081"/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id-ID"/>
            </a:p>
          </p:txBody>
        </p:sp>
        <p:sp>
          <p:nvSpPr>
            <p:cNvPr id="34" name="Rectangle 9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857356" y="2905780"/>
              <a:ext cx="4426212" cy="523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 dirty="0" err="1" smtClean="0">
                  <a:solidFill>
                    <a:srgbClr val="000000"/>
                  </a:solidFill>
                  <a:latin typeface="Mainframe BB" pitchFamily="34" charset="0"/>
                </a:rPr>
                <a:t>Pada</a:t>
              </a:r>
              <a:r>
                <a:rPr lang="en-US" sz="2800" b="1" dirty="0" smtClean="0">
                  <a:solidFill>
                    <a:srgbClr val="000000"/>
                  </a:solidFill>
                  <a:latin typeface="Mainframe BB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0000"/>
                  </a:solidFill>
                  <a:latin typeface="Mainframe BB" pitchFamily="34" charset="0"/>
                </a:rPr>
                <a:t>ujung</a:t>
              </a:r>
              <a:r>
                <a:rPr lang="en-US" sz="2800" b="1" dirty="0" smtClean="0">
                  <a:solidFill>
                    <a:srgbClr val="000000"/>
                  </a:solidFill>
                  <a:latin typeface="Mainframe BB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000000"/>
                  </a:solidFill>
                  <a:latin typeface="Mainframe BB" pitchFamily="34" charset="0"/>
                </a:rPr>
                <a:t>Tetap</a:t>
              </a:r>
              <a:endParaRPr lang="en-US" sz="2800" b="1" dirty="0">
                <a:solidFill>
                  <a:srgbClr val="000000"/>
                </a:solidFill>
                <a:latin typeface="Mainframe BB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/>
          <p:cNvCxnSpPr/>
          <p:nvPr/>
        </p:nvCxnSpPr>
        <p:spPr>
          <a:xfrm>
            <a:off x="187240" y="1321059"/>
            <a:ext cx="6312942" cy="104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750083" y="1320936"/>
            <a:ext cx="1500198" cy="1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87240" y="757443"/>
            <a:ext cx="6312942" cy="104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87240" y="1836752"/>
            <a:ext cx="6312942" cy="104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197724" y="688727"/>
            <a:ext cx="2512033" cy="1156597"/>
          </a:xfrm>
          <a:custGeom>
            <a:avLst/>
            <a:gdLst>
              <a:gd name="connsiteX0" fmla="*/ 0 w 3347884"/>
              <a:gd name="connsiteY0" fmla="*/ 934065 h 1762433"/>
              <a:gd name="connsiteX1" fmla="*/ 988142 w 3347884"/>
              <a:gd name="connsiteY1" fmla="*/ 137652 h 1762433"/>
              <a:gd name="connsiteX2" fmla="*/ 2123768 w 3347884"/>
              <a:gd name="connsiteY2" fmla="*/ 1759975 h 1762433"/>
              <a:gd name="connsiteX3" fmla="*/ 3347884 w 3347884"/>
              <a:gd name="connsiteY3" fmla="*/ 122904 h 1762433"/>
              <a:gd name="connsiteX0" fmla="*/ 0 w 3562166"/>
              <a:gd name="connsiteY0" fmla="*/ 934065 h 1762433"/>
              <a:gd name="connsiteX1" fmla="*/ 988142 w 3562166"/>
              <a:gd name="connsiteY1" fmla="*/ 137652 h 1762433"/>
              <a:gd name="connsiteX2" fmla="*/ 2123768 w 3562166"/>
              <a:gd name="connsiteY2" fmla="*/ 1759975 h 1762433"/>
              <a:gd name="connsiteX3" fmla="*/ 3562166 w 3562166"/>
              <a:gd name="connsiteY3" fmla="*/ 122904 h 1762433"/>
              <a:gd name="connsiteX0" fmla="*/ 0 w 3562166"/>
              <a:gd name="connsiteY0" fmla="*/ 934065 h 1762433"/>
              <a:gd name="connsiteX1" fmla="*/ 988142 w 3562166"/>
              <a:gd name="connsiteY1" fmla="*/ 137652 h 1762433"/>
              <a:gd name="connsiteX2" fmla="*/ 2338050 w 3562166"/>
              <a:gd name="connsiteY2" fmla="*/ 1759975 h 1762433"/>
              <a:gd name="connsiteX3" fmla="*/ 3562166 w 3562166"/>
              <a:gd name="connsiteY3" fmla="*/ 122904 h 1762433"/>
              <a:gd name="connsiteX0" fmla="*/ 0 w 3562166"/>
              <a:gd name="connsiteY0" fmla="*/ 934065 h 1762433"/>
              <a:gd name="connsiteX1" fmla="*/ 1202424 w 3562166"/>
              <a:gd name="connsiteY1" fmla="*/ 137652 h 1762433"/>
              <a:gd name="connsiteX2" fmla="*/ 2338050 w 3562166"/>
              <a:gd name="connsiteY2" fmla="*/ 1759975 h 1762433"/>
              <a:gd name="connsiteX3" fmla="*/ 3562166 w 3562166"/>
              <a:gd name="connsiteY3" fmla="*/ 122904 h 1762433"/>
              <a:gd name="connsiteX0" fmla="*/ 0 w 3919324"/>
              <a:gd name="connsiteY0" fmla="*/ 934065 h 1762433"/>
              <a:gd name="connsiteX1" fmla="*/ 1202424 w 3919324"/>
              <a:gd name="connsiteY1" fmla="*/ 137652 h 1762433"/>
              <a:gd name="connsiteX2" fmla="*/ 2338050 w 3919324"/>
              <a:gd name="connsiteY2" fmla="*/ 1759975 h 1762433"/>
              <a:gd name="connsiteX3" fmla="*/ 3919324 w 3919324"/>
              <a:gd name="connsiteY3" fmla="*/ 122904 h 1762433"/>
              <a:gd name="connsiteX0" fmla="*/ 0 w 3633540"/>
              <a:gd name="connsiteY0" fmla="*/ 934065 h 1762433"/>
              <a:gd name="connsiteX1" fmla="*/ 1202424 w 3633540"/>
              <a:gd name="connsiteY1" fmla="*/ 137652 h 1762433"/>
              <a:gd name="connsiteX2" fmla="*/ 2338050 w 3633540"/>
              <a:gd name="connsiteY2" fmla="*/ 1759975 h 1762433"/>
              <a:gd name="connsiteX3" fmla="*/ 3633540 w 3633540"/>
              <a:gd name="connsiteY3" fmla="*/ 122904 h 1762433"/>
              <a:gd name="connsiteX0" fmla="*/ 0 w 3633540"/>
              <a:gd name="connsiteY0" fmla="*/ 934065 h 1762433"/>
              <a:gd name="connsiteX1" fmla="*/ 1007110 w 3633540"/>
              <a:gd name="connsiteY1" fmla="*/ 137652 h 1762433"/>
              <a:gd name="connsiteX2" fmla="*/ 2338050 w 3633540"/>
              <a:gd name="connsiteY2" fmla="*/ 1759975 h 1762433"/>
              <a:gd name="connsiteX3" fmla="*/ 3633540 w 3633540"/>
              <a:gd name="connsiteY3" fmla="*/ 122904 h 1762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3540" h="1762433">
                <a:moveTo>
                  <a:pt x="0" y="934065"/>
                </a:moveTo>
                <a:cubicBezTo>
                  <a:pt x="317090" y="467032"/>
                  <a:pt x="617435" y="0"/>
                  <a:pt x="1007110" y="137652"/>
                </a:cubicBezTo>
                <a:cubicBezTo>
                  <a:pt x="1396785" y="275304"/>
                  <a:pt x="1900312" y="1762433"/>
                  <a:pt x="2338050" y="1759975"/>
                </a:cubicBezTo>
                <a:cubicBezTo>
                  <a:pt x="2775788" y="1757517"/>
                  <a:pt x="3218127" y="940210"/>
                  <a:pt x="3633540" y="122904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Freeform 14"/>
          <p:cNvSpPr/>
          <p:nvPr/>
        </p:nvSpPr>
        <p:spPr>
          <a:xfrm>
            <a:off x="197723" y="766156"/>
            <a:ext cx="2422026" cy="1138852"/>
          </a:xfrm>
          <a:custGeom>
            <a:avLst/>
            <a:gdLst>
              <a:gd name="connsiteX0" fmla="*/ 0 w 3333135"/>
              <a:gd name="connsiteY0" fmla="*/ 830826 h 1735394"/>
              <a:gd name="connsiteX1" fmla="*/ 840658 w 3333135"/>
              <a:gd name="connsiteY1" fmla="*/ 1597742 h 1735394"/>
              <a:gd name="connsiteX2" fmla="*/ 2212258 w 3333135"/>
              <a:gd name="connsiteY2" fmla="*/ 4916 h 1735394"/>
              <a:gd name="connsiteX3" fmla="*/ 3333135 w 3333135"/>
              <a:gd name="connsiteY3" fmla="*/ 1627239 h 1735394"/>
              <a:gd name="connsiteX0" fmla="*/ 0 w 3333135"/>
              <a:gd name="connsiteY0" fmla="*/ 830826 h 1735394"/>
              <a:gd name="connsiteX1" fmla="*/ 840658 w 3333135"/>
              <a:gd name="connsiteY1" fmla="*/ 1597742 h 1735394"/>
              <a:gd name="connsiteX2" fmla="*/ 2426540 w 3333135"/>
              <a:gd name="connsiteY2" fmla="*/ 4916 h 1735394"/>
              <a:gd name="connsiteX3" fmla="*/ 3333135 w 3333135"/>
              <a:gd name="connsiteY3" fmla="*/ 1627239 h 1735394"/>
              <a:gd name="connsiteX0" fmla="*/ 0 w 3333135"/>
              <a:gd name="connsiteY0" fmla="*/ 830826 h 1735394"/>
              <a:gd name="connsiteX1" fmla="*/ 1126378 w 3333135"/>
              <a:gd name="connsiteY1" fmla="*/ 1597742 h 1735394"/>
              <a:gd name="connsiteX2" fmla="*/ 2426540 w 3333135"/>
              <a:gd name="connsiteY2" fmla="*/ 4916 h 1735394"/>
              <a:gd name="connsiteX3" fmla="*/ 3333135 w 3333135"/>
              <a:gd name="connsiteY3" fmla="*/ 1627239 h 1735394"/>
              <a:gd name="connsiteX0" fmla="*/ 0 w 3547417"/>
              <a:gd name="connsiteY0" fmla="*/ 830826 h 1735394"/>
              <a:gd name="connsiteX1" fmla="*/ 1126378 w 3547417"/>
              <a:gd name="connsiteY1" fmla="*/ 1597742 h 1735394"/>
              <a:gd name="connsiteX2" fmla="*/ 2426540 w 3547417"/>
              <a:gd name="connsiteY2" fmla="*/ 4916 h 1735394"/>
              <a:gd name="connsiteX3" fmla="*/ 3547417 w 3547417"/>
              <a:gd name="connsiteY3" fmla="*/ 1627239 h 1735394"/>
              <a:gd name="connsiteX0" fmla="*/ 0 w 3547417"/>
              <a:gd name="connsiteY0" fmla="*/ 830826 h 1735394"/>
              <a:gd name="connsiteX1" fmla="*/ 928607 w 3547417"/>
              <a:gd name="connsiteY1" fmla="*/ 1597742 h 1735394"/>
              <a:gd name="connsiteX2" fmla="*/ 2426540 w 3547417"/>
              <a:gd name="connsiteY2" fmla="*/ 4916 h 1735394"/>
              <a:gd name="connsiteX3" fmla="*/ 3547417 w 3547417"/>
              <a:gd name="connsiteY3" fmla="*/ 1627239 h 173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7417" h="1735394">
                <a:moveTo>
                  <a:pt x="0" y="830826"/>
                </a:moveTo>
                <a:cubicBezTo>
                  <a:pt x="235974" y="1283110"/>
                  <a:pt x="524184" y="1735394"/>
                  <a:pt x="928607" y="1597742"/>
                </a:cubicBezTo>
                <a:cubicBezTo>
                  <a:pt x="1333030" y="1460090"/>
                  <a:pt x="1990072" y="0"/>
                  <a:pt x="2426540" y="4916"/>
                </a:cubicBezTo>
                <a:cubicBezTo>
                  <a:pt x="2863008" y="9832"/>
                  <a:pt x="3194685" y="818535"/>
                  <a:pt x="3547417" y="1627239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Freeform 15"/>
          <p:cNvSpPr/>
          <p:nvPr/>
        </p:nvSpPr>
        <p:spPr>
          <a:xfrm>
            <a:off x="4382899" y="759704"/>
            <a:ext cx="2116138" cy="1056584"/>
          </a:xfrm>
          <a:custGeom>
            <a:avLst/>
            <a:gdLst>
              <a:gd name="connsiteX0" fmla="*/ 3200400 w 3200400"/>
              <a:gd name="connsiteY0" fmla="*/ 0 h 1610032"/>
              <a:gd name="connsiteX1" fmla="*/ 1578077 w 3200400"/>
              <a:gd name="connsiteY1" fmla="*/ 1607574 h 1610032"/>
              <a:gd name="connsiteX2" fmla="*/ 0 w 3200400"/>
              <a:gd name="connsiteY2" fmla="*/ 14748 h 1610032"/>
              <a:gd name="connsiteX0" fmla="*/ 3200400 w 3200400"/>
              <a:gd name="connsiteY0" fmla="*/ 0 h 1610032"/>
              <a:gd name="connsiteX1" fmla="*/ 1578077 w 3200400"/>
              <a:gd name="connsiteY1" fmla="*/ 1607574 h 1610032"/>
              <a:gd name="connsiteX2" fmla="*/ 0 w 3200400"/>
              <a:gd name="connsiteY2" fmla="*/ 14748 h 1610032"/>
              <a:gd name="connsiteX0" fmla="*/ 3414746 w 3414746"/>
              <a:gd name="connsiteY0" fmla="*/ 0 h 1610032"/>
              <a:gd name="connsiteX1" fmla="*/ 1792423 w 3414746"/>
              <a:gd name="connsiteY1" fmla="*/ 1607574 h 1610032"/>
              <a:gd name="connsiteX2" fmla="*/ 0 w 3414746"/>
              <a:gd name="connsiteY2" fmla="*/ 14748 h 1610032"/>
              <a:gd name="connsiteX0" fmla="*/ 3629092 w 3629092"/>
              <a:gd name="connsiteY0" fmla="*/ 0 h 1610032"/>
              <a:gd name="connsiteX1" fmla="*/ 2006769 w 3629092"/>
              <a:gd name="connsiteY1" fmla="*/ 1607574 h 1610032"/>
              <a:gd name="connsiteX2" fmla="*/ 0 w 3629092"/>
              <a:gd name="connsiteY2" fmla="*/ 14748 h 1610032"/>
              <a:gd name="connsiteX0" fmla="*/ 3629092 w 3629092"/>
              <a:gd name="connsiteY0" fmla="*/ 0 h 1610032"/>
              <a:gd name="connsiteX1" fmla="*/ 1792423 w 3629092"/>
              <a:gd name="connsiteY1" fmla="*/ 1607574 h 1610032"/>
              <a:gd name="connsiteX2" fmla="*/ 0 w 3629092"/>
              <a:gd name="connsiteY2" fmla="*/ 14748 h 161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29092" h="1610032">
                <a:moveTo>
                  <a:pt x="3629092" y="0"/>
                </a:moveTo>
                <a:cubicBezTo>
                  <a:pt x="3084630" y="802558"/>
                  <a:pt x="2397272" y="1605116"/>
                  <a:pt x="1792423" y="1607574"/>
                </a:cubicBezTo>
                <a:cubicBezTo>
                  <a:pt x="1187574" y="1610032"/>
                  <a:pt x="522338" y="812390"/>
                  <a:pt x="0" y="14748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Freeform 16"/>
          <p:cNvSpPr/>
          <p:nvPr/>
        </p:nvSpPr>
        <p:spPr>
          <a:xfrm>
            <a:off x="4415174" y="769382"/>
            <a:ext cx="2059950" cy="1074328"/>
          </a:xfrm>
          <a:custGeom>
            <a:avLst/>
            <a:gdLst>
              <a:gd name="connsiteX0" fmla="*/ 3318387 w 3318387"/>
              <a:gd name="connsiteY0" fmla="*/ 1637071 h 1637071"/>
              <a:gd name="connsiteX1" fmla="*/ 1755058 w 3318387"/>
              <a:gd name="connsiteY1" fmla="*/ 0 h 1637071"/>
              <a:gd name="connsiteX2" fmla="*/ 0 w 3318387"/>
              <a:gd name="connsiteY2" fmla="*/ 1637071 h 1637071"/>
              <a:gd name="connsiteX0" fmla="*/ 3318387 w 3318387"/>
              <a:gd name="connsiteY0" fmla="*/ 1637071 h 1637071"/>
              <a:gd name="connsiteX1" fmla="*/ 1755058 w 3318387"/>
              <a:gd name="connsiteY1" fmla="*/ 0 h 1637071"/>
              <a:gd name="connsiteX2" fmla="*/ 0 w 3318387"/>
              <a:gd name="connsiteY2" fmla="*/ 1637071 h 1637071"/>
              <a:gd name="connsiteX0" fmla="*/ 3532733 w 3532733"/>
              <a:gd name="connsiteY0" fmla="*/ 1637071 h 1637071"/>
              <a:gd name="connsiteX1" fmla="*/ 1969404 w 3532733"/>
              <a:gd name="connsiteY1" fmla="*/ 0 h 1637071"/>
              <a:gd name="connsiteX2" fmla="*/ 0 w 3532733"/>
              <a:gd name="connsiteY2" fmla="*/ 1637071 h 1637071"/>
              <a:gd name="connsiteX0" fmla="*/ 3532733 w 3532733"/>
              <a:gd name="connsiteY0" fmla="*/ 1637071 h 1637071"/>
              <a:gd name="connsiteX1" fmla="*/ 1755058 w 3532733"/>
              <a:gd name="connsiteY1" fmla="*/ 0 h 1637071"/>
              <a:gd name="connsiteX2" fmla="*/ 0 w 3532733"/>
              <a:gd name="connsiteY2" fmla="*/ 1637071 h 1637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32733" h="1637071">
                <a:moveTo>
                  <a:pt x="3532733" y="1637071"/>
                </a:moveTo>
                <a:cubicBezTo>
                  <a:pt x="3027600" y="818535"/>
                  <a:pt x="2343847" y="0"/>
                  <a:pt x="1755058" y="0"/>
                </a:cubicBezTo>
                <a:cubicBezTo>
                  <a:pt x="1166269" y="0"/>
                  <a:pt x="600997" y="818535"/>
                  <a:pt x="0" y="1637071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/>
          <p:cNvSpPr/>
          <p:nvPr/>
        </p:nvSpPr>
        <p:spPr>
          <a:xfrm>
            <a:off x="71406" y="1214423"/>
            <a:ext cx="289585" cy="23440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" name="Oval 27"/>
          <p:cNvSpPr/>
          <p:nvPr/>
        </p:nvSpPr>
        <p:spPr>
          <a:xfrm>
            <a:off x="4287383" y="1743511"/>
            <a:ext cx="289585" cy="23440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Oval 21"/>
          <p:cNvSpPr/>
          <p:nvPr/>
        </p:nvSpPr>
        <p:spPr>
          <a:xfrm>
            <a:off x="71406" y="1214423"/>
            <a:ext cx="289585" cy="234406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Oval 22"/>
          <p:cNvSpPr/>
          <p:nvPr/>
        </p:nvSpPr>
        <p:spPr>
          <a:xfrm>
            <a:off x="4241423" y="665243"/>
            <a:ext cx="289585" cy="234406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" name="TextBox 28"/>
          <p:cNvSpPr txBox="1"/>
          <p:nvPr/>
        </p:nvSpPr>
        <p:spPr>
          <a:xfrm>
            <a:off x="71406" y="109815"/>
            <a:ext cx="5277983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 smtClean="0"/>
              <a:t>Gelombang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Stasioner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Ujung </a:t>
            </a:r>
            <a:r>
              <a:rPr lang="en-US" sz="2400" b="1" dirty="0" err="1" smtClean="0"/>
              <a:t>Bebas</a:t>
            </a:r>
            <a:endParaRPr lang="id-ID" b="1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571472" y="2143116"/>
            <a:ext cx="114300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>
            <a:off x="5286380" y="2143117"/>
            <a:ext cx="1214446" cy="1589"/>
          </a:xfrm>
          <a:prstGeom prst="straightConnector1">
            <a:avLst/>
          </a:prstGeom>
          <a:ln w="762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69875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4851" y="1743264"/>
            <a:ext cx="322461" cy="399852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85078" y="1741682"/>
            <a:ext cx="309563" cy="438548"/>
          </a:xfrm>
          <a:prstGeom prst="rect">
            <a:avLst/>
          </a:prstGeom>
          <a:noFill/>
        </p:spPr>
      </p:pic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69875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269875" y="1533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269875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9" name="Picture 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42768" y="642918"/>
            <a:ext cx="1724025" cy="2952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40" name="Picture 1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42768" y="1009615"/>
            <a:ext cx="1657350" cy="3238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41" name="Picture 1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42768" y="1408747"/>
            <a:ext cx="1028700" cy="2952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42" name="Picture 1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42768" y="1778383"/>
            <a:ext cx="1143000" cy="2952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13574" y="1113488"/>
            <a:ext cx="275493" cy="533768"/>
          </a:xfrm>
          <a:prstGeom prst="rect">
            <a:avLst/>
          </a:prstGeom>
          <a:noFill/>
        </p:spPr>
      </p:pic>
      <p:pic>
        <p:nvPicPr>
          <p:cNvPr id="44" name="Picture 6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101042"/>
            <a:ext cx="223838" cy="53376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32" name="TextBox 31"/>
          <p:cNvSpPr txBox="1"/>
          <p:nvPr/>
        </p:nvSpPr>
        <p:spPr>
          <a:xfrm>
            <a:off x="142844" y="2285992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pemantulan</a:t>
            </a:r>
            <a:r>
              <a:rPr lang="en-US" dirty="0" smtClean="0"/>
              <a:t> </a:t>
            </a:r>
            <a:r>
              <a:rPr lang="en-US" dirty="0" err="1" smtClean="0"/>
              <a:t>ujung</a:t>
            </a:r>
            <a:r>
              <a:rPr lang="en-US" dirty="0" smtClean="0"/>
              <a:t> </a:t>
            </a:r>
            <a:r>
              <a:rPr lang="en-US" dirty="0" err="1" smtClean="0"/>
              <a:t>tali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pembalikan</a:t>
            </a:r>
            <a:r>
              <a:rPr lang="en-US" dirty="0" smtClean="0"/>
              <a:t> </a:t>
            </a:r>
            <a:r>
              <a:rPr lang="en-US" dirty="0" err="1" smtClean="0"/>
              <a:t>fase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rampat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yang </a:t>
            </a:r>
            <a:r>
              <a:rPr lang="en-US" dirty="0" err="1" smtClean="0"/>
              <a:t>berubah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:</a:t>
            </a:r>
            <a:endParaRPr lang="id-ID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69875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69875" y="1533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69875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229522" y="2878538"/>
            <a:ext cx="3000375" cy="652465"/>
            <a:chOff x="229522" y="2967026"/>
            <a:chExt cx="3000375" cy="652465"/>
          </a:xfrm>
        </p:grpSpPr>
        <p:pic>
          <p:nvPicPr>
            <p:cNvPr id="9" name="Picture 13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2967026"/>
              <a:ext cx="3000375" cy="2952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  <p:pic>
          <p:nvPicPr>
            <p:cNvPr id="10" name="Picture 12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3324216"/>
              <a:ext cx="2066925" cy="2952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</p:grpSp>
      <p:grpSp>
        <p:nvGrpSpPr>
          <p:cNvPr id="51" name="Group 50"/>
          <p:cNvGrpSpPr/>
          <p:nvPr/>
        </p:nvGrpSpPr>
        <p:grpSpPr>
          <a:xfrm>
            <a:off x="3571868" y="2882388"/>
            <a:ext cx="4057650" cy="676288"/>
            <a:chOff x="229522" y="3824282"/>
            <a:chExt cx="4057650" cy="676288"/>
          </a:xfrm>
        </p:grpSpPr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3824282"/>
              <a:ext cx="2943225" cy="2952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4176720"/>
              <a:ext cx="4057650" cy="32385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</p:grp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269875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269875" y="1504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428596" y="3643338"/>
            <a:ext cx="3524250" cy="1895486"/>
            <a:chOff x="247646" y="3714752"/>
            <a:chExt cx="3524250" cy="1895486"/>
          </a:xfrm>
        </p:grpSpPr>
        <p:pic>
          <p:nvPicPr>
            <p:cNvPr id="2073" name="Picture 25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3714752"/>
              <a:ext cx="1076325" cy="323850"/>
            </a:xfrm>
            <a:prstGeom prst="rect">
              <a:avLst/>
            </a:prstGeom>
            <a:noFill/>
          </p:spPr>
        </p:pic>
        <p:pic>
          <p:nvPicPr>
            <p:cNvPr id="2072" name="Picture 24"/>
            <p:cNvPicPr>
              <a:picLocks noChangeAspect="1" noChangeArrowheads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4071942"/>
              <a:ext cx="3524250" cy="295275"/>
            </a:xfrm>
            <a:prstGeom prst="rect">
              <a:avLst/>
            </a:prstGeom>
            <a:noFill/>
          </p:spPr>
        </p:pic>
        <p:pic>
          <p:nvPicPr>
            <p:cNvPr id="2071" name="Picture 23"/>
            <p:cNvPicPr>
              <a:picLocks noChangeAspect="1" noChangeArrowheads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4419609"/>
              <a:ext cx="2743200" cy="295275"/>
            </a:xfrm>
            <a:prstGeom prst="rect">
              <a:avLst/>
            </a:prstGeom>
            <a:noFill/>
          </p:spPr>
        </p:pic>
        <p:pic>
          <p:nvPicPr>
            <p:cNvPr id="2070" name="Picture 22"/>
            <p:cNvPicPr>
              <a:picLocks noChangeAspect="1" noChangeArrowheads="1"/>
            </p:cNvPicPr>
            <p:nvPr/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4752988"/>
              <a:ext cx="3028950" cy="533400"/>
            </a:xfrm>
            <a:prstGeom prst="rect">
              <a:avLst/>
            </a:prstGeom>
            <a:noFill/>
          </p:spPr>
        </p:pic>
        <p:pic>
          <p:nvPicPr>
            <p:cNvPr id="2069" name="Picture 21"/>
            <p:cNvPicPr>
              <a:picLocks noChangeAspect="1" noChangeArrowheads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5286388"/>
              <a:ext cx="1962150" cy="323850"/>
            </a:xfrm>
            <a:prstGeom prst="rect">
              <a:avLst/>
            </a:prstGeom>
            <a:noFill/>
          </p:spPr>
        </p:pic>
      </p:grpSp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5538830"/>
            <a:ext cx="2009775" cy="53340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grpSp>
        <p:nvGrpSpPr>
          <p:cNvPr id="70" name="Group 69"/>
          <p:cNvGrpSpPr/>
          <p:nvPr/>
        </p:nvGrpSpPr>
        <p:grpSpPr>
          <a:xfrm>
            <a:off x="428596" y="6138886"/>
            <a:ext cx="3752850" cy="647700"/>
            <a:chOff x="247646" y="6210300"/>
            <a:chExt cx="3752850" cy="647700"/>
          </a:xfrm>
        </p:grpSpPr>
        <p:pic>
          <p:nvPicPr>
            <p:cNvPr id="2067" name="Picture 19"/>
            <p:cNvPicPr>
              <a:picLocks noChangeAspect="1" noChangeArrowheads="1"/>
            </p:cNvPicPr>
            <p:nvPr/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6210300"/>
              <a:ext cx="2590800" cy="323850"/>
            </a:xfrm>
            <a:prstGeom prst="rect">
              <a:avLst/>
            </a:prstGeom>
            <a:noFill/>
          </p:spPr>
        </p:pic>
        <p:pic>
          <p:nvPicPr>
            <p:cNvPr id="2066" name="Picture 18"/>
            <p:cNvPicPr>
              <a:picLocks noChangeAspect="1" noChangeArrowheads="1"/>
            </p:cNvPicPr>
            <p:nvPr/>
          </p:nvPicPr>
          <p:blipFill>
            <a:blip r:embed="rId2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6534150"/>
              <a:ext cx="3752850" cy="323850"/>
            </a:xfrm>
            <a:prstGeom prst="rect">
              <a:avLst/>
            </a:prstGeom>
            <a:noFill/>
          </p:spPr>
        </p:pic>
      </p:grpSp>
      <p:sp>
        <p:nvSpPr>
          <p:cNvPr id="2074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269875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6" name="Rectangle 28"/>
          <p:cNvSpPr>
            <a:spLocks noChangeArrowheads="1"/>
          </p:cNvSpPr>
          <p:nvPr/>
        </p:nvSpPr>
        <p:spPr bwMode="auto">
          <a:xfrm>
            <a:off x="269875" y="1533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8" name="Rectangle 30"/>
          <p:cNvSpPr>
            <a:spLocks noChangeArrowheads="1"/>
          </p:cNvSpPr>
          <p:nvPr/>
        </p:nvSpPr>
        <p:spPr bwMode="auto">
          <a:xfrm>
            <a:off x="269875" y="3276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269875" y="5829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5400000">
            <a:off x="-485806" y="4687768"/>
            <a:ext cx="134088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err="1" smtClean="0"/>
              <a:t>pembuktian</a:t>
            </a:r>
            <a:endParaRPr lang="id-ID" b="1" dirty="0"/>
          </a:p>
        </p:txBody>
      </p:sp>
      <p:cxnSp>
        <p:nvCxnSpPr>
          <p:cNvPr id="73" name="Straight Connector 72"/>
          <p:cNvCxnSpPr/>
          <p:nvPr/>
        </p:nvCxnSpPr>
        <p:spPr>
          <a:xfrm rot="5400000">
            <a:off x="2751534" y="5321698"/>
            <a:ext cx="3071016" cy="1588"/>
          </a:xfrm>
          <a:prstGeom prst="line">
            <a:avLst/>
          </a:prstGeom>
          <a:ln w="1016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Group 96"/>
          <p:cNvGrpSpPr/>
          <p:nvPr/>
        </p:nvGrpSpPr>
        <p:grpSpPr>
          <a:xfrm>
            <a:off x="4401930" y="3795731"/>
            <a:ext cx="2598963" cy="1428742"/>
            <a:chOff x="4401930" y="3795731"/>
            <a:chExt cx="2598963" cy="1428742"/>
          </a:xfrm>
        </p:grpSpPr>
        <p:pic>
          <p:nvPicPr>
            <p:cNvPr id="2085" name="Picture 37"/>
            <p:cNvPicPr>
              <a:picLocks noChangeAspect="1" noChangeArrowheads="1"/>
            </p:cNvPicPr>
            <p:nvPr/>
          </p:nvPicPr>
          <p:blipFill>
            <a:blip r:embed="rId2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3795731"/>
              <a:ext cx="1695450" cy="5334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  <p:pic>
          <p:nvPicPr>
            <p:cNvPr id="2084" name="Picture 36"/>
            <p:cNvPicPr>
              <a:picLocks noChangeAspect="1" noChangeArrowheads="1"/>
            </p:cNvPicPr>
            <p:nvPr/>
          </p:nvPicPr>
          <p:blipFill>
            <a:blip r:embed="rId2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1" y="4357694"/>
              <a:ext cx="2598962" cy="5334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  <p:pic>
          <p:nvPicPr>
            <p:cNvPr id="2083" name="Picture 35"/>
            <p:cNvPicPr>
              <a:picLocks noChangeAspect="1" noChangeArrowheads="1"/>
            </p:cNvPicPr>
            <p:nvPr/>
          </p:nvPicPr>
          <p:blipFill>
            <a:blip r:embed="rId2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4929198"/>
              <a:ext cx="1419225" cy="295275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</p:grpSp>
      <p:sp>
        <p:nvSpPr>
          <p:cNvPr id="2086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87" name="Rectangle 39"/>
          <p:cNvSpPr>
            <a:spLocks noChangeArrowheads="1"/>
          </p:cNvSpPr>
          <p:nvPr/>
        </p:nvSpPr>
        <p:spPr bwMode="auto">
          <a:xfrm>
            <a:off x="269875" y="990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8" name="Rectangle 40"/>
          <p:cNvSpPr>
            <a:spLocks noChangeArrowheads="1"/>
          </p:cNvSpPr>
          <p:nvPr/>
        </p:nvSpPr>
        <p:spPr bwMode="auto">
          <a:xfrm>
            <a:off x="269875" y="1981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Line Callout 1 87"/>
          <p:cNvSpPr/>
          <p:nvPr/>
        </p:nvSpPr>
        <p:spPr>
          <a:xfrm>
            <a:off x="7572396" y="3714752"/>
            <a:ext cx="1071570" cy="1214446"/>
          </a:xfrm>
          <a:prstGeom prst="borderCallout1">
            <a:avLst>
              <a:gd name="adj1" fmla="val 19688"/>
              <a:gd name="adj2" fmla="val 1382"/>
              <a:gd name="adj3" fmla="val 54506"/>
              <a:gd name="adj4" fmla="val -40276"/>
            </a:avLst>
          </a:prstGeom>
          <a:ln w="762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Jarak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Perut</a:t>
            </a:r>
            <a:r>
              <a:rPr lang="en-US" sz="2400" b="1" dirty="0" smtClean="0"/>
              <a:t> Gel</a:t>
            </a:r>
            <a:endParaRPr lang="id-ID" b="1" dirty="0"/>
          </a:p>
        </p:txBody>
      </p:sp>
      <p:grpSp>
        <p:nvGrpSpPr>
          <p:cNvPr id="98" name="Group 97"/>
          <p:cNvGrpSpPr/>
          <p:nvPr/>
        </p:nvGrpSpPr>
        <p:grpSpPr>
          <a:xfrm>
            <a:off x="4401930" y="5357826"/>
            <a:ext cx="3042338" cy="1404469"/>
            <a:chOff x="4401930" y="5357826"/>
            <a:chExt cx="3042338" cy="1404469"/>
          </a:xfrm>
        </p:grpSpPr>
        <p:pic>
          <p:nvPicPr>
            <p:cNvPr id="2092" name="Picture 44"/>
            <p:cNvPicPr>
              <a:picLocks noChangeAspect="1" noChangeArrowheads="1"/>
            </p:cNvPicPr>
            <p:nvPr/>
          </p:nvPicPr>
          <p:blipFill>
            <a:blip r:embed="rId2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5357826"/>
              <a:ext cx="1695450" cy="5334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  <p:pic>
          <p:nvPicPr>
            <p:cNvPr id="2091" name="Picture 43"/>
            <p:cNvPicPr>
              <a:picLocks noChangeAspect="1" noChangeArrowheads="1"/>
            </p:cNvPicPr>
            <p:nvPr/>
          </p:nvPicPr>
          <p:blipFill>
            <a:blip r:embed="rId2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5910264"/>
              <a:ext cx="3042338" cy="5238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  <p:pic>
          <p:nvPicPr>
            <p:cNvPr id="2090" name="Picture 42"/>
            <p:cNvPicPr>
              <a:picLocks noChangeAspect="1" noChangeArrowheads="1"/>
            </p:cNvPicPr>
            <p:nvPr/>
          </p:nvPicPr>
          <p:blipFill>
            <a:blip r:embed="rId2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6467020"/>
              <a:ext cx="1419225" cy="2952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sp>
        <p:nvSpPr>
          <p:cNvPr id="2093" name="Rectangle 4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94" name="Rectangle 46"/>
          <p:cNvSpPr>
            <a:spLocks noChangeArrowheads="1"/>
          </p:cNvSpPr>
          <p:nvPr/>
        </p:nvSpPr>
        <p:spPr bwMode="auto">
          <a:xfrm>
            <a:off x="269875" y="990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269875" y="1971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Line Callout 1 95"/>
          <p:cNvSpPr/>
          <p:nvPr/>
        </p:nvSpPr>
        <p:spPr>
          <a:xfrm>
            <a:off x="7715272" y="5214950"/>
            <a:ext cx="1071570" cy="1214446"/>
          </a:xfrm>
          <a:prstGeom prst="borderCallout1">
            <a:avLst>
              <a:gd name="adj1" fmla="val 19688"/>
              <a:gd name="adj2" fmla="val 1382"/>
              <a:gd name="adj3" fmla="val 54506"/>
              <a:gd name="adj4" fmla="val -40276"/>
            </a:avLst>
          </a:prstGeom>
          <a:ln w="76200">
            <a:solidFill>
              <a:srgbClr val="7030A0"/>
            </a:solidFill>
            <a:headEnd type="none" w="med" len="med"/>
            <a:tailEnd type="triangl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Jarak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Simpul</a:t>
            </a:r>
            <a:r>
              <a:rPr lang="en-US" sz="2400" b="1" dirty="0" smtClean="0"/>
              <a:t> Gel</a:t>
            </a:r>
            <a:endParaRPr lang="id-ID" b="1" dirty="0"/>
          </a:p>
        </p:txBody>
      </p:sp>
      <p:sp>
        <p:nvSpPr>
          <p:cNvPr id="87" name="TextBox 86"/>
          <p:cNvSpPr txBox="1"/>
          <p:nvPr/>
        </p:nvSpPr>
        <p:spPr>
          <a:xfrm>
            <a:off x="6485547" y="6550247"/>
            <a:ext cx="2628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by:mhharismansur</a:t>
            </a:r>
            <a:r>
              <a:rPr lang="en-US" sz="1400" dirty="0" smtClean="0"/>
              <a:t>(sman9kerinci)</a:t>
            </a:r>
            <a:endParaRPr lang="id-ID" sz="1400" dirty="0"/>
          </a:p>
        </p:txBody>
      </p:sp>
      <p:sp>
        <p:nvSpPr>
          <p:cNvPr id="90" name="Action Button: Home 89">
            <a:hlinkClick r:id="rId28" action="ppaction://hlinksldjump" highlightClick="1"/>
          </p:cNvPr>
          <p:cNvSpPr/>
          <p:nvPr/>
        </p:nvSpPr>
        <p:spPr>
          <a:xfrm>
            <a:off x="8286776" y="71438"/>
            <a:ext cx="785818" cy="428604"/>
          </a:xfrm>
          <a:prstGeom prst="actionButtonHom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home</a:t>
            </a:r>
            <a:endParaRPr lang="id-ID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-1.85185E-6 C 0.00451 -0.00625 0.01111 -0.03241 0.02361 -0.04537 C 0.03611 -0.05833 0.05625 -0.0912 0.07534 -0.07754 C 0.09444 -0.06389 0.12152 0.01065 0.13819 0.03611 C 0.15486 0.06204 0.1592 0.08125 0.17534 0.07732 C 0.19461 0.07894 0.21875 0.0382 0.23489 0.01273 C 0.25104 -0.01273 0.26423 -0.05694 0.27204 -0.07546 " pathEditMode="relative" rAng="0" ptsTypes="faaafaf">
                                      <p:cBhvr>
                                        <p:cTn id="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-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9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-2.96296E-6 C 0.00225 0.00857 0.01788 0.04098 0.02691 0.05301 C 0.03836 0.06482 0.0559 0.07616 0.06875 0.07037 C 0.08298 0.07084 0.08611 0.04375 0.10434 0.01875 C 0.12257 -0.00625 0.15729 -0.07569 0.17847 -0.08032 C 0.19982 -0.08495 0.21805 -0.03449 0.23177 -0.00926 C 0.24548 0.01598 0.25468 0.05371 0.26076 0.07037 " pathEditMode="relative" rAng="0" ptsTypes="fafafaf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4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3.7037E-6 L 0.0335 -0.08426 C 0.04757 -0.0963 0.09062 -0.16158 0.1125 -0.16158 C 0.1375 -0.16158 0.17916 -0.08334 0.19323 -0.0713 L 0.22378 0.00185 " pathEditMode="relative" rAng="0" ptsTypes="FffFF">
                                      <p:cBhvr>
                                        <p:cTn id="10" dur="3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" y="-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7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-3.7037E-7 L 0.03698 0.0794 C 0.05104 0.09144 0.09254 0.15046 0.11441 0.15046 C 0.13941 0.15046 0.17934 0.08727 0.19341 0.07523 L 0.22882 -0.00231 " pathEditMode="relative" rAng="0" ptsTypes="FffFF">
                                      <p:cBhvr>
                                        <p:cTn id="12" dur="3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7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2" presetClass="entr" presetSubtype="8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32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0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000"/>
                            </p:stCondLst>
                            <p:childTnLst>
                              <p:par>
                                <p:cTn id="41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0"/>
                            </p:stCondLst>
                            <p:childTnLst>
                              <p:par>
                                <p:cTn id="50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000"/>
                            </p:stCondLst>
                            <p:childTnLst>
                              <p:par>
                                <p:cTn id="5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3000"/>
                            </p:stCondLst>
                            <p:childTnLst>
                              <p:par>
                                <p:cTn id="5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4000"/>
                            </p:stCondLst>
                            <p:childTnLst>
                              <p:par>
                                <p:cTn id="6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0"/>
                            </p:stCondLst>
                            <p:childTnLst>
                              <p:par>
                                <p:cTn id="66" presetID="23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7000"/>
                            </p:stCondLst>
                            <p:childTnLst>
                              <p:par>
                                <p:cTn id="7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9000"/>
                            </p:stCondLst>
                            <p:childTnLst>
                              <p:par>
                                <p:cTn id="7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1000"/>
                            </p:stCondLst>
                            <p:childTnLst>
                              <p:par>
                                <p:cTn id="7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3000"/>
                            </p:stCondLst>
                            <p:childTnLst>
                              <p:par>
                                <p:cTn id="8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4000"/>
                            </p:stCondLst>
                            <p:childTnLst>
                              <p:par>
                                <p:cTn id="87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6000"/>
                            </p:stCondLst>
                            <p:childTnLst>
                              <p:par>
                                <p:cTn id="91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7500"/>
                            </p:stCondLst>
                            <p:childTnLst>
                              <p:par>
                                <p:cTn id="9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8500"/>
                            </p:stCondLst>
                            <p:childTnLst>
                              <p:par>
                                <p:cTn id="9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00"/>
                            </p:stCondLst>
                            <p:childTnLst>
                              <p:par>
                                <p:cTn id="103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8" grpId="0" animBg="1"/>
      <p:bldP spid="22" grpId="0" animBg="1"/>
      <p:bldP spid="23" grpId="0" animBg="1"/>
      <p:bldP spid="32" grpId="0"/>
      <p:bldP spid="71" grpId="0" animBg="1"/>
      <p:bldP spid="88" grpId="0" animBg="1"/>
      <p:bldP spid="96" grpId="0" animBg="1"/>
      <p:bldP spid="8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1406" y="109815"/>
            <a:ext cx="5209375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 smtClean="0"/>
              <a:t>Gelombang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Stasioner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Ujung </a:t>
            </a:r>
            <a:r>
              <a:rPr lang="en-US" sz="2400" b="1" dirty="0" err="1" smtClean="0"/>
              <a:t>Tetap</a:t>
            </a:r>
            <a:endParaRPr lang="id-ID" b="1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25826" y="1357831"/>
            <a:ext cx="6079123" cy="124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5511974" y="1392397"/>
            <a:ext cx="1785950" cy="12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25826" y="721425"/>
            <a:ext cx="6079123" cy="124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25826" y="2006317"/>
            <a:ext cx="6079123" cy="124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7"/>
          <p:cNvSpPr/>
          <p:nvPr/>
        </p:nvSpPr>
        <p:spPr>
          <a:xfrm>
            <a:off x="335922" y="639620"/>
            <a:ext cx="2418992" cy="1376901"/>
          </a:xfrm>
          <a:custGeom>
            <a:avLst/>
            <a:gdLst>
              <a:gd name="connsiteX0" fmla="*/ 0 w 3347884"/>
              <a:gd name="connsiteY0" fmla="*/ 934065 h 1762433"/>
              <a:gd name="connsiteX1" fmla="*/ 988142 w 3347884"/>
              <a:gd name="connsiteY1" fmla="*/ 137652 h 1762433"/>
              <a:gd name="connsiteX2" fmla="*/ 2123768 w 3347884"/>
              <a:gd name="connsiteY2" fmla="*/ 1759975 h 1762433"/>
              <a:gd name="connsiteX3" fmla="*/ 3347884 w 3347884"/>
              <a:gd name="connsiteY3" fmla="*/ 122904 h 1762433"/>
              <a:gd name="connsiteX0" fmla="*/ 0 w 3562166"/>
              <a:gd name="connsiteY0" fmla="*/ 934065 h 1762433"/>
              <a:gd name="connsiteX1" fmla="*/ 988142 w 3562166"/>
              <a:gd name="connsiteY1" fmla="*/ 137652 h 1762433"/>
              <a:gd name="connsiteX2" fmla="*/ 2123768 w 3562166"/>
              <a:gd name="connsiteY2" fmla="*/ 1759975 h 1762433"/>
              <a:gd name="connsiteX3" fmla="*/ 3562166 w 3562166"/>
              <a:gd name="connsiteY3" fmla="*/ 122904 h 1762433"/>
              <a:gd name="connsiteX0" fmla="*/ 0 w 3562166"/>
              <a:gd name="connsiteY0" fmla="*/ 934065 h 1762433"/>
              <a:gd name="connsiteX1" fmla="*/ 988142 w 3562166"/>
              <a:gd name="connsiteY1" fmla="*/ 137652 h 1762433"/>
              <a:gd name="connsiteX2" fmla="*/ 2338050 w 3562166"/>
              <a:gd name="connsiteY2" fmla="*/ 1759975 h 1762433"/>
              <a:gd name="connsiteX3" fmla="*/ 3562166 w 3562166"/>
              <a:gd name="connsiteY3" fmla="*/ 122904 h 1762433"/>
              <a:gd name="connsiteX0" fmla="*/ 0 w 3562166"/>
              <a:gd name="connsiteY0" fmla="*/ 934065 h 1762433"/>
              <a:gd name="connsiteX1" fmla="*/ 1202424 w 3562166"/>
              <a:gd name="connsiteY1" fmla="*/ 137652 h 1762433"/>
              <a:gd name="connsiteX2" fmla="*/ 2338050 w 3562166"/>
              <a:gd name="connsiteY2" fmla="*/ 1759975 h 1762433"/>
              <a:gd name="connsiteX3" fmla="*/ 3562166 w 3562166"/>
              <a:gd name="connsiteY3" fmla="*/ 122904 h 1762433"/>
              <a:gd name="connsiteX0" fmla="*/ 0 w 3919324"/>
              <a:gd name="connsiteY0" fmla="*/ 934065 h 1762433"/>
              <a:gd name="connsiteX1" fmla="*/ 1202424 w 3919324"/>
              <a:gd name="connsiteY1" fmla="*/ 137652 h 1762433"/>
              <a:gd name="connsiteX2" fmla="*/ 2338050 w 3919324"/>
              <a:gd name="connsiteY2" fmla="*/ 1759975 h 1762433"/>
              <a:gd name="connsiteX3" fmla="*/ 3919324 w 3919324"/>
              <a:gd name="connsiteY3" fmla="*/ 122904 h 1762433"/>
              <a:gd name="connsiteX0" fmla="*/ 0 w 3633540"/>
              <a:gd name="connsiteY0" fmla="*/ 934065 h 1762433"/>
              <a:gd name="connsiteX1" fmla="*/ 1202424 w 3633540"/>
              <a:gd name="connsiteY1" fmla="*/ 137652 h 1762433"/>
              <a:gd name="connsiteX2" fmla="*/ 2338050 w 3633540"/>
              <a:gd name="connsiteY2" fmla="*/ 1759975 h 1762433"/>
              <a:gd name="connsiteX3" fmla="*/ 3633540 w 3633540"/>
              <a:gd name="connsiteY3" fmla="*/ 122904 h 1762433"/>
              <a:gd name="connsiteX0" fmla="*/ 0 w 3633540"/>
              <a:gd name="connsiteY0" fmla="*/ 934065 h 1762433"/>
              <a:gd name="connsiteX1" fmla="*/ 1007110 w 3633540"/>
              <a:gd name="connsiteY1" fmla="*/ 137652 h 1762433"/>
              <a:gd name="connsiteX2" fmla="*/ 2338050 w 3633540"/>
              <a:gd name="connsiteY2" fmla="*/ 1759975 h 1762433"/>
              <a:gd name="connsiteX3" fmla="*/ 3633540 w 3633540"/>
              <a:gd name="connsiteY3" fmla="*/ 122904 h 1762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3540" h="1762433">
                <a:moveTo>
                  <a:pt x="0" y="934065"/>
                </a:moveTo>
                <a:cubicBezTo>
                  <a:pt x="317090" y="467032"/>
                  <a:pt x="617435" y="0"/>
                  <a:pt x="1007110" y="137652"/>
                </a:cubicBezTo>
                <a:cubicBezTo>
                  <a:pt x="1396785" y="275304"/>
                  <a:pt x="1900312" y="1762433"/>
                  <a:pt x="2338050" y="1759975"/>
                </a:cubicBezTo>
                <a:cubicBezTo>
                  <a:pt x="2775788" y="1757517"/>
                  <a:pt x="3218127" y="940210"/>
                  <a:pt x="3633540" y="122904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Freeform 8"/>
          <p:cNvSpPr/>
          <p:nvPr/>
        </p:nvSpPr>
        <p:spPr>
          <a:xfrm>
            <a:off x="335921" y="731798"/>
            <a:ext cx="2332319" cy="1355777"/>
          </a:xfrm>
          <a:custGeom>
            <a:avLst/>
            <a:gdLst>
              <a:gd name="connsiteX0" fmla="*/ 0 w 3333135"/>
              <a:gd name="connsiteY0" fmla="*/ 830826 h 1735394"/>
              <a:gd name="connsiteX1" fmla="*/ 840658 w 3333135"/>
              <a:gd name="connsiteY1" fmla="*/ 1597742 h 1735394"/>
              <a:gd name="connsiteX2" fmla="*/ 2212258 w 3333135"/>
              <a:gd name="connsiteY2" fmla="*/ 4916 h 1735394"/>
              <a:gd name="connsiteX3" fmla="*/ 3333135 w 3333135"/>
              <a:gd name="connsiteY3" fmla="*/ 1627239 h 1735394"/>
              <a:gd name="connsiteX0" fmla="*/ 0 w 3333135"/>
              <a:gd name="connsiteY0" fmla="*/ 830826 h 1735394"/>
              <a:gd name="connsiteX1" fmla="*/ 840658 w 3333135"/>
              <a:gd name="connsiteY1" fmla="*/ 1597742 h 1735394"/>
              <a:gd name="connsiteX2" fmla="*/ 2426540 w 3333135"/>
              <a:gd name="connsiteY2" fmla="*/ 4916 h 1735394"/>
              <a:gd name="connsiteX3" fmla="*/ 3333135 w 3333135"/>
              <a:gd name="connsiteY3" fmla="*/ 1627239 h 1735394"/>
              <a:gd name="connsiteX0" fmla="*/ 0 w 3333135"/>
              <a:gd name="connsiteY0" fmla="*/ 830826 h 1735394"/>
              <a:gd name="connsiteX1" fmla="*/ 1126378 w 3333135"/>
              <a:gd name="connsiteY1" fmla="*/ 1597742 h 1735394"/>
              <a:gd name="connsiteX2" fmla="*/ 2426540 w 3333135"/>
              <a:gd name="connsiteY2" fmla="*/ 4916 h 1735394"/>
              <a:gd name="connsiteX3" fmla="*/ 3333135 w 3333135"/>
              <a:gd name="connsiteY3" fmla="*/ 1627239 h 1735394"/>
              <a:gd name="connsiteX0" fmla="*/ 0 w 3547417"/>
              <a:gd name="connsiteY0" fmla="*/ 830826 h 1735394"/>
              <a:gd name="connsiteX1" fmla="*/ 1126378 w 3547417"/>
              <a:gd name="connsiteY1" fmla="*/ 1597742 h 1735394"/>
              <a:gd name="connsiteX2" fmla="*/ 2426540 w 3547417"/>
              <a:gd name="connsiteY2" fmla="*/ 4916 h 1735394"/>
              <a:gd name="connsiteX3" fmla="*/ 3547417 w 3547417"/>
              <a:gd name="connsiteY3" fmla="*/ 1627239 h 1735394"/>
              <a:gd name="connsiteX0" fmla="*/ 0 w 3547417"/>
              <a:gd name="connsiteY0" fmla="*/ 830826 h 1735394"/>
              <a:gd name="connsiteX1" fmla="*/ 928607 w 3547417"/>
              <a:gd name="connsiteY1" fmla="*/ 1597742 h 1735394"/>
              <a:gd name="connsiteX2" fmla="*/ 2426540 w 3547417"/>
              <a:gd name="connsiteY2" fmla="*/ 4916 h 1735394"/>
              <a:gd name="connsiteX3" fmla="*/ 3547417 w 3547417"/>
              <a:gd name="connsiteY3" fmla="*/ 1627239 h 173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7417" h="1735394">
                <a:moveTo>
                  <a:pt x="0" y="830826"/>
                </a:moveTo>
                <a:cubicBezTo>
                  <a:pt x="235974" y="1283110"/>
                  <a:pt x="524184" y="1735394"/>
                  <a:pt x="928607" y="1597742"/>
                </a:cubicBezTo>
                <a:cubicBezTo>
                  <a:pt x="1333030" y="1460090"/>
                  <a:pt x="1990072" y="0"/>
                  <a:pt x="2426540" y="4916"/>
                </a:cubicBezTo>
                <a:cubicBezTo>
                  <a:pt x="2863008" y="9832"/>
                  <a:pt x="3194685" y="818535"/>
                  <a:pt x="3547417" y="1627239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Oval 11"/>
          <p:cNvSpPr/>
          <p:nvPr/>
        </p:nvSpPr>
        <p:spPr>
          <a:xfrm>
            <a:off x="214282" y="1221119"/>
            <a:ext cx="278859" cy="279055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Oval 13"/>
          <p:cNvSpPr/>
          <p:nvPr/>
        </p:nvSpPr>
        <p:spPr>
          <a:xfrm>
            <a:off x="214282" y="1214422"/>
            <a:ext cx="278859" cy="279055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Freeform 16"/>
          <p:cNvSpPr/>
          <p:nvPr/>
        </p:nvSpPr>
        <p:spPr>
          <a:xfrm rot="10800000">
            <a:off x="3985957" y="726883"/>
            <a:ext cx="2418992" cy="1376901"/>
          </a:xfrm>
          <a:custGeom>
            <a:avLst/>
            <a:gdLst>
              <a:gd name="connsiteX0" fmla="*/ 0 w 3347884"/>
              <a:gd name="connsiteY0" fmla="*/ 934065 h 1762433"/>
              <a:gd name="connsiteX1" fmla="*/ 988142 w 3347884"/>
              <a:gd name="connsiteY1" fmla="*/ 137652 h 1762433"/>
              <a:gd name="connsiteX2" fmla="*/ 2123768 w 3347884"/>
              <a:gd name="connsiteY2" fmla="*/ 1759975 h 1762433"/>
              <a:gd name="connsiteX3" fmla="*/ 3347884 w 3347884"/>
              <a:gd name="connsiteY3" fmla="*/ 122904 h 1762433"/>
              <a:gd name="connsiteX0" fmla="*/ 0 w 3562166"/>
              <a:gd name="connsiteY0" fmla="*/ 934065 h 1762433"/>
              <a:gd name="connsiteX1" fmla="*/ 988142 w 3562166"/>
              <a:gd name="connsiteY1" fmla="*/ 137652 h 1762433"/>
              <a:gd name="connsiteX2" fmla="*/ 2123768 w 3562166"/>
              <a:gd name="connsiteY2" fmla="*/ 1759975 h 1762433"/>
              <a:gd name="connsiteX3" fmla="*/ 3562166 w 3562166"/>
              <a:gd name="connsiteY3" fmla="*/ 122904 h 1762433"/>
              <a:gd name="connsiteX0" fmla="*/ 0 w 3562166"/>
              <a:gd name="connsiteY0" fmla="*/ 934065 h 1762433"/>
              <a:gd name="connsiteX1" fmla="*/ 988142 w 3562166"/>
              <a:gd name="connsiteY1" fmla="*/ 137652 h 1762433"/>
              <a:gd name="connsiteX2" fmla="*/ 2338050 w 3562166"/>
              <a:gd name="connsiteY2" fmla="*/ 1759975 h 1762433"/>
              <a:gd name="connsiteX3" fmla="*/ 3562166 w 3562166"/>
              <a:gd name="connsiteY3" fmla="*/ 122904 h 1762433"/>
              <a:gd name="connsiteX0" fmla="*/ 0 w 3562166"/>
              <a:gd name="connsiteY0" fmla="*/ 934065 h 1762433"/>
              <a:gd name="connsiteX1" fmla="*/ 1202424 w 3562166"/>
              <a:gd name="connsiteY1" fmla="*/ 137652 h 1762433"/>
              <a:gd name="connsiteX2" fmla="*/ 2338050 w 3562166"/>
              <a:gd name="connsiteY2" fmla="*/ 1759975 h 1762433"/>
              <a:gd name="connsiteX3" fmla="*/ 3562166 w 3562166"/>
              <a:gd name="connsiteY3" fmla="*/ 122904 h 1762433"/>
              <a:gd name="connsiteX0" fmla="*/ 0 w 3919324"/>
              <a:gd name="connsiteY0" fmla="*/ 934065 h 1762433"/>
              <a:gd name="connsiteX1" fmla="*/ 1202424 w 3919324"/>
              <a:gd name="connsiteY1" fmla="*/ 137652 h 1762433"/>
              <a:gd name="connsiteX2" fmla="*/ 2338050 w 3919324"/>
              <a:gd name="connsiteY2" fmla="*/ 1759975 h 1762433"/>
              <a:gd name="connsiteX3" fmla="*/ 3919324 w 3919324"/>
              <a:gd name="connsiteY3" fmla="*/ 122904 h 1762433"/>
              <a:gd name="connsiteX0" fmla="*/ 0 w 3633540"/>
              <a:gd name="connsiteY0" fmla="*/ 934065 h 1762433"/>
              <a:gd name="connsiteX1" fmla="*/ 1202424 w 3633540"/>
              <a:gd name="connsiteY1" fmla="*/ 137652 h 1762433"/>
              <a:gd name="connsiteX2" fmla="*/ 2338050 w 3633540"/>
              <a:gd name="connsiteY2" fmla="*/ 1759975 h 1762433"/>
              <a:gd name="connsiteX3" fmla="*/ 3633540 w 3633540"/>
              <a:gd name="connsiteY3" fmla="*/ 122904 h 1762433"/>
              <a:gd name="connsiteX0" fmla="*/ 0 w 3633540"/>
              <a:gd name="connsiteY0" fmla="*/ 934065 h 1762433"/>
              <a:gd name="connsiteX1" fmla="*/ 1007110 w 3633540"/>
              <a:gd name="connsiteY1" fmla="*/ 137652 h 1762433"/>
              <a:gd name="connsiteX2" fmla="*/ 2338050 w 3633540"/>
              <a:gd name="connsiteY2" fmla="*/ 1759975 h 1762433"/>
              <a:gd name="connsiteX3" fmla="*/ 3633540 w 3633540"/>
              <a:gd name="connsiteY3" fmla="*/ 122904 h 1762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3540" h="1762433">
                <a:moveTo>
                  <a:pt x="0" y="934065"/>
                </a:moveTo>
                <a:cubicBezTo>
                  <a:pt x="317090" y="467032"/>
                  <a:pt x="617435" y="0"/>
                  <a:pt x="1007110" y="137652"/>
                </a:cubicBezTo>
                <a:cubicBezTo>
                  <a:pt x="1396785" y="275304"/>
                  <a:pt x="1900312" y="1762433"/>
                  <a:pt x="2338050" y="1759975"/>
                </a:cubicBezTo>
                <a:cubicBezTo>
                  <a:pt x="2775788" y="1757517"/>
                  <a:pt x="3218127" y="940210"/>
                  <a:pt x="3633540" y="122904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Freeform 17"/>
          <p:cNvSpPr/>
          <p:nvPr/>
        </p:nvSpPr>
        <p:spPr>
          <a:xfrm rot="10800000">
            <a:off x="4061116" y="654155"/>
            <a:ext cx="2332319" cy="1355777"/>
          </a:xfrm>
          <a:custGeom>
            <a:avLst/>
            <a:gdLst>
              <a:gd name="connsiteX0" fmla="*/ 0 w 3333135"/>
              <a:gd name="connsiteY0" fmla="*/ 830826 h 1735394"/>
              <a:gd name="connsiteX1" fmla="*/ 840658 w 3333135"/>
              <a:gd name="connsiteY1" fmla="*/ 1597742 h 1735394"/>
              <a:gd name="connsiteX2" fmla="*/ 2212258 w 3333135"/>
              <a:gd name="connsiteY2" fmla="*/ 4916 h 1735394"/>
              <a:gd name="connsiteX3" fmla="*/ 3333135 w 3333135"/>
              <a:gd name="connsiteY3" fmla="*/ 1627239 h 1735394"/>
              <a:gd name="connsiteX0" fmla="*/ 0 w 3333135"/>
              <a:gd name="connsiteY0" fmla="*/ 830826 h 1735394"/>
              <a:gd name="connsiteX1" fmla="*/ 840658 w 3333135"/>
              <a:gd name="connsiteY1" fmla="*/ 1597742 h 1735394"/>
              <a:gd name="connsiteX2" fmla="*/ 2426540 w 3333135"/>
              <a:gd name="connsiteY2" fmla="*/ 4916 h 1735394"/>
              <a:gd name="connsiteX3" fmla="*/ 3333135 w 3333135"/>
              <a:gd name="connsiteY3" fmla="*/ 1627239 h 1735394"/>
              <a:gd name="connsiteX0" fmla="*/ 0 w 3333135"/>
              <a:gd name="connsiteY0" fmla="*/ 830826 h 1735394"/>
              <a:gd name="connsiteX1" fmla="*/ 1126378 w 3333135"/>
              <a:gd name="connsiteY1" fmla="*/ 1597742 h 1735394"/>
              <a:gd name="connsiteX2" fmla="*/ 2426540 w 3333135"/>
              <a:gd name="connsiteY2" fmla="*/ 4916 h 1735394"/>
              <a:gd name="connsiteX3" fmla="*/ 3333135 w 3333135"/>
              <a:gd name="connsiteY3" fmla="*/ 1627239 h 1735394"/>
              <a:gd name="connsiteX0" fmla="*/ 0 w 3547417"/>
              <a:gd name="connsiteY0" fmla="*/ 830826 h 1735394"/>
              <a:gd name="connsiteX1" fmla="*/ 1126378 w 3547417"/>
              <a:gd name="connsiteY1" fmla="*/ 1597742 h 1735394"/>
              <a:gd name="connsiteX2" fmla="*/ 2426540 w 3547417"/>
              <a:gd name="connsiteY2" fmla="*/ 4916 h 1735394"/>
              <a:gd name="connsiteX3" fmla="*/ 3547417 w 3547417"/>
              <a:gd name="connsiteY3" fmla="*/ 1627239 h 1735394"/>
              <a:gd name="connsiteX0" fmla="*/ 0 w 3547417"/>
              <a:gd name="connsiteY0" fmla="*/ 830826 h 1735394"/>
              <a:gd name="connsiteX1" fmla="*/ 928607 w 3547417"/>
              <a:gd name="connsiteY1" fmla="*/ 1597742 h 1735394"/>
              <a:gd name="connsiteX2" fmla="*/ 2426540 w 3547417"/>
              <a:gd name="connsiteY2" fmla="*/ 4916 h 1735394"/>
              <a:gd name="connsiteX3" fmla="*/ 3547417 w 3547417"/>
              <a:gd name="connsiteY3" fmla="*/ 1627239 h 173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7417" h="1735394">
                <a:moveTo>
                  <a:pt x="0" y="830826"/>
                </a:moveTo>
                <a:cubicBezTo>
                  <a:pt x="235974" y="1283110"/>
                  <a:pt x="524184" y="1735394"/>
                  <a:pt x="928607" y="1597742"/>
                </a:cubicBezTo>
                <a:cubicBezTo>
                  <a:pt x="1333030" y="1460090"/>
                  <a:pt x="1990072" y="0"/>
                  <a:pt x="2426540" y="4916"/>
                </a:cubicBezTo>
                <a:cubicBezTo>
                  <a:pt x="2863008" y="9832"/>
                  <a:pt x="3194685" y="818535"/>
                  <a:pt x="3547417" y="1627239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/>
          <p:cNvSpPr/>
          <p:nvPr/>
        </p:nvSpPr>
        <p:spPr>
          <a:xfrm>
            <a:off x="3973302" y="642918"/>
            <a:ext cx="278859" cy="279055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Oval 20"/>
          <p:cNvSpPr/>
          <p:nvPr/>
        </p:nvSpPr>
        <p:spPr>
          <a:xfrm>
            <a:off x="3857620" y="1869810"/>
            <a:ext cx="278859" cy="279055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571472" y="2374480"/>
            <a:ext cx="114300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5143504" y="2374481"/>
            <a:ext cx="1214446" cy="1589"/>
          </a:xfrm>
          <a:prstGeom prst="straightConnector1">
            <a:avLst/>
          </a:prstGeom>
          <a:ln w="762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4851" y="1974628"/>
            <a:ext cx="322461" cy="399852"/>
          </a:xfrm>
          <a:prstGeom prst="rect">
            <a:avLst/>
          </a:prstGeom>
          <a:noFill/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42202" y="1973046"/>
            <a:ext cx="309563" cy="438548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1113488"/>
            <a:ext cx="275493" cy="533768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73302" y="1101042"/>
            <a:ext cx="223838" cy="533768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69875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269875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269875" y="1533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269875" y="2286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269875" y="3038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Picture 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8005" y="642918"/>
            <a:ext cx="1724025" cy="2952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41" name="Picture 1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8005" y="1009615"/>
            <a:ext cx="1657350" cy="3238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42" name="Picture 1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8005" y="1408747"/>
            <a:ext cx="1028700" cy="2952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43" name="Picture 1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8005" y="1778383"/>
            <a:ext cx="1143000" cy="2952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32" name="TextBox 31"/>
          <p:cNvSpPr txBox="1"/>
          <p:nvPr/>
        </p:nvSpPr>
        <p:spPr>
          <a:xfrm>
            <a:off x="142844" y="2431474"/>
            <a:ext cx="8786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pembalikan</a:t>
            </a:r>
            <a:r>
              <a:rPr lang="en-US" dirty="0" smtClean="0"/>
              <a:t> </a:t>
            </a:r>
            <a:r>
              <a:rPr lang="en-US" dirty="0" err="1" smtClean="0"/>
              <a:t>fase</a:t>
            </a:r>
            <a:r>
              <a:rPr lang="en-US" dirty="0" smtClean="0"/>
              <a:t>, </a:t>
            </a:r>
            <a:r>
              <a:rPr lang="en-US" dirty="0" err="1" smtClean="0"/>
              <a:t>beda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fase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180 </a:t>
            </a:r>
            <a:r>
              <a:rPr lang="en-US" dirty="0" err="1" smtClean="0"/>
              <a:t>derajat</a:t>
            </a:r>
            <a:endParaRPr lang="id-ID" dirty="0"/>
          </a:p>
        </p:txBody>
      </p:sp>
      <p:grpSp>
        <p:nvGrpSpPr>
          <p:cNvPr id="33" name="Group 32"/>
          <p:cNvGrpSpPr/>
          <p:nvPr/>
        </p:nvGrpSpPr>
        <p:grpSpPr>
          <a:xfrm>
            <a:off x="229522" y="2790050"/>
            <a:ext cx="3000375" cy="652465"/>
            <a:chOff x="229522" y="2967026"/>
            <a:chExt cx="3000375" cy="652465"/>
          </a:xfrm>
        </p:grpSpPr>
        <p:pic>
          <p:nvPicPr>
            <p:cNvPr id="34" name="Picture 13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2967026"/>
              <a:ext cx="3000375" cy="2952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  <p:pic>
          <p:nvPicPr>
            <p:cNvPr id="35" name="Picture 12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3324216"/>
              <a:ext cx="2066925" cy="2952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</p:grpSp>
      <p:grpSp>
        <p:nvGrpSpPr>
          <p:cNvPr id="36" name="Group 35"/>
          <p:cNvGrpSpPr/>
          <p:nvPr/>
        </p:nvGrpSpPr>
        <p:grpSpPr>
          <a:xfrm>
            <a:off x="3571868" y="2781454"/>
            <a:ext cx="4057650" cy="676288"/>
            <a:chOff x="229522" y="3824282"/>
            <a:chExt cx="4057650" cy="676288"/>
          </a:xfrm>
        </p:grpSpPr>
        <p:pic>
          <p:nvPicPr>
            <p:cNvPr id="37" name="Picture 11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3824282"/>
              <a:ext cx="2943225" cy="2952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  <p:pic>
          <p:nvPicPr>
            <p:cNvPr id="38" name="Picture 10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4176720"/>
              <a:ext cx="4057650" cy="32385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</p:grpSp>
      <p:grpSp>
        <p:nvGrpSpPr>
          <p:cNvPr id="39" name="Group 38"/>
          <p:cNvGrpSpPr/>
          <p:nvPr/>
        </p:nvGrpSpPr>
        <p:grpSpPr>
          <a:xfrm>
            <a:off x="428596" y="3510606"/>
            <a:ext cx="3524250" cy="1895486"/>
            <a:chOff x="247646" y="3714752"/>
            <a:chExt cx="3524250" cy="1895486"/>
          </a:xfrm>
        </p:grpSpPr>
        <p:pic>
          <p:nvPicPr>
            <p:cNvPr id="44" name="Picture 25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3714752"/>
              <a:ext cx="1076325" cy="323850"/>
            </a:xfrm>
            <a:prstGeom prst="rect">
              <a:avLst/>
            </a:prstGeom>
            <a:noFill/>
          </p:spPr>
        </p:pic>
        <p:pic>
          <p:nvPicPr>
            <p:cNvPr id="45" name="Picture 24"/>
            <p:cNvPicPr>
              <a:picLocks noChangeAspect="1" noChangeArrowheads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4071942"/>
              <a:ext cx="3524250" cy="295275"/>
            </a:xfrm>
            <a:prstGeom prst="rect">
              <a:avLst/>
            </a:prstGeom>
            <a:noFill/>
          </p:spPr>
        </p:pic>
        <p:pic>
          <p:nvPicPr>
            <p:cNvPr id="46" name="Picture 23"/>
            <p:cNvPicPr>
              <a:picLocks noChangeAspect="1" noChangeArrowheads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4419609"/>
              <a:ext cx="2743200" cy="295275"/>
            </a:xfrm>
            <a:prstGeom prst="rect">
              <a:avLst/>
            </a:prstGeom>
            <a:noFill/>
          </p:spPr>
        </p:pic>
        <p:pic>
          <p:nvPicPr>
            <p:cNvPr id="47" name="Picture 22"/>
            <p:cNvPicPr>
              <a:picLocks noChangeAspect="1" noChangeArrowheads="1"/>
            </p:cNvPicPr>
            <p:nvPr/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4752988"/>
              <a:ext cx="3028950" cy="533400"/>
            </a:xfrm>
            <a:prstGeom prst="rect">
              <a:avLst/>
            </a:prstGeom>
            <a:noFill/>
          </p:spPr>
        </p:pic>
        <p:pic>
          <p:nvPicPr>
            <p:cNvPr id="48" name="Picture 21"/>
            <p:cNvPicPr>
              <a:picLocks noChangeAspect="1" noChangeArrowheads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5286388"/>
              <a:ext cx="1962150" cy="323850"/>
            </a:xfrm>
            <a:prstGeom prst="rect">
              <a:avLst/>
            </a:prstGeom>
            <a:noFill/>
          </p:spPr>
        </p:pic>
      </p:grpSp>
      <p:pic>
        <p:nvPicPr>
          <p:cNvPr id="49" name="Picture 20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5406098"/>
            <a:ext cx="2009775" cy="53340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grpSp>
        <p:nvGrpSpPr>
          <p:cNvPr id="50" name="Group 49"/>
          <p:cNvGrpSpPr/>
          <p:nvPr/>
        </p:nvGrpSpPr>
        <p:grpSpPr>
          <a:xfrm>
            <a:off x="428596" y="6006154"/>
            <a:ext cx="3752850" cy="647700"/>
            <a:chOff x="247646" y="6210300"/>
            <a:chExt cx="3752850" cy="647700"/>
          </a:xfrm>
        </p:grpSpPr>
        <p:pic>
          <p:nvPicPr>
            <p:cNvPr id="51" name="Picture 19"/>
            <p:cNvPicPr>
              <a:picLocks noChangeAspect="1" noChangeArrowheads="1"/>
            </p:cNvPicPr>
            <p:nvPr/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6210300"/>
              <a:ext cx="2590800" cy="323850"/>
            </a:xfrm>
            <a:prstGeom prst="rect">
              <a:avLst/>
            </a:prstGeom>
            <a:noFill/>
          </p:spPr>
        </p:pic>
        <p:pic>
          <p:nvPicPr>
            <p:cNvPr id="52" name="Picture 18"/>
            <p:cNvPicPr>
              <a:picLocks noChangeAspect="1" noChangeArrowheads="1"/>
            </p:cNvPicPr>
            <p:nvPr/>
          </p:nvPicPr>
          <p:blipFill>
            <a:blip r:embed="rId2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6534150"/>
              <a:ext cx="3752850" cy="323850"/>
            </a:xfrm>
            <a:prstGeom prst="rect">
              <a:avLst/>
            </a:prstGeom>
            <a:noFill/>
          </p:spPr>
        </p:pic>
      </p:grpSp>
      <p:sp>
        <p:nvSpPr>
          <p:cNvPr id="53" name="TextBox 52"/>
          <p:cNvSpPr txBox="1"/>
          <p:nvPr/>
        </p:nvSpPr>
        <p:spPr>
          <a:xfrm rot="5400000">
            <a:off x="-485806" y="4555036"/>
            <a:ext cx="134088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err="1" smtClean="0"/>
              <a:t>pembuktian</a:t>
            </a:r>
            <a:endParaRPr lang="id-ID" b="1" dirty="0"/>
          </a:p>
        </p:txBody>
      </p:sp>
      <p:cxnSp>
        <p:nvCxnSpPr>
          <p:cNvPr id="54" name="Straight Connector 53"/>
          <p:cNvCxnSpPr/>
          <p:nvPr/>
        </p:nvCxnSpPr>
        <p:spPr>
          <a:xfrm rot="5400000">
            <a:off x="2751534" y="5321698"/>
            <a:ext cx="3071016" cy="1588"/>
          </a:xfrm>
          <a:prstGeom prst="line">
            <a:avLst/>
          </a:prstGeom>
          <a:ln w="1016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/>
          <p:cNvGrpSpPr/>
          <p:nvPr/>
        </p:nvGrpSpPr>
        <p:grpSpPr>
          <a:xfrm>
            <a:off x="4401930" y="3781586"/>
            <a:ext cx="3042338" cy="1404469"/>
            <a:chOff x="4401930" y="5357826"/>
            <a:chExt cx="3042338" cy="1404469"/>
          </a:xfrm>
        </p:grpSpPr>
        <p:pic>
          <p:nvPicPr>
            <p:cNvPr id="56" name="Picture 44"/>
            <p:cNvPicPr>
              <a:picLocks noChangeAspect="1" noChangeArrowheads="1"/>
            </p:cNvPicPr>
            <p:nvPr/>
          </p:nvPicPr>
          <p:blipFill>
            <a:blip r:embed="rId2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5357826"/>
              <a:ext cx="1695450" cy="5334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  <p:pic>
          <p:nvPicPr>
            <p:cNvPr id="57" name="Picture 43"/>
            <p:cNvPicPr>
              <a:picLocks noChangeAspect="1" noChangeArrowheads="1"/>
            </p:cNvPicPr>
            <p:nvPr/>
          </p:nvPicPr>
          <p:blipFill>
            <a:blip r:embed="rId2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5910264"/>
              <a:ext cx="3042338" cy="5238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  <p:pic>
          <p:nvPicPr>
            <p:cNvPr id="58" name="Picture 42"/>
            <p:cNvPicPr>
              <a:picLocks noChangeAspect="1" noChangeArrowheads="1"/>
            </p:cNvPicPr>
            <p:nvPr/>
          </p:nvPicPr>
          <p:blipFill>
            <a:blip r:embed="rId2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6467020"/>
              <a:ext cx="1419225" cy="2952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sp>
        <p:nvSpPr>
          <p:cNvPr id="59" name="Line Callout 1 58"/>
          <p:cNvSpPr/>
          <p:nvPr/>
        </p:nvSpPr>
        <p:spPr>
          <a:xfrm>
            <a:off x="7786710" y="3571876"/>
            <a:ext cx="1071570" cy="1214446"/>
          </a:xfrm>
          <a:prstGeom prst="borderCallout1">
            <a:avLst>
              <a:gd name="adj1" fmla="val 19688"/>
              <a:gd name="adj2" fmla="val 1382"/>
              <a:gd name="adj3" fmla="val 54506"/>
              <a:gd name="adj4" fmla="val -40276"/>
            </a:avLst>
          </a:prstGeom>
          <a:ln w="762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Jarak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Perut</a:t>
            </a:r>
            <a:r>
              <a:rPr lang="en-US" sz="2400" b="1" dirty="0" smtClean="0"/>
              <a:t> Gel</a:t>
            </a:r>
            <a:endParaRPr lang="id-ID" b="1" dirty="0"/>
          </a:p>
        </p:txBody>
      </p:sp>
      <p:grpSp>
        <p:nvGrpSpPr>
          <p:cNvPr id="60" name="Group 59"/>
          <p:cNvGrpSpPr/>
          <p:nvPr/>
        </p:nvGrpSpPr>
        <p:grpSpPr>
          <a:xfrm>
            <a:off x="4401930" y="5286388"/>
            <a:ext cx="2598963" cy="1428742"/>
            <a:chOff x="4401930" y="3795731"/>
            <a:chExt cx="2598963" cy="1428742"/>
          </a:xfrm>
        </p:grpSpPr>
        <p:pic>
          <p:nvPicPr>
            <p:cNvPr id="61" name="Picture 37"/>
            <p:cNvPicPr>
              <a:picLocks noChangeAspect="1" noChangeArrowheads="1"/>
            </p:cNvPicPr>
            <p:nvPr/>
          </p:nvPicPr>
          <p:blipFill>
            <a:blip r:embed="rId2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3795731"/>
              <a:ext cx="1695450" cy="5334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  <p:pic>
          <p:nvPicPr>
            <p:cNvPr id="62" name="Picture 36"/>
            <p:cNvPicPr>
              <a:picLocks noChangeAspect="1" noChangeArrowheads="1"/>
            </p:cNvPicPr>
            <p:nvPr/>
          </p:nvPicPr>
          <p:blipFill>
            <a:blip r:embed="rId2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1" y="4357694"/>
              <a:ext cx="2598962" cy="5334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  <p:pic>
          <p:nvPicPr>
            <p:cNvPr id="63" name="Picture 35"/>
            <p:cNvPicPr>
              <a:picLocks noChangeAspect="1" noChangeArrowheads="1"/>
            </p:cNvPicPr>
            <p:nvPr/>
          </p:nvPicPr>
          <p:blipFill>
            <a:blip r:embed="rId2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4929198"/>
              <a:ext cx="1419225" cy="295275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</p:grpSp>
      <p:sp>
        <p:nvSpPr>
          <p:cNvPr id="64" name="Line Callout 1 63"/>
          <p:cNvSpPr/>
          <p:nvPr/>
        </p:nvSpPr>
        <p:spPr>
          <a:xfrm>
            <a:off x="7572396" y="5072074"/>
            <a:ext cx="1071570" cy="1214446"/>
          </a:xfrm>
          <a:prstGeom prst="borderCallout1">
            <a:avLst>
              <a:gd name="adj1" fmla="val 19688"/>
              <a:gd name="adj2" fmla="val 1382"/>
              <a:gd name="adj3" fmla="val 54506"/>
              <a:gd name="adj4" fmla="val -40276"/>
            </a:avLst>
          </a:prstGeom>
          <a:ln w="76200">
            <a:solidFill>
              <a:srgbClr val="7030A0"/>
            </a:solidFill>
            <a:headEnd type="none" w="med" len="med"/>
            <a:tailEnd type="triangl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Jarak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Simpul</a:t>
            </a:r>
            <a:r>
              <a:rPr lang="en-US" sz="2400" b="1" dirty="0" smtClean="0"/>
              <a:t> Gel</a:t>
            </a:r>
            <a:endParaRPr lang="id-ID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6429388" y="6550247"/>
            <a:ext cx="2628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by:mhharismansur</a:t>
            </a:r>
            <a:r>
              <a:rPr lang="en-US" sz="1400" dirty="0" smtClean="0"/>
              <a:t>(sman9kerinci)</a:t>
            </a:r>
            <a:endParaRPr lang="id-ID" sz="1400" dirty="0"/>
          </a:p>
        </p:txBody>
      </p:sp>
      <p:sp>
        <p:nvSpPr>
          <p:cNvPr id="66" name="Action Button: Home 65">
            <a:hlinkClick r:id="rId28" action="ppaction://hlinksldjump" highlightClick="1"/>
          </p:cNvPr>
          <p:cNvSpPr/>
          <p:nvPr/>
        </p:nvSpPr>
        <p:spPr>
          <a:xfrm>
            <a:off x="8286776" y="71438"/>
            <a:ext cx="785818" cy="428604"/>
          </a:xfrm>
          <a:prstGeom prst="actionButtonHom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home</a:t>
            </a: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2222E-6 3.7037E-7 C 0.00295 -0.00972 0.01232 -0.03889 0.02256 -0.0544 C 0.03281 -0.06991 0.04809 -0.09491 0.06128 -0.09306 C 0.07118 -0.0919 0.09218 -0.06065 0.10156 -0.04352 C 0.11093 -0.02639 0.1118 -0.00857 0.1177 0.00926 C 0.12361 0.02662 0.12777 0.04838 0.13715 0.06296 C 0.14652 0.07755 0.15989 0.10255 0.17413 0.0963 C 0.18802 0.0875 0.20781 0.05486 0.22256 0.02523 C 0.23732 -0.0044 0.25451 -0.0588 0.26284 -0.08102 " pathEditMode="relative" rAng="0" ptsTypes="fafaaafaf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" y="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9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2222E-6 -3.7037E-6 C 0.00208 0.01065 0.01076 0.04699 0.021 0.06274 C 0.03125 0.07848 0.04895 0.09699 0.06128 0.09491 C 0.07361 0.09283 0.08524 0.0669 0.09513 0.04977 C 0.10503 0.03264 0.10833 0.01482 0.121 -0.0081 C 0.13368 -0.03101 0.14982 -0.10416 0.171 -0.08773 C 0.20486 -0.08773 0.24843 0.04399 0.24843 0.09074 " pathEditMode="relative" rAng="0" ptsTypes="faaaaff">
                                      <p:cBhvr>
                                        <p:cTn id="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-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9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61111E-6 -3.7037E-7 C 3.61111E-6 0.04676 0.03871 0.17824 0.07274 0.17824 C 0.09201 0.19144 0.11475 0.12732 0.13402 0.0838 C 0.15277 0.05301 0.16701 -0.00718 0.18559 -0.00648 C 0.21961 -0.00648 0.24531 0.0412 0.24531 0.08796 " pathEditMode="relative" rAng="0" ptsTypes="ffaff">
                                      <p:cBhvr>
                                        <p:cTn id="10" dur="3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" y="9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9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6 4.44444E-6 C 0.00469 -0.01667 0.01528 -0.06991 0.03056 -0.10162 C 0.04636 -0.13218 0.07466 -0.18912 0.09514 -0.18334 C 0.11476 -0.17755 0.13768 -0.11158 0.15313 -0.06783 C 0.16979 -0.03612 0.18125 -0.00186 0.19514 0.0037 C 0.21007 0.00925 0.22657 -0.01875 0.23698 -0.03496 C 0.24775 -0.0507 0.25521 -0.07894 0.25955 -0.09098 " pathEditMode="relative" rAng="0" ptsTypes="fafafaf">
                                      <p:cBhvr>
                                        <p:cTn id="12" dur="3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9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2" presetClass="entr" presetSubtype="8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32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0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000"/>
                            </p:stCondLst>
                            <p:childTnLst>
                              <p:par>
                                <p:cTn id="41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0"/>
                            </p:stCondLst>
                            <p:childTnLst>
                              <p:par>
                                <p:cTn id="50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000"/>
                            </p:stCondLst>
                            <p:childTnLst>
                              <p:par>
                                <p:cTn id="5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3000"/>
                            </p:stCondLst>
                            <p:childTnLst>
                              <p:par>
                                <p:cTn id="5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4000"/>
                            </p:stCondLst>
                            <p:childTnLst>
                              <p:par>
                                <p:cTn id="6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0"/>
                            </p:stCondLst>
                            <p:childTnLst>
                              <p:par>
                                <p:cTn id="66" presetID="23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7000"/>
                            </p:stCondLst>
                            <p:childTnLst>
                              <p:par>
                                <p:cTn id="7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9000"/>
                            </p:stCondLst>
                            <p:childTnLst>
                              <p:par>
                                <p:cTn id="7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1000"/>
                            </p:stCondLst>
                            <p:childTnLst>
                              <p:par>
                                <p:cTn id="7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3000"/>
                            </p:stCondLst>
                            <p:childTnLst>
                              <p:par>
                                <p:cTn id="8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4000"/>
                            </p:stCondLst>
                            <p:childTnLst>
                              <p:par>
                                <p:cTn id="8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0"/>
                            </p:stCondLst>
                            <p:childTnLst>
                              <p:par>
                                <p:cTn id="91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6500"/>
                            </p:stCondLst>
                            <p:childTnLst>
                              <p:par>
                                <p:cTn id="95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8500"/>
                            </p:stCondLst>
                            <p:childTnLst>
                              <p:par>
                                <p:cTn id="9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00"/>
                            </p:stCondLst>
                            <p:childTnLst>
                              <p:par>
                                <p:cTn id="103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9" grpId="0" animBg="1"/>
      <p:bldP spid="21" grpId="0" animBg="1"/>
      <p:bldP spid="32" grpId="0"/>
      <p:bldP spid="53" grpId="0" animBg="1"/>
      <p:bldP spid="59" grpId="0" animBg="1"/>
      <p:bldP spid="64" grpId="0" animBg="1"/>
      <p:bldP spid="6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498738eb193ddfec996c4d4b8783b3cfe64c15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90</Words>
  <Application>Microsoft Office PowerPoint</Application>
  <PresentationFormat>On-screen Show (4:3)</PresentationFormat>
  <Paragraphs>26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Photo Album</vt:lpstr>
      <vt:lpstr>Slide 2</vt:lpstr>
      <vt:lpstr>Slide 3</vt:lpstr>
    </vt:vector>
  </TitlesOfParts>
  <Company>Microsoft Windows Xp3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gelombang stasioner</dc:title>
  <dc:creator>Xp3 </dc:creator>
  <cp:lastModifiedBy>Xp3 </cp:lastModifiedBy>
  <cp:revision>47</cp:revision>
  <dcterms:created xsi:type="dcterms:W3CDTF">2013-12-02T11:30:46Z</dcterms:created>
  <dcterms:modified xsi:type="dcterms:W3CDTF">2013-12-14T10:37:42Z</dcterms:modified>
</cp:coreProperties>
</file>