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37"/>
  </p:notesMasterIdLst>
  <p:sldIdLst>
    <p:sldId id="318" r:id="rId2"/>
    <p:sldId id="316" r:id="rId3"/>
    <p:sldId id="317" r:id="rId4"/>
    <p:sldId id="319" r:id="rId5"/>
    <p:sldId id="320" r:id="rId6"/>
    <p:sldId id="322" r:id="rId7"/>
    <p:sldId id="323" r:id="rId8"/>
    <p:sldId id="324" r:id="rId9"/>
    <p:sldId id="321" r:id="rId10"/>
    <p:sldId id="336" r:id="rId11"/>
    <p:sldId id="337" r:id="rId12"/>
    <p:sldId id="338" r:id="rId13"/>
    <p:sldId id="339" r:id="rId14"/>
    <p:sldId id="340" r:id="rId15"/>
    <p:sldId id="325" r:id="rId16"/>
    <p:sldId id="326" r:id="rId17"/>
    <p:sldId id="327" r:id="rId18"/>
    <p:sldId id="341" r:id="rId19"/>
    <p:sldId id="342" r:id="rId20"/>
    <p:sldId id="343" r:id="rId21"/>
    <p:sldId id="344" r:id="rId22"/>
    <p:sldId id="328" r:id="rId23"/>
    <p:sldId id="329" r:id="rId24"/>
    <p:sldId id="330" r:id="rId25"/>
    <p:sldId id="331" r:id="rId26"/>
    <p:sldId id="345" r:id="rId27"/>
    <p:sldId id="346" r:id="rId28"/>
    <p:sldId id="347" r:id="rId29"/>
    <p:sldId id="332" r:id="rId30"/>
    <p:sldId id="333" r:id="rId31"/>
    <p:sldId id="348" r:id="rId32"/>
    <p:sldId id="349" r:id="rId33"/>
    <p:sldId id="350" r:id="rId34"/>
    <p:sldId id="334" r:id="rId35"/>
    <p:sldId id="335" r:id="rId3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8571"/>
    <a:srgbClr val="F6FCAE"/>
    <a:srgbClr val="9F7E2B"/>
    <a:srgbClr val="CCECFF"/>
    <a:srgbClr val="FFFF61"/>
    <a:srgbClr val="F2F3CD"/>
    <a:srgbClr val="D5FAC2"/>
    <a:srgbClr val="FAC2DF"/>
    <a:srgbClr val="FBB7DB"/>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58" autoAdjust="0"/>
    <p:restoredTop sz="94660"/>
  </p:normalViewPr>
  <p:slideViewPr>
    <p:cSldViewPr>
      <p:cViewPr varScale="1">
        <p:scale>
          <a:sx n="87" d="100"/>
          <a:sy n="87" d="100"/>
        </p:scale>
        <p:origin x="-144" y="-78"/>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2FA6E3-04FF-4E52-B34E-9DB36FAED5E6}"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id-ID"/>
        </a:p>
      </dgm:t>
    </dgm:pt>
    <dgm:pt modelId="{F71A2F59-7E57-4F05-804E-D0A2732AC376}">
      <dgm:prSet custT="1"/>
      <dgm:spPr/>
      <dgm:t>
        <a:bodyPr/>
        <a:lstStyle/>
        <a:p>
          <a:pPr rtl="0"/>
          <a:r>
            <a:rPr lang="en-US" sz="1400" smtClean="0"/>
            <a:t>Pilih rantai karbon terpanjang yang mengandung gugus –OH sebagai rantai utama dan beri nama seperti nama alkananya dengan mengganti akhiran “</a:t>
          </a:r>
          <a:r>
            <a:rPr lang="en-US" sz="1400" i="1" smtClean="0"/>
            <a:t>a”</a:t>
          </a:r>
          <a:r>
            <a:rPr lang="en-US" sz="1400" smtClean="0"/>
            <a:t> menjadi akhiran “</a:t>
          </a:r>
          <a:r>
            <a:rPr lang="en-US" sz="1400" i="1" smtClean="0"/>
            <a:t>ol”</a:t>
          </a:r>
          <a:r>
            <a:rPr lang="en-US" sz="1400" smtClean="0"/>
            <a:t>.</a:t>
          </a:r>
          <a:endParaRPr lang="id-ID" sz="1400"/>
        </a:p>
      </dgm:t>
    </dgm:pt>
    <dgm:pt modelId="{C783CA92-9D44-40F4-8958-A6D34249B4A7}" type="parTrans" cxnId="{3633D005-3842-4090-92F2-243E7CE5EA5B}">
      <dgm:prSet/>
      <dgm:spPr/>
      <dgm:t>
        <a:bodyPr/>
        <a:lstStyle/>
        <a:p>
          <a:endParaRPr lang="id-ID"/>
        </a:p>
      </dgm:t>
    </dgm:pt>
    <dgm:pt modelId="{2462DDEF-ABA8-41CB-B217-916E8BFE43F7}" type="sibTrans" cxnId="{3633D005-3842-4090-92F2-243E7CE5EA5B}">
      <dgm:prSet/>
      <dgm:spPr/>
      <dgm:t>
        <a:bodyPr/>
        <a:lstStyle/>
        <a:p>
          <a:endParaRPr lang="id-ID"/>
        </a:p>
      </dgm:t>
    </dgm:pt>
    <dgm:pt modelId="{E4C8DA6F-DA1E-41EB-B854-1BA62AF4627F}">
      <dgm:prSet custT="1"/>
      <dgm:spPr/>
      <dgm:t>
        <a:bodyPr/>
        <a:lstStyle/>
        <a:p>
          <a:pPr rtl="0"/>
          <a:r>
            <a:rPr lang="en-US" sz="1400" smtClean="0"/>
            <a:t>Lakukan penomoran dengan cara memberi nomor serendah mungkin pada atom karbon yang mengikat gugus –OH.</a:t>
          </a:r>
          <a:endParaRPr lang="id-ID" sz="1400"/>
        </a:p>
      </dgm:t>
    </dgm:pt>
    <dgm:pt modelId="{73EA0E52-B0A7-4E1C-9B25-C7E8E9DEE108}" type="parTrans" cxnId="{7684E177-9D6C-4E0E-B997-88BCA7007E2E}">
      <dgm:prSet/>
      <dgm:spPr/>
      <dgm:t>
        <a:bodyPr/>
        <a:lstStyle/>
        <a:p>
          <a:endParaRPr lang="id-ID"/>
        </a:p>
      </dgm:t>
    </dgm:pt>
    <dgm:pt modelId="{A581A933-4079-4138-8DD9-45ECAFA36A0C}" type="sibTrans" cxnId="{7684E177-9D6C-4E0E-B997-88BCA7007E2E}">
      <dgm:prSet/>
      <dgm:spPr/>
      <dgm:t>
        <a:bodyPr/>
        <a:lstStyle/>
        <a:p>
          <a:endParaRPr lang="id-ID"/>
        </a:p>
      </dgm:t>
    </dgm:pt>
    <dgm:pt modelId="{9C87FA2C-29B5-41C8-A079-F67722870B47}">
      <dgm:prSet custT="1"/>
      <dgm:spPr/>
      <dgm:t>
        <a:bodyPr/>
        <a:lstStyle/>
        <a:p>
          <a:pPr rtl="0"/>
          <a:r>
            <a:rPr lang="en-US" sz="1400" smtClean="0"/>
            <a:t>Jika terdapat cabang, penamaan dilakukan seperti tata nama alkana.</a:t>
          </a:r>
          <a:endParaRPr lang="id-ID" sz="1400"/>
        </a:p>
      </dgm:t>
    </dgm:pt>
    <dgm:pt modelId="{20D9E67F-1E68-415E-8F11-AA453F877431}" type="parTrans" cxnId="{B17AD2E5-9213-49DA-A104-1E2F9F39B9D5}">
      <dgm:prSet/>
      <dgm:spPr/>
      <dgm:t>
        <a:bodyPr/>
        <a:lstStyle/>
        <a:p>
          <a:endParaRPr lang="id-ID"/>
        </a:p>
      </dgm:t>
    </dgm:pt>
    <dgm:pt modelId="{BDA3A32F-869A-4AF9-8694-B7941FA64EEF}" type="sibTrans" cxnId="{B17AD2E5-9213-49DA-A104-1E2F9F39B9D5}">
      <dgm:prSet/>
      <dgm:spPr/>
      <dgm:t>
        <a:bodyPr/>
        <a:lstStyle/>
        <a:p>
          <a:endParaRPr lang="id-ID"/>
        </a:p>
      </dgm:t>
    </dgm:pt>
    <dgm:pt modelId="{49947EBE-1712-4CE4-A7C8-92E4B68B83F2}">
      <dgm:prSet custT="1"/>
      <dgm:spPr/>
      <dgm:t>
        <a:bodyPr/>
        <a:lstStyle/>
        <a:p>
          <a:pPr rtl="0"/>
          <a:r>
            <a:rPr lang="en-US" sz="1400" smtClean="0"/>
            <a:t>Urutan penulisan namanya adalah: </a:t>
          </a:r>
          <a:r>
            <a:rPr lang="en-US" sz="1400" i="1" smtClean="0"/>
            <a:t>nomor cabang dan nama</a:t>
          </a:r>
          <a:r>
            <a:rPr lang="en-US" sz="1400" smtClean="0"/>
            <a:t> </a:t>
          </a:r>
          <a:r>
            <a:rPr lang="en-US" sz="1400" i="1" smtClean="0"/>
            <a:t>cabang (jika ada) - nomor letak gugus –OH - nama rantai utama.</a:t>
          </a:r>
          <a:endParaRPr lang="id-ID" sz="1400"/>
        </a:p>
      </dgm:t>
    </dgm:pt>
    <dgm:pt modelId="{8E1BFDA4-54C9-49EC-AD05-C34B21AABA98}" type="parTrans" cxnId="{2CD44BEB-2FB3-487A-8CCE-6FA8C6288029}">
      <dgm:prSet/>
      <dgm:spPr/>
      <dgm:t>
        <a:bodyPr/>
        <a:lstStyle/>
        <a:p>
          <a:endParaRPr lang="id-ID"/>
        </a:p>
      </dgm:t>
    </dgm:pt>
    <dgm:pt modelId="{84884208-6EA7-49A0-B1D4-B52036DE9BFF}" type="sibTrans" cxnId="{2CD44BEB-2FB3-487A-8CCE-6FA8C6288029}">
      <dgm:prSet/>
      <dgm:spPr/>
      <dgm:t>
        <a:bodyPr/>
        <a:lstStyle/>
        <a:p>
          <a:endParaRPr lang="id-ID"/>
        </a:p>
      </dgm:t>
    </dgm:pt>
    <dgm:pt modelId="{B539C1AB-6048-48EB-8636-2305AE8A8C41}" type="pres">
      <dgm:prSet presAssocID="{A42FA6E3-04FF-4E52-B34E-9DB36FAED5E6}" presName="outerComposite" presStyleCnt="0">
        <dgm:presLayoutVars>
          <dgm:chMax val="5"/>
          <dgm:dir/>
          <dgm:resizeHandles val="exact"/>
        </dgm:presLayoutVars>
      </dgm:prSet>
      <dgm:spPr/>
      <dgm:t>
        <a:bodyPr/>
        <a:lstStyle/>
        <a:p>
          <a:endParaRPr lang="id-ID"/>
        </a:p>
      </dgm:t>
    </dgm:pt>
    <dgm:pt modelId="{55000645-F8A8-4A0A-AAC3-667FAC64F1DF}" type="pres">
      <dgm:prSet presAssocID="{A42FA6E3-04FF-4E52-B34E-9DB36FAED5E6}" presName="dummyMaxCanvas" presStyleCnt="0">
        <dgm:presLayoutVars/>
      </dgm:prSet>
      <dgm:spPr/>
    </dgm:pt>
    <dgm:pt modelId="{9B63DEDE-94A1-4935-882E-E46279EECFDA}" type="pres">
      <dgm:prSet presAssocID="{A42FA6E3-04FF-4E52-B34E-9DB36FAED5E6}" presName="FourNodes_1" presStyleLbl="node1" presStyleIdx="0" presStyleCnt="4" custScaleX="106283">
        <dgm:presLayoutVars>
          <dgm:bulletEnabled val="1"/>
        </dgm:presLayoutVars>
      </dgm:prSet>
      <dgm:spPr/>
      <dgm:t>
        <a:bodyPr/>
        <a:lstStyle/>
        <a:p>
          <a:endParaRPr lang="id-ID"/>
        </a:p>
      </dgm:t>
    </dgm:pt>
    <dgm:pt modelId="{25D8058D-642D-4E8D-AC9E-1BAF32D63B8A}" type="pres">
      <dgm:prSet presAssocID="{A42FA6E3-04FF-4E52-B34E-9DB36FAED5E6}" presName="FourNodes_2" presStyleLbl="node1" presStyleIdx="1" presStyleCnt="4" custScaleX="106283">
        <dgm:presLayoutVars>
          <dgm:bulletEnabled val="1"/>
        </dgm:presLayoutVars>
      </dgm:prSet>
      <dgm:spPr/>
      <dgm:t>
        <a:bodyPr/>
        <a:lstStyle/>
        <a:p>
          <a:endParaRPr lang="id-ID"/>
        </a:p>
      </dgm:t>
    </dgm:pt>
    <dgm:pt modelId="{F1983A48-1427-48FC-8C99-5A21A6BDABE4}" type="pres">
      <dgm:prSet presAssocID="{A42FA6E3-04FF-4E52-B34E-9DB36FAED5E6}" presName="FourNodes_3" presStyleLbl="node1" presStyleIdx="2" presStyleCnt="4" custScaleX="106283">
        <dgm:presLayoutVars>
          <dgm:bulletEnabled val="1"/>
        </dgm:presLayoutVars>
      </dgm:prSet>
      <dgm:spPr/>
      <dgm:t>
        <a:bodyPr/>
        <a:lstStyle/>
        <a:p>
          <a:endParaRPr lang="id-ID"/>
        </a:p>
      </dgm:t>
    </dgm:pt>
    <dgm:pt modelId="{7A869050-B50D-4DBC-8309-522AFDDC9219}" type="pres">
      <dgm:prSet presAssocID="{A42FA6E3-04FF-4E52-B34E-9DB36FAED5E6}" presName="FourNodes_4" presStyleLbl="node1" presStyleIdx="3" presStyleCnt="4" custScaleX="100000">
        <dgm:presLayoutVars>
          <dgm:bulletEnabled val="1"/>
        </dgm:presLayoutVars>
      </dgm:prSet>
      <dgm:spPr/>
      <dgm:t>
        <a:bodyPr/>
        <a:lstStyle/>
        <a:p>
          <a:endParaRPr lang="id-ID"/>
        </a:p>
      </dgm:t>
    </dgm:pt>
    <dgm:pt modelId="{E5271C27-519C-467A-BECF-4EDFAC771274}" type="pres">
      <dgm:prSet presAssocID="{A42FA6E3-04FF-4E52-B34E-9DB36FAED5E6}" presName="FourConn_1-2" presStyleLbl="fgAccFollowNode1" presStyleIdx="0" presStyleCnt="3">
        <dgm:presLayoutVars>
          <dgm:bulletEnabled val="1"/>
        </dgm:presLayoutVars>
      </dgm:prSet>
      <dgm:spPr/>
      <dgm:t>
        <a:bodyPr/>
        <a:lstStyle/>
        <a:p>
          <a:endParaRPr lang="id-ID"/>
        </a:p>
      </dgm:t>
    </dgm:pt>
    <dgm:pt modelId="{9ACFE079-E1F5-4357-BFF7-735138E2F61A}" type="pres">
      <dgm:prSet presAssocID="{A42FA6E3-04FF-4E52-B34E-9DB36FAED5E6}" presName="FourConn_2-3" presStyleLbl="fgAccFollowNode1" presStyleIdx="1" presStyleCnt="3">
        <dgm:presLayoutVars>
          <dgm:bulletEnabled val="1"/>
        </dgm:presLayoutVars>
      </dgm:prSet>
      <dgm:spPr/>
      <dgm:t>
        <a:bodyPr/>
        <a:lstStyle/>
        <a:p>
          <a:endParaRPr lang="id-ID"/>
        </a:p>
      </dgm:t>
    </dgm:pt>
    <dgm:pt modelId="{7B4BE82A-61A6-4853-A25C-DC9604145BBA}" type="pres">
      <dgm:prSet presAssocID="{A42FA6E3-04FF-4E52-B34E-9DB36FAED5E6}" presName="FourConn_3-4" presStyleLbl="fgAccFollowNode1" presStyleIdx="2" presStyleCnt="3">
        <dgm:presLayoutVars>
          <dgm:bulletEnabled val="1"/>
        </dgm:presLayoutVars>
      </dgm:prSet>
      <dgm:spPr/>
      <dgm:t>
        <a:bodyPr/>
        <a:lstStyle/>
        <a:p>
          <a:endParaRPr lang="id-ID"/>
        </a:p>
      </dgm:t>
    </dgm:pt>
    <dgm:pt modelId="{72491D6C-16EB-4FF0-A16E-FB9918681C28}" type="pres">
      <dgm:prSet presAssocID="{A42FA6E3-04FF-4E52-B34E-9DB36FAED5E6}" presName="FourNodes_1_text" presStyleLbl="node1" presStyleIdx="3" presStyleCnt="4">
        <dgm:presLayoutVars>
          <dgm:bulletEnabled val="1"/>
        </dgm:presLayoutVars>
      </dgm:prSet>
      <dgm:spPr/>
      <dgm:t>
        <a:bodyPr/>
        <a:lstStyle/>
        <a:p>
          <a:endParaRPr lang="id-ID"/>
        </a:p>
      </dgm:t>
    </dgm:pt>
    <dgm:pt modelId="{5262FC1A-8540-41F1-9CB1-E6F50839184E}" type="pres">
      <dgm:prSet presAssocID="{A42FA6E3-04FF-4E52-B34E-9DB36FAED5E6}" presName="FourNodes_2_text" presStyleLbl="node1" presStyleIdx="3" presStyleCnt="4">
        <dgm:presLayoutVars>
          <dgm:bulletEnabled val="1"/>
        </dgm:presLayoutVars>
      </dgm:prSet>
      <dgm:spPr/>
      <dgm:t>
        <a:bodyPr/>
        <a:lstStyle/>
        <a:p>
          <a:endParaRPr lang="id-ID"/>
        </a:p>
      </dgm:t>
    </dgm:pt>
    <dgm:pt modelId="{EDE86ADF-2620-4A87-BF7D-58D31F953FF4}" type="pres">
      <dgm:prSet presAssocID="{A42FA6E3-04FF-4E52-B34E-9DB36FAED5E6}" presName="FourNodes_3_text" presStyleLbl="node1" presStyleIdx="3" presStyleCnt="4">
        <dgm:presLayoutVars>
          <dgm:bulletEnabled val="1"/>
        </dgm:presLayoutVars>
      </dgm:prSet>
      <dgm:spPr/>
      <dgm:t>
        <a:bodyPr/>
        <a:lstStyle/>
        <a:p>
          <a:endParaRPr lang="id-ID"/>
        </a:p>
      </dgm:t>
    </dgm:pt>
    <dgm:pt modelId="{CB5F31A7-CB44-47FC-A465-3B8904095765}" type="pres">
      <dgm:prSet presAssocID="{A42FA6E3-04FF-4E52-B34E-9DB36FAED5E6}" presName="FourNodes_4_text" presStyleLbl="node1" presStyleIdx="3" presStyleCnt="4">
        <dgm:presLayoutVars>
          <dgm:bulletEnabled val="1"/>
        </dgm:presLayoutVars>
      </dgm:prSet>
      <dgm:spPr/>
      <dgm:t>
        <a:bodyPr/>
        <a:lstStyle/>
        <a:p>
          <a:endParaRPr lang="id-ID"/>
        </a:p>
      </dgm:t>
    </dgm:pt>
  </dgm:ptLst>
  <dgm:cxnLst>
    <dgm:cxn modelId="{30874E0E-C652-4FCE-A3F8-2B5254B5B105}" type="presOf" srcId="{2462DDEF-ABA8-41CB-B217-916E8BFE43F7}" destId="{E5271C27-519C-467A-BECF-4EDFAC771274}" srcOrd="0" destOrd="0" presId="urn:microsoft.com/office/officeart/2005/8/layout/vProcess5"/>
    <dgm:cxn modelId="{D1074880-B7B3-4293-8BFB-40F09E320A7C}" type="presOf" srcId="{F71A2F59-7E57-4F05-804E-D0A2732AC376}" destId="{72491D6C-16EB-4FF0-A16E-FB9918681C28}" srcOrd="1" destOrd="0" presId="urn:microsoft.com/office/officeart/2005/8/layout/vProcess5"/>
    <dgm:cxn modelId="{59DAEE8E-0710-4C7C-BC0E-DCDBE0EEA9BA}" type="presOf" srcId="{E4C8DA6F-DA1E-41EB-B854-1BA62AF4627F}" destId="{5262FC1A-8540-41F1-9CB1-E6F50839184E}" srcOrd="1" destOrd="0" presId="urn:microsoft.com/office/officeart/2005/8/layout/vProcess5"/>
    <dgm:cxn modelId="{A9922E53-EF20-4183-B7F6-3A9C02C320F2}" type="presOf" srcId="{BDA3A32F-869A-4AF9-8694-B7941FA64EEF}" destId="{7B4BE82A-61A6-4853-A25C-DC9604145BBA}" srcOrd="0" destOrd="0" presId="urn:microsoft.com/office/officeart/2005/8/layout/vProcess5"/>
    <dgm:cxn modelId="{B2D5CAB9-1418-4969-9B50-409D5639CCC2}" type="presOf" srcId="{49947EBE-1712-4CE4-A7C8-92E4B68B83F2}" destId="{7A869050-B50D-4DBC-8309-522AFDDC9219}" srcOrd="0" destOrd="0" presId="urn:microsoft.com/office/officeart/2005/8/layout/vProcess5"/>
    <dgm:cxn modelId="{CE9A6ABD-3658-48D7-A494-B0E7582DA8BF}" type="presOf" srcId="{9C87FA2C-29B5-41C8-A079-F67722870B47}" destId="{F1983A48-1427-48FC-8C99-5A21A6BDABE4}" srcOrd="0" destOrd="0" presId="urn:microsoft.com/office/officeart/2005/8/layout/vProcess5"/>
    <dgm:cxn modelId="{E093A814-182B-4D18-BF91-507455980751}" type="presOf" srcId="{E4C8DA6F-DA1E-41EB-B854-1BA62AF4627F}" destId="{25D8058D-642D-4E8D-AC9E-1BAF32D63B8A}" srcOrd="0" destOrd="0" presId="urn:microsoft.com/office/officeart/2005/8/layout/vProcess5"/>
    <dgm:cxn modelId="{2CD44BEB-2FB3-487A-8CCE-6FA8C6288029}" srcId="{A42FA6E3-04FF-4E52-B34E-9DB36FAED5E6}" destId="{49947EBE-1712-4CE4-A7C8-92E4B68B83F2}" srcOrd="3" destOrd="0" parTransId="{8E1BFDA4-54C9-49EC-AD05-C34B21AABA98}" sibTransId="{84884208-6EA7-49A0-B1D4-B52036DE9BFF}"/>
    <dgm:cxn modelId="{2522EC53-7A53-4F37-9D18-C35458D0CC20}" type="presOf" srcId="{F71A2F59-7E57-4F05-804E-D0A2732AC376}" destId="{9B63DEDE-94A1-4935-882E-E46279EECFDA}" srcOrd="0" destOrd="0" presId="urn:microsoft.com/office/officeart/2005/8/layout/vProcess5"/>
    <dgm:cxn modelId="{B17AD2E5-9213-49DA-A104-1E2F9F39B9D5}" srcId="{A42FA6E3-04FF-4E52-B34E-9DB36FAED5E6}" destId="{9C87FA2C-29B5-41C8-A079-F67722870B47}" srcOrd="2" destOrd="0" parTransId="{20D9E67F-1E68-415E-8F11-AA453F877431}" sibTransId="{BDA3A32F-869A-4AF9-8694-B7941FA64EEF}"/>
    <dgm:cxn modelId="{3132C691-EBD1-4D69-9741-D2266A303A6F}" type="presOf" srcId="{9C87FA2C-29B5-41C8-A079-F67722870B47}" destId="{EDE86ADF-2620-4A87-BF7D-58D31F953FF4}" srcOrd="1" destOrd="0" presId="urn:microsoft.com/office/officeart/2005/8/layout/vProcess5"/>
    <dgm:cxn modelId="{7684E177-9D6C-4E0E-B997-88BCA7007E2E}" srcId="{A42FA6E3-04FF-4E52-B34E-9DB36FAED5E6}" destId="{E4C8DA6F-DA1E-41EB-B854-1BA62AF4627F}" srcOrd="1" destOrd="0" parTransId="{73EA0E52-B0A7-4E1C-9B25-C7E8E9DEE108}" sibTransId="{A581A933-4079-4138-8DD9-45ECAFA36A0C}"/>
    <dgm:cxn modelId="{CEBCD5D7-504D-49F6-B59A-33DADA1281BC}" type="presOf" srcId="{A42FA6E3-04FF-4E52-B34E-9DB36FAED5E6}" destId="{B539C1AB-6048-48EB-8636-2305AE8A8C41}" srcOrd="0" destOrd="0" presId="urn:microsoft.com/office/officeart/2005/8/layout/vProcess5"/>
    <dgm:cxn modelId="{11161B54-8002-4184-ADF0-83F609CF7A44}" type="presOf" srcId="{49947EBE-1712-4CE4-A7C8-92E4B68B83F2}" destId="{CB5F31A7-CB44-47FC-A465-3B8904095765}" srcOrd="1" destOrd="0" presId="urn:microsoft.com/office/officeart/2005/8/layout/vProcess5"/>
    <dgm:cxn modelId="{3633D005-3842-4090-92F2-243E7CE5EA5B}" srcId="{A42FA6E3-04FF-4E52-B34E-9DB36FAED5E6}" destId="{F71A2F59-7E57-4F05-804E-D0A2732AC376}" srcOrd="0" destOrd="0" parTransId="{C783CA92-9D44-40F4-8958-A6D34249B4A7}" sibTransId="{2462DDEF-ABA8-41CB-B217-916E8BFE43F7}"/>
    <dgm:cxn modelId="{E05908E8-582B-4CFD-87B2-EB460386BE47}" type="presOf" srcId="{A581A933-4079-4138-8DD9-45ECAFA36A0C}" destId="{9ACFE079-E1F5-4357-BFF7-735138E2F61A}" srcOrd="0" destOrd="0" presId="urn:microsoft.com/office/officeart/2005/8/layout/vProcess5"/>
    <dgm:cxn modelId="{2E3D7219-5D6E-48CA-A9AF-019199506490}" type="presParOf" srcId="{B539C1AB-6048-48EB-8636-2305AE8A8C41}" destId="{55000645-F8A8-4A0A-AAC3-667FAC64F1DF}" srcOrd="0" destOrd="0" presId="urn:microsoft.com/office/officeart/2005/8/layout/vProcess5"/>
    <dgm:cxn modelId="{A1DCB432-5E63-4310-9BE7-25B11A51CE07}" type="presParOf" srcId="{B539C1AB-6048-48EB-8636-2305AE8A8C41}" destId="{9B63DEDE-94A1-4935-882E-E46279EECFDA}" srcOrd="1" destOrd="0" presId="urn:microsoft.com/office/officeart/2005/8/layout/vProcess5"/>
    <dgm:cxn modelId="{660DCFB6-E68E-4935-854D-1D33FB48DAA2}" type="presParOf" srcId="{B539C1AB-6048-48EB-8636-2305AE8A8C41}" destId="{25D8058D-642D-4E8D-AC9E-1BAF32D63B8A}" srcOrd="2" destOrd="0" presId="urn:microsoft.com/office/officeart/2005/8/layout/vProcess5"/>
    <dgm:cxn modelId="{59503D4B-F885-4742-855E-C3CB1B970FA8}" type="presParOf" srcId="{B539C1AB-6048-48EB-8636-2305AE8A8C41}" destId="{F1983A48-1427-48FC-8C99-5A21A6BDABE4}" srcOrd="3" destOrd="0" presId="urn:microsoft.com/office/officeart/2005/8/layout/vProcess5"/>
    <dgm:cxn modelId="{638B922D-517F-457E-AB21-A8A6997C5148}" type="presParOf" srcId="{B539C1AB-6048-48EB-8636-2305AE8A8C41}" destId="{7A869050-B50D-4DBC-8309-522AFDDC9219}" srcOrd="4" destOrd="0" presId="urn:microsoft.com/office/officeart/2005/8/layout/vProcess5"/>
    <dgm:cxn modelId="{799F8246-89DC-4C09-94CD-7352038BFBC4}" type="presParOf" srcId="{B539C1AB-6048-48EB-8636-2305AE8A8C41}" destId="{E5271C27-519C-467A-BECF-4EDFAC771274}" srcOrd="5" destOrd="0" presId="urn:microsoft.com/office/officeart/2005/8/layout/vProcess5"/>
    <dgm:cxn modelId="{858D3936-1FA0-4C97-8AFD-421C23F75172}" type="presParOf" srcId="{B539C1AB-6048-48EB-8636-2305AE8A8C41}" destId="{9ACFE079-E1F5-4357-BFF7-735138E2F61A}" srcOrd="6" destOrd="0" presId="urn:microsoft.com/office/officeart/2005/8/layout/vProcess5"/>
    <dgm:cxn modelId="{DC02299B-3302-4587-A8E4-E92C369D1351}" type="presParOf" srcId="{B539C1AB-6048-48EB-8636-2305AE8A8C41}" destId="{7B4BE82A-61A6-4853-A25C-DC9604145BBA}" srcOrd="7" destOrd="0" presId="urn:microsoft.com/office/officeart/2005/8/layout/vProcess5"/>
    <dgm:cxn modelId="{19AD6E43-8C3B-434A-AB10-799CDAC9A11A}" type="presParOf" srcId="{B539C1AB-6048-48EB-8636-2305AE8A8C41}" destId="{72491D6C-16EB-4FF0-A16E-FB9918681C28}" srcOrd="8" destOrd="0" presId="urn:microsoft.com/office/officeart/2005/8/layout/vProcess5"/>
    <dgm:cxn modelId="{98954E09-62FE-4C6F-A0BC-305C44D5CCF7}" type="presParOf" srcId="{B539C1AB-6048-48EB-8636-2305AE8A8C41}" destId="{5262FC1A-8540-41F1-9CB1-E6F50839184E}" srcOrd="9" destOrd="0" presId="urn:microsoft.com/office/officeart/2005/8/layout/vProcess5"/>
    <dgm:cxn modelId="{16688401-B3D4-4F39-B06A-C6FEB82FD53C}" type="presParOf" srcId="{B539C1AB-6048-48EB-8636-2305AE8A8C41}" destId="{EDE86ADF-2620-4A87-BF7D-58D31F953FF4}" srcOrd="10" destOrd="0" presId="urn:microsoft.com/office/officeart/2005/8/layout/vProcess5"/>
    <dgm:cxn modelId="{1FE01FDE-804D-4689-A152-4F5FB03CD713}" type="presParOf" srcId="{B539C1AB-6048-48EB-8636-2305AE8A8C41}" destId="{CB5F31A7-CB44-47FC-A465-3B8904095765}"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031B2D8-0A6D-4979-BBAF-CA8315B9E836}" type="doc">
      <dgm:prSet loTypeId="urn:microsoft.com/office/officeart/2005/8/layout/vList2" loCatId="list" qsTypeId="urn:microsoft.com/office/officeart/2005/8/quickstyle/3d4" qsCatId="3D" csTypeId="urn:microsoft.com/office/officeart/2005/8/colors/colorful4" csCatId="colorful" phldr="1"/>
      <dgm:spPr/>
      <dgm:t>
        <a:bodyPr/>
        <a:lstStyle/>
        <a:p>
          <a:endParaRPr lang="id-ID"/>
        </a:p>
      </dgm:t>
    </dgm:pt>
    <dgm:pt modelId="{7F27A949-3181-4D0F-8C83-CEE1C18A9F6D}">
      <dgm:prSet/>
      <dgm:spPr/>
      <dgm:t>
        <a:bodyPr/>
        <a:lstStyle/>
        <a:p>
          <a:pPr rtl="0"/>
          <a:r>
            <a:rPr lang="id-ID" dirty="0" smtClean="0"/>
            <a:t>Eter simetris dibuat dari dehidrasi alkohol menggunakan asam sulfat pekat pada suhu 140</a:t>
          </a:r>
          <a:r>
            <a:rPr lang="id-ID" baseline="30000" dirty="0" smtClean="0"/>
            <a:t>o</a:t>
          </a:r>
          <a:r>
            <a:rPr lang="id-ID" dirty="0" smtClean="0"/>
            <a:t>C.</a:t>
          </a:r>
        </a:p>
        <a:p>
          <a:pPr rtl="0"/>
          <a:endParaRPr lang="id-ID" dirty="0" smtClean="0"/>
        </a:p>
        <a:p>
          <a:pPr rtl="0"/>
          <a:endParaRPr lang="id-ID" dirty="0"/>
        </a:p>
      </dgm:t>
    </dgm:pt>
    <dgm:pt modelId="{9B997B45-68DF-4C66-B127-034CEFA36FBE}" type="parTrans" cxnId="{15E2B147-D3C0-47E2-99AB-DCF184EF430B}">
      <dgm:prSet/>
      <dgm:spPr/>
      <dgm:t>
        <a:bodyPr/>
        <a:lstStyle/>
        <a:p>
          <a:endParaRPr lang="id-ID"/>
        </a:p>
      </dgm:t>
    </dgm:pt>
    <dgm:pt modelId="{46DD49C8-CA6A-415E-9661-D8BF4C6AE997}" type="sibTrans" cxnId="{15E2B147-D3C0-47E2-99AB-DCF184EF430B}">
      <dgm:prSet/>
      <dgm:spPr/>
      <dgm:t>
        <a:bodyPr/>
        <a:lstStyle/>
        <a:p>
          <a:endParaRPr lang="id-ID"/>
        </a:p>
      </dgm:t>
    </dgm:pt>
    <dgm:pt modelId="{18E266DD-7A16-4C20-83BC-5B086554015C}">
      <dgm:prSet/>
      <dgm:spPr/>
      <dgm:t>
        <a:bodyPr/>
        <a:lstStyle/>
        <a:p>
          <a:pPr rtl="0"/>
          <a:r>
            <a:rPr lang="id-ID" smtClean="0"/>
            <a:t>Reaksi antara Na-alkoksida dengan alkil halida (</a:t>
          </a:r>
          <a:r>
            <a:rPr lang="id-ID" b="1" i="1" smtClean="0"/>
            <a:t>sintesis Williamson).</a:t>
          </a:r>
        </a:p>
        <a:p>
          <a:pPr rtl="0"/>
          <a:endParaRPr lang="id-ID" b="1" i="1" smtClean="0"/>
        </a:p>
        <a:p>
          <a:pPr rtl="0"/>
          <a:endParaRPr lang="id-ID" dirty="0"/>
        </a:p>
      </dgm:t>
    </dgm:pt>
    <dgm:pt modelId="{6D4A6607-1BEA-4F87-BD96-A45407017CEE}" type="parTrans" cxnId="{BC7072BB-1457-47C9-AEF0-22D195C2F760}">
      <dgm:prSet/>
      <dgm:spPr/>
      <dgm:t>
        <a:bodyPr/>
        <a:lstStyle/>
        <a:p>
          <a:endParaRPr lang="id-ID"/>
        </a:p>
      </dgm:t>
    </dgm:pt>
    <dgm:pt modelId="{B25F00E2-AD9F-490E-BDFC-99FC4051D3AA}" type="sibTrans" cxnId="{BC7072BB-1457-47C9-AEF0-22D195C2F760}">
      <dgm:prSet/>
      <dgm:spPr/>
      <dgm:t>
        <a:bodyPr/>
        <a:lstStyle/>
        <a:p>
          <a:endParaRPr lang="id-ID"/>
        </a:p>
      </dgm:t>
    </dgm:pt>
    <dgm:pt modelId="{917ECA52-A286-4C38-B0A3-9AD2BE03E181}" type="pres">
      <dgm:prSet presAssocID="{E031B2D8-0A6D-4979-BBAF-CA8315B9E836}" presName="linear" presStyleCnt="0">
        <dgm:presLayoutVars>
          <dgm:animLvl val="lvl"/>
          <dgm:resizeHandles val="exact"/>
        </dgm:presLayoutVars>
      </dgm:prSet>
      <dgm:spPr/>
      <dgm:t>
        <a:bodyPr/>
        <a:lstStyle/>
        <a:p>
          <a:endParaRPr lang="id-ID"/>
        </a:p>
      </dgm:t>
    </dgm:pt>
    <dgm:pt modelId="{9CCC6DEA-AEE6-4E65-A34F-416C310C22E9}" type="pres">
      <dgm:prSet presAssocID="{7F27A949-3181-4D0F-8C83-CEE1C18A9F6D}" presName="parentText" presStyleLbl="node1" presStyleIdx="0" presStyleCnt="2">
        <dgm:presLayoutVars>
          <dgm:chMax val="0"/>
          <dgm:bulletEnabled val="1"/>
        </dgm:presLayoutVars>
      </dgm:prSet>
      <dgm:spPr/>
      <dgm:t>
        <a:bodyPr/>
        <a:lstStyle/>
        <a:p>
          <a:endParaRPr lang="id-ID"/>
        </a:p>
      </dgm:t>
    </dgm:pt>
    <dgm:pt modelId="{B0D20899-A692-4EA8-9D7B-81199F649C86}" type="pres">
      <dgm:prSet presAssocID="{46DD49C8-CA6A-415E-9661-D8BF4C6AE997}" presName="spacer" presStyleCnt="0"/>
      <dgm:spPr/>
    </dgm:pt>
    <dgm:pt modelId="{EC4ECD16-F55E-43C0-AFDE-6BF7EAC4689E}" type="pres">
      <dgm:prSet presAssocID="{18E266DD-7A16-4C20-83BC-5B086554015C}" presName="parentText" presStyleLbl="node1" presStyleIdx="1" presStyleCnt="2">
        <dgm:presLayoutVars>
          <dgm:chMax val="0"/>
          <dgm:bulletEnabled val="1"/>
        </dgm:presLayoutVars>
      </dgm:prSet>
      <dgm:spPr/>
      <dgm:t>
        <a:bodyPr/>
        <a:lstStyle/>
        <a:p>
          <a:endParaRPr lang="id-ID"/>
        </a:p>
      </dgm:t>
    </dgm:pt>
  </dgm:ptLst>
  <dgm:cxnLst>
    <dgm:cxn modelId="{C4236A81-4B64-4991-B7EE-4EF79530F80C}" type="presOf" srcId="{E031B2D8-0A6D-4979-BBAF-CA8315B9E836}" destId="{917ECA52-A286-4C38-B0A3-9AD2BE03E181}" srcOrd="0" destOrd="0" presId="urn:microsoft.com/office/officeart/2005/8/layout/vList2"/>
    <dgm:cxn modelId="{DB9D372F-3F3B-4963-B155-73DBEC8A5E66}" type="presOf" srcId="{7F27A949-3181-4D0F-8C83-CEE1C18A9F6D}" destId="{9CCC6DEA-AEE6-4E65-A34F-416C310C22E9}" srcOrd="0" destOrd="0" presId="urn:microsoft.com/office/officeart/2005/8/layout/vList2"/>
    <dgm:cxn modelId="{BC7072BB-1457-47C9-AEF0-22D195C2F760}" srcId="{E031B2D8-0A6D-4979-BBAF-CA8315B9E836}" destId="{18E266DD-7A16-4C20-83BC-5B086554015C}" srcOrd="1" destOrd="0" parTransId="{6D4A6607-1BEA-4F87-BD96-A45407017CEE}" sibTransId="{B25F00E2-AD9F-490E-BDFC-99FC4051D3AA}"/>
    <dgm:cxn modelId="{6D18FF9E-7A58-44BD-B173-26129B740371}" type="presOf" srcId="{18E266DD-7A16-4C20-83BC-5B086554015C}" destId="{EC4ECD16-F55E-43C0-AFDE-6BF7EAC4689E}" srcOrd="0" destOrd="0" presId="urn:microsoft.com/office/officeart/2005/8/layout/vList2"/>
    <dgm:cxn modelId="{15E2B147-D3C0-47E2-99AB-DCF184EF430B}" srcId="{E031B2D8-0A6D-4979-BBAF-CA8315B9E836}" destId="{7F27A949-3181-4D0F-8C83-CEE1C18A9F6D}" srcOrd="0" destOrd="0" parTransId="{9B997B45-68DF-4C66-B127-034CEFA36FBE}" sibTransId="{46DD49C8-CA6A-415E-9661-D8BF4C6AE997}"/>
    <dgm:cxn modelId="{16104FDE-87BF-470C-BBFF-971D2164F1DE}" type="presParOf" srcId="{917ECA52-A286-4C38-B0A3-9AD2BE03E181}" destId="{9CCC6DEA-AEE6-4E65-A34F-416C310C22E9}" srcOrd="0" destOrd="0" presId="urn:microsoft.com/office/officeart/2005/8/layout/vList2"/>
    <dgm:cxn modelId="{C9E73005-9C22-45EB-8095-F98891B82E1E}" type="presParOf" srcId="{917ECA52-A286-4C38-B0A3-9AD2BE03E181}" destId="{B0D20899-A692-4EA8-9D7B-81199F649C86}" srcOrd="1" destOrd="0" presId="urn:microsoft.com/office/officeart/2005/8/layout/vList2"/>
    <dgm:cxn modelId="{FE2A7296-6376-4A20-922B-3CD03C464DC1}" type="presParOf" srcId="{917ECA52-A286-4C38-B0A3-9AD2BE03E181}" destId="{EC4ECD16-F55E-43C0-AFDE-6BF7EAC4689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2E38EF2-A081-4608-A2F4-D7D10A801AFD}" type="doc">
      <dgm:prSet loTypeId="urn:microsoft.com/office/officeart/2005/8/layout/hProcess9" loCatId="process" qsTypeId="urn:microsoft.com/office/officeart/2005/8/quickstyle/simple1" qsCatId="simple" csTypeId="urn:microsoft.com/office/officeart/2005/8/colors/colorful3" csCatId="colorful" phldr="1"/>
      <dgm:spPr/>
      <dgm:t>
        <a:bodyPr/>
        <a:lstStyle/>
        <a:p>
          <a:endParaRPr lang="id-ID"/>
        </a:p>
      </dgm:t>
    </dgm:pt>
    <dgm:pt modelId="{4505B689-C5ED-42DF-B223-21602159F0C4}">
      <dgm:prSet/>
      <dgm:spPr/>
      <dgm:t>
        <a:bodyPr/>
        <a:lstStyle/>
        <a:p>
          <a:pPr rtl="0"/>
          <a:r>
            <a:rPr lang="en-US" smtClean="0"/>
            <a:t>Pilih rantai karbon terpanjang yang mengandung gugus –CHO dan beri nama seperti nama alkananya dengan mengganti akhiran “</a:t>
          </a:r>
          <a:r>
            <a:rPr lang="en-US" i="1" smtClean="0"/>
            <a:t>a</a:t>
          </a:r>
          <a:r>
            <a:rPr lang="en-US" smtClean="0"/>
            <a:t>” dengan akhiran “</a:t>
          </a:r>
          <a:r>
            <a:rPr lang="en-US" i="1" smtClean="0"/>
            <a:t>al</a:t>
          </a:r>
          <a:r>
            <a:rPr lang="en-US" smtClean="0"/>
            <a:t> ”.</a:t>
          </a:r>
          <a:endParaRPr lang="id-ID"/>
        </a:p>
      </dgm:t>
    </dgm:pt>
    <dgm:pt modelId="{5B7DE28D-0A95-43BC-AF7E-89598E74BB49}" type="parTrans" cxnId="{E3FE258E-DFC0-435B-B834-F4C007BA6B2A}">
      <dgm:prSet/>
      <dgm:spPr/>
      <dgm:t>
        <a:bodyPr/>
        <a:lstStyle/>
        <a:p>
          <a:endParaRPr lang="id-ID"/>
        </a:p>
      </dgm:t>
    </dgm:pt>
    <dgm:pt modelId="{0015EF4D-B23C-4835-AEF5-5D6FEFD5F65B}" type="sibTrans" cxnId="{E3FE258E-DFC0-435B-B834-F4C007BA6B2A}">
      <dgm:prSet/>
      <dgm:spPr/>
      <dgm:t>
        <a:bodyPr/>
        <a:lstStyle/>
        <a:p>
          <a:endParaRPr lang="id-ID"/>
        </a:p>
      </dgm:t>
    </dgm:pt>
    <dgm:pt modelId="{053F8CFE-007F-4536-97FB-B7C04A90C1E0}">
      <dgm:prSet/>
      <dgm:spPr/>
      <dgm:t>
        <a:bodyPr/>
        <a:lstStyle/>
        <a:p>
          <a:pPr rtl="0"/>
          <a:r>
            <a:rPr lang="en-US" smtClean="0"/>
            <a:t>Atom C pada rantai karbon diberi nomor, dimulai dari atom C yang mengikat gugus –CHO.</a:t>
          </a:r>
          <a:endParaRPr lang="id-ID"/>
        </a:p>
      </dgm:t>
    </dgm:pt>
    <dgm:pt modelId="{C35BD5FA-1492-4428-B4FD-055D3D4094AD}" type="parTrans" cxnId="{581B243F-CE0F-4EB7-8FFA-37D6C19FCAA4}">
      <dgm:prSet/>
      <dgm:spPr/>
      <dgm:t>
        <a:bodyPr/>
        <a:lstStyle/>
        <a:p>
          <a:endParaRPr lang="id-ID"/>
        </a:p>
      </dgm:t>
    </dgm:pt>
    <dgm:pt modelId="{189D2440-6016-44A5-BDB7-3066B932CB44}" type="sibTrans" cxnId="{581B243F-CE0F-4EB7-8FFA-37D6C19FCAA4}">
      <dgm:prSet/>
      <dgm:spPr/>
      <dgm:t>
        <a:bodyPr/>
        <a:lstStyle/>
        <a:p>
          <a:endParaRPr lang="id-ID"/>
        </a:p>
      </dgm:t>
    </dgm:pt>
    <dgm:pt modelId="{64F0AEC0-248E-4433-8873-08F3B0A98CB9}">
      <dgm:prSet/>
      <dgm:spPr/>
      <dgm:t>
        <a:bodyPr/>
        <a:lstStyle/>
        <a:p>
          <a:pPr rtl="0"/>
          <a:r>
            <a:rPr lang="en-US" smtClean="0"/>
            <a:t>Jika terdapat cabang, penamaan dilakukan seperti tata nama alkana.</a:t>
          </a:r>
          <a:endParaRPr lang="id-ID"/>
        </a:p>
      </dgm:t>
    </dgm:pt>
    <dgm:pt modelId="{45E4CC61-1218-44B1-BCD3-B062A97979D6}" type="parTrans" cxnId="{A5545A9D-2503-4250-B175-DDA96D05BB10}">
      <dgm:prSet/>
      <dgm:spPr/>
      <dgm:t>
        <a:bodyPr/>
        <a:lstStyle/>
        <a:p>
          <a:endParaRPr lang="id-ID"/>
        </a:p>
      </dgm:t>
    </dgm:pt>
    <dgm:pt modelId="{B7CAAF2A-F502-4918-93D5-EA013C9EE132}" type="sibTrans" cxnId="{A5545A9D-2503-4250-B175-DDA96D05BB10}">
      <dgm:prSet/>
      <dgm:spPr/>
      <dgm:t>
        <a:bodyPr/>
        <a:lstStyle/>
        <a:p>
          <a:endParaRPr lang="id-ID"/>
        </a:p>
      </dgm:t>
    </dgm:pt>
    <dgm:pt modelId="{9570971A-55D1-49DB-A342-F909579C81CA}" type="pres">
      <dgm:prSet presAssocID="{C2E38EF2-A081-4608-A2F4-D7D10A801AFD}" presName="CompostProcess" presStyleCnt="0">
        <dgm:presLayoutVars>
          <dgm:dir/>
          <dgm:resizeHandles val="exact"/>
        </dgm:presLayoutVars>
      </dgm:prSet>
      <dgm:spPr/>
      <dgm:t>
        <a:bodyPr/>
        <a:lstStyle/>
        <a:p>
          <a:endParaRPr lang="id-ID"/>
        </a:p>
      </dgm:t>
    </dgm:pt>
    <dgm:pt modelId="{203DA9E8-008E-4447-AB61-28D7A7222F97}" type="pres">
      <dgm:prSet presAssocID="{C2E38EF2-A081-4608-A2F4-D7D10A801AFD}" presName="arrow" presStyleLbl="bgShp" presStyleIdx="0" presStyleCnt="1"/>
      <dgm:spPr/>
    </dgm:pt>
    <dgm:pt modelId="{8227AF50-7670-4A9D-8A41-0BAD348CCA93}" type="pres">
      <dgm:prSet presAssocID="{C2E38EF2-A081-4608-A2F4-D7D10A801AFD}" presName="linearProcess" presStyleCnt="0"/>
      <dgm:spPr/>
    </dgm:pt>
    <dgm:pt modelId="{91B463D4-F74C-4970-B825-9732604DDA85}" type="pres">
      <dgm:prSet presAssocID="{4505B689-C5ED-42DF-B223-21602159F0C4}" presName="textNode" presStyleLbl="node1" presStyleIdx="0" presStyleCnt="3" custScaleY="161829">
        <dgm:presLayoutVars>
          <dgm:bulletEnabled val="1"/>
        </dgm:presLayoutVars>
      </dgm:prSet>
      <dgm:spPr/>
      <dgm:t>
        <a:bodyPr/>
        <a:lstStyle/>
        <a:p>
          <a:endParaRPr lang="id-ID"/>
        </a:p>
      </dgm:t>
    </dgm:pt>
    <dgm:pt modelId="{8292BBF4-90CD-4FB6-8B44-40561F78FBFA}" type="pres">
      <dgm:prSet presAssocID="{0015EF4D-B23C-4835-AEF5-5D6FEFD5F65B}" presName="sibTrans" presStyleCnt="0"/>
      <dgm:spPr/>
    </dgm:pt>
    <dgm:pt modelId="{D7B5719F-94DF-4219-A92C-8C4424A547CB}" type="pres">
      <dgm:prSet presAssocID="{053F8CFE-007F-4536-97FB-B7C04A90C1E0}" presName="textNode" presStyleLbl="node1" presStyleIdx="1" presStyleCnt="3" custScaleY="161829">
        <dgm:presLayoutVars>
          <dgm:bulletEnabled val="1"/>
        </dgm:presLayoutVars>
      </dgm:prSet>
      <dgm:spPr/>
      <dgm:t>
        <a:bodyPr/>
        <a:lstStyle/>
        <a:p>
          <a:endParaRPr lang="id-ID"/>
        </a:p>
      </dgm:t>
    </dgm:pt>
    <dgm:pt modelId="{28E9F149-0C72-494A-96C4-94E998F76C67}" type="pres">
      <dgm:prSet presAssocID="{189D2440-6016-44A5-BDB7-3066B932CB44}" presName="sibTrans" presStyleCnt="0"/>
      <dgm:spPr/>
    </dgm:pt>
    <dgm:pt modelId="{3F89A386-58CF-472A-A619-FECCF69BEEC1}" type="pres">
      <dgm:prSet presAssocID="{64F0AEC0-248E-4433-8873-08F3B0A98CB9}" presName="textNode" presStyleLbl="node1" presStyleIdx="2" presStyleCnt="3" custScaleY="161829">
        <dgm:presLayoutVars>
          <dgm:bulletEnabled val="1"/>
        </dgm:presLayoutVars>
      </dgm:prSet>
      <dgm:spPr/>
      <dgm:t>
        <a:bodyPr/>
        <a:lstStyle/>
        <a:p>
          <a:endParaRPr lang="id-ID"/>
        </a:p>
      </dgm:t>
    </dgm:pt>
  </dgm:ptLst>
  <dgm:cxnLst>
    <dgm:cxn modelId="{E3FE258E-DFC0-435B-B834-F4C007BA6B2A}" srcId="{C2E38EF2-A081-4608-A2F4-D7D10A801AFD}" destId="{4505B689-C5ED-42DF-B223-21602159F0C4}" srcOrd="0" destOrd="0" parTransId="{5B7DE28D-0A95-43BC-AF7E-89598E74BB49}" sibTransId="{0015EF4D-B23C-4835-AEF5-5D6FEFD5F65B}"/>
    <dgm:cxn modelId="{A5545A9D-2503-4250-B175-DDA96D05BB10}" srcId="{C2E38EF2-A081-4608-A2F4-D7D10A801AFD}" destId="{64F0AEC0-248E-4433-8873-08F3B0A98CB9}" srcOrd="2" destOrd="0" parTransId="{45E4CC61-1218-44B1-BCD3-B062A97979D6}" sibTransId="{B7CAAF2A-F502-4918-93D5-EA013C9EE132}"/>
    <dgm:cxn modelId="{C43B6639-9523-4F7B-8011-59EFE3328BE0}" type="presOf" srcId="{C2E38EF2-A081-4608-A2F4-D7D10A801AFD}" destId="{9570971A-55D1-49DB-A342-F909579C81CA}" srcOrd="0" destOrd="0" presId="urn:microsoft.com/office/officeart/2005/8/layout/hProcess9"/>
    <dgm:cxn modelId="{FAFD8A19-15B5-47CC-A92A-A44F365057D8}" type="presOf" srcId="{4505B689-C5ED-42DF-B223-21602159F0C4}" destId="{91B463D4-F74C-4970-B825-9732604DDA85}" srcOrd="0" destOrd="0" presId="urn:microsoft.com/office/officeart/2005/8/layout/hProcess9"/>
    <dgm:cxn modelId="{AAC49EC2-E3C5-406F-BFC2-AD88CB8C8EB1}" type="presOf" srcId="{64F0AEC0-248E-4433-8873-08F3B0A98CB9}" destId="{3F89A386-58CF-472A-A619-FECCF69BEEC1}" srcOrd="0" destOrd="0" presId="urn:microsoft.com/office/officeart/2005/8/layout/hProcess9"/>
    <dgm:cxn modelId="{8376224E-61E9-4F9F-87F5-6EF10806ECFB}" type="presOf" srcId="{053F8CFE-007F-4536-97FB-B7C04A90C1E0}" destId="{D7B5719F-94DF-4219-A92C-8C4424A547CB}" srcOrd="0" destOrd="0" presId="urn:microsoft.com/office/officeart/2005/8/layout/hProcess9"/>
    <dgm:cxn modelId="{581B243F-CE0F-4EB7-8FFA-37D6C19FCAA4}" srcId="{C2E38EF2-A081-4608-A2F4-D7D10A801AFD}" destId="{053F8CFE-007F-4536-97FB-B7C04A90C1E0}" srcOrd="1" destOrd="0" parTransId="{C35BD5FA-1492-4428-B4FD-055D3D4094AD}" sibTransId="{189D2440-6016-44A5-BDB7-3066B932CB44}"/>
    <dgm:cxn modelId="{73DED94B-4D7B-4A7B-9A15-B911E297FEB4}" type="presParOf" srcId="{9570971A-55D1-49DB-A342-F909579C81CA}" destId="{203DA9E8-008E-4447-AB61-28D7A7222F97}" srcOrd="0" destOrd="0" presId="urn:microsoft.com/office/officeart/2005/8/layout/hProcess9"/>
    <dgm:cxn modelId="{D7A03F28-B427-4851-843B-BD7528178DD1}" type="presParOf" srcId="{9570971A-55D1-49DB-A342-F909579C81CA}" destId="{8227AF50-7670-4A9D-8A41-0BAD348CCA93}" srcOrd="1" destOrd="0" presId="urn:microsoft.com/office/officeart/2005/8/layout/hProcess9"/>
    <dgm:cxn modelId="{E73BE077-C00F-4817-9253-0214FF1583ED}" type="presParOf" srcId="{8227AF50-7670-4A9D-8A41-0BAD348CCA93}" destId="{91B463D4-F74C-4970-B825-9732604DDA85}" srcOrd="0" destOrd="0" presId="urn:microsoft.com/office/officeart/2005/8/layout/hProcess9"/>
    <dgm:cxn modelId="{D0075918-7ABE-4DA2-BB8A-7FD926F0C93A}" type="presParOf" srcId="{8227AF50-7670-4A9D-8A41-0BAD348CCA93}" destId="{8292BBF4-90CD-4FB6-8B44-40561F78FBFA}" srcOrd="1" destOrd="0" presId="urn:microsoft.com/office/officeart/2005/8/layout/hProcess9"/>
    <dgm:cxn modelId="{77B0F88A-ABD7-42BD-BBED-2901CB903A07}" type="presParOf" srcId="{8227AF50-7670-4A9D-8A41-0BAD348CCA93}" destId="{D7B5719F-94DF-4219-A92C-8C4424A547CB}" srcOrd="2" destOrd="0" presId="urn:microsoft.com/office/officeart/2005/8/layout/hProcess9"/>
    <dgm:cxn modelId="{012CDC0E-5446-492E-B32C-495384FFCB31}" type="presParOf" srcId="{8227AF50-7670-4A9D-8A41-0BAD348CCA93}" destId="{28E9F149-0C72-494A-96C4-94E998F76C67}" srcOrd="3" destOrd="0" presId="urn:microsoft.com/office/officeart/2005/8/layout/hProcess9"/>
    <dgm:cxn modelId="{3CFAA8A2-BD3C-4D26-AC10-51A32ACFC0CA}" type="presParOf" srcId="{8227AF50-7670-4A9D-8A41-0BAD348CCA93}" destId="{3F89A386-58CF-472A-A619-FECCF69BEEC1}"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197221F-4DED-44A8-90AB-2515A4BDDC49}" type="doc">
      <dgm:prSet loTypeId="urn:microsoft.com/office/officeart/2005/8/layout/hProcess9" loCatId="process" qsTypeId="urn:microsoft.com/office/officeart/2005/8/quickstyle/simple1" qsCatId="simple" csTypeId="urn:microsoft.com/office/officeart/2005/8/colors/colorful3" csCatId="colorful" phldr="1"/>
      <dgm:spPr/>
      <dgm:t>
        <a:bodyPr/>
        <a:lstStyle/>
        <a:p>
          <a:endParaRPr lang="id-ID"/>
        </a:p>
      </dgm:t>
    </dgm:pt>
    <dgm:pt modelId="{A325FFDB-1C01-4AD6-9DD0-6D83F35F4039}">
      <dgm:prSet/>
      <dgm:spPr/>
      <dgm:t>
        <a:bodyPr/>
        <a:lstStyle/>
        <a:p>
          <a:pPr rtl="0"/>
          <a:r>
            <a:rPr lang="en-US" smtClean="0"/>
            <a:t>Pilih rantai karbon terpanjang yang mengandung gugus –CO– dan beri nama seperti nama alkananya dengan mengganti akhiran “</a:t>
          </a:r>
          <a:r>
            <a:rPr lang="en-US" i="1" smtClean="0"/>
            <a:t>a</a:t>
          </a:r>
          <a:r>
            <a:rPr lang="en-US" smtClean="0"/>
            <a:t>” dengan akhiran “</a:t>
          </a:r>
          <a:r>
            <a:rPr lang="en-US" i="1" smtClean="0"/>
            <a:t>on</a:t>
          </a:r>
          <a:r>
            <a:rPr lang="en-US" smtClean="0"/>
            <a:t>”.</a:t>
          </a:r>
          <a:endParaRPr lang="id-ID"/>
        </a:p>
      </dgm:t>
    </dgm:pt>
    <dgm:pt modelId="{AF7670E6-1136-402F-92FF-6AB95BBB671D}" type="parTrans" cxnId="{8188E1F7-93D9-4A88-A173-A0A6ABC92DDE}">
      <dgm:prSet/>
      <dgm:spPr/>
      <dgm:t>
        <a:bodyPr/>
        <a:lstStyle/>
        <a:p>
          <a:endParaRPr lang="id-ID"/>
        </a:p>
      </dgm:t>
    </dgm:pt>
    <dgm:pt modelId="{C104C238-E37A-46E0-B7D5-08A2597A0D95}" type="sibTrans" cxnId="{8188E1F7-93D9-4A88-A173-A0A6ABC92DDE}">
      <dgm:prSet/>
      <dgm:spPr/>
      <dgm:t>
        <a:bodyPr/>
        <a:lstStyle/>
        <a:p>
          <a:endParaRPr lang="id-ID"/>
        </a:p>
      </dgm:t>
    </dgm:pt>
    <dgm:pt modelId="{E2C04765-0CEA-4F17-A703-DD1EA0E205A1}">
      <dgm:prSet/>
      <dgm:spPr/>
      <dgm:t>
        <a:bodyPr/>
        <a:lstStyle/>
        <a:p>
          <a:pPr rtl="0"/>
          <a:r>
            <a:rPr lang="en-US" smtClean="0"/>
            <a:t>Atom C pada rantai karbon diberi nomor, atom C yang mengikat gugus –CO– diberi nomor serendah mungkin.</a:t>
          </a:r>
          <a:endParaRPr lang="id-ID"/>
        </a:p>
      </dgm:t>
    </dgm:pt>
    <dgm:pt modelId="{679EDB1F-B416-403F-9615-1AEACFFD5877}" type="parTrans" cxnId="{91398002-3175-4BE6-BC0A-B6126505411E}">
      <dgm:prSet/>
      <dgm:spPr/>
      <dgm:t>
        <a:bodyPr/>
        <a:lstStyle/>
        <a:p>
          <a:endParaRPr lang="id-ID"/>
        </a:p>
      </dgm:t>
    </dgm:pt>
    <dgm:pt modelId="{59419A90-5CB8-448B-9665-7264157B7253}" type="sibTrans" cxnId="{91398002-3175-4BE6-BC0A-B6126505411E}">
      <dgm:prSet/>
      <dgm:spPr/>
      <dgm:t>
        <a:bodyPr/>
        <a:lstStyle/>
        <a:p>
          <a:endParaRPr lang="id-ID"/>
        </a:p>
      </dgm:t>
    </dgm:pt>
    <dgm:pt modelId="{84AAAB30-87B7-4190-8381-D5283B0F611F}">
      <dgm:prSet/>
      <dgm:spPr/>
      <dgm:t>
        <a:bodyPr/>
        <a:lstStyle/>
        <a:p>
          <a:pPr rtl="0"/>
          <a:r>
            <a:rPr lang="en-US" smtClean="0"/>
            <a:t>Jika terdapat cabang, penamaan seperti tata nama alkana.</a:t>
          </a:r>
          <a:endParaRPr lang="id-ID"/>
        </a:p>
      </dgm:t>
    </dgm:pt>
    <dgm:pt modelId="{D9002267-C9B7-45ED-B0A5-ADF6B4C41FBD}" type="parTrans" cxnId="{C84861A7-7943-4593-A98A-6C4FF6B9E412}">
      <dgm:prSet/>
      <dgm:spPr/>
      <dgm:t>
        <a:bodyPr/>
        <a:lstStyle/>
        <a:p>
          <a:endParaRPr lang="id-ID"/>
        </a:p>
      </dgm:t>
    </dgm:pt>
    <dgm:pt modelId="{80232F7D-B644-4415-8A9E-164829D1E616}" type="sibTrans" cxnId="{C84861A7-7943-4593-A98A-6C4FF6B9E412}">
      <dgm:prSet/>
      <dgm:spPr/>
      <dgm:t>
        <a:bodyPr/>
        <a:lstStyle/>
        <a:p>
          <a:endParaRPr lang="id-ID"/>
        </a:p>
      </dgm:t>
    </dgm:pt>
    <dgm:pt modelId="{94D0CF6B-0F63-4B8E-B57F-8A66E54EBC08}" type="pres">
      <dgm:prSet presAssocID="{B197221F-4DED-44A8-90AB-2515A4BDDC49}" presName="CompostProcess" presStyleCnt="0">
        <dgm:presLayoutVars>
          <dgm:dir/>
          <dgm:resizeHandles val="exact"/>
        </dgm:presLayoutVars>
      </dgm:prSet>
      <dgm:spPr/>
      <dgm:t>
        <a:bodyPr/>
        <a:lstStyle/>
        <a:p>
          <a:endParaRPr lang="id-ID"/>
        </a:p>
      </dgm:t>
    </dgm:pt>
    <dgm:pt modelId="{66C7C8D2-CAB3-4147-B64D-AE75FE6AB1D3}" type="pres">
      <dgm:prSet presAssocID="{B197221F-4DED-44A8-90AB-2515A4BDDC49}" presName="arrow" presStyleLbl="bgShp" presStyleIdx="0" presStyleCnt="1"/>
      <dgm:spPr/>
    </dgm:pt>
    <dgm:pt modelId="{002F3DFF-859D-412B-B99A-024819E8225F}" type="pres">
      <dgm:prSet presAssocID="{B197221F-4DED-44A8-90AB-2515A4BDDC49}" presName="linearProcess" presStyleCnt="0"/>
      <dgm:spPr/>
    </dgm:pt>
    <dgm:pt modelId="{C187E25F-8D16-443D-85C7-70C92CABBE14}" type="pres">
      <dgm:prSet presAssocID="{A325FFDB-1C01-4AD6-9DD0-6D83F35F4039}" presName="textNode" presStyleLbl="node1" presStyleIdx="0" presStyleCnt="3" custScaleY="181521">
        <dgm:presLayoutVars>
          <dgm:bulletEnabled val="1"/>
        </dgm:presLayoutVars>
      </dgm:prSet>
      <dgm:spPr/>
      <dgm:t>
        <a:bodyPr/>
        <a:lstStyle/>
        <a:p>
          <a:endParaRPr lang="id-ID"/>
        </a:p>
      </dgm:t>
    </dgm:pt>
    <dgm:pt modelId="{7ACA51DB-65B5-40A7-B00A-CD6629DC956D}" type="pres">
      <dgm:prSet presAssocID="{C104C238-E37A-46E0-B7D5-08A2597A0D95}" presName="sibTrans" presStyleCnt="0"/>
      <dgm:spPr/>
    </dgm:pt>
    <dgm:pt modelId="{764CCF66-6AE0-4B2A-A5FF-361ACFC439FF}" type="pres">
      <dgm:prSet presAssocID="{E2C04765-0CEA-4F17-A703-DD1EA0E205A1}" presName="textNode" presStyleLbl="node1" presStyleIdx="1" presStyleCnt="3" custScaleY="181521">
        <dgm:presLayoutVars>
          <dgm:bulletEnabled val="1"/>
        </dgm:presLayoutVars>
      </dgm:prSet>
      <dgm:spPr/>
      <dgm:t>
        <a:bodyPr/>
        <a:lstStyle/>
        <a:p>
          <a:endParaRPr lang="id-ID"/>
        </a:p>
      </dgm:t>
    </dgm:pt>
    <dgm:pt modelId="{6682FB4C-0406-4246-84D2-0D6063BF7AA7}" type="pres">
      <dgm:prSet presAssocID="{59419A90-5CB8-448B-9665-7264157B7253}" presName="sibTrans" presStyleCnt="0"/>
      <dgm:spPr/>
    </dgm:pt>
    <dgm:pt modelId="{FF3F40FD-914C-4DF1-9DCC-F4A90353A845}" type="pres">
      <dgm:prSet presAssocID="{84AAAB30-87B7-4190-8381-D5283B0F611F}" presName="textNode" presStyleLbl="node1" presStyleIdx="2" presStyleCnt="3" custScaleY="181521">
        <dgm:presLayoutVars>
          <dgm:bulletEnabled val="1"/>
        </dgm:presLayoutVars>
      </dgm:prSet>
      <dgm:spPr/>
      <dgm:t>
        <a:bodyPr/>
        <a:lstStyle/>
        <a:p>
          <a:endParaRPr lang="id-ID"/>
        </a:p>
      </dgm:t>
    </dgm:pt>
  </dgm:ptLst>
  <dgm:cxnLst>
    <dgm:cxn modelId="{C84861A7-7943-4593-A98A-6C4FF6B9E412}" srcId="{B197221F-4DED-44A8-90AB-2515A4BDDC49}" destId="{84AAAB30-87B7-4190-8381-D5283B0F611F}" srcOrd="2" destOrd="0" parTransId="{D9002267-C9B7-45ED-B0A5-ADF6B4C41FBD}" sibTransId="{80232F7D-B644-4415-8A9E-164829D1E616}"/>
    <dgm:cxn modelId="{91398002-3175-4BE6-BC0A-B6126505411E}" srcId="{B197221F-4DED-44A8-90AB-2515A4BDDC49}" destId="{E2C04765-0CEA-4F17-A703-DD1EA0E205A1}" srcOrd="1" destOrd="0" parTransId="{679EDB1F-B416-403F-9615-1AEACFFD5877}" sibTransId="{59419A90-5CB8-448B-9665-7264157B7253}"/>
    <dgm:cxn modelId="{0663E6D7-099E-4D0E-8246-AE3634140FDA}" type="presOf" srcId="{A325FFDB-1C01-4AD6-9DD0-6D83F35F4039}" destId="{C187E25F-8D16-443D-85C7-70C92CABBE14}" srcOrd="0" destOrd="0" presId="urn:microsoft.com/office/officeart/2005/8/layout/hProcess9"/>
    <dgm:cxn modelId="{1F084624-8D4B-4CCA-AEB3-2B2A292FCC45}" type="presOf" srcId="{B197221F-4DED-44A8-90AB-2515A4BDDC49}" destId="{94D0CF6B-0F63-4B8E-B57F-8A66E54EBC08}" srcOrd="0" destOrd="0" presId="urn:microsoft.com/office/officeart/2005/8/layout/hProcess9"/>
    <dgm:cxn modelId="{4C3F7E2F-D535-436E-854F-83E1B90C6D9D}" type="presOf" srcId="{84AAAB30-87B7-4190-8381-D5283B0F611F}" destId="{FF3F40FD-914C-4DF1-9DCC-F4A90353A845}" srcOrd="0" destOrd="0" presId="urn:microsoft.com/office/officeart/2005/8/layout/hProcess9"/>
    <dgm:cxn modelId="{2958BD97-11E8-40DC-9AE2-B4C4E4B77975}" type="presOf" srcId="{E2C04765-0CEA-4F17-A703-DD1EA0E205A1}" destId="{764CCF66-6AE0-4B2A-A5FF-361ACFC439FF}" srcOrd="0" destOrd="0" presId="urn:microsoft.com/office/officeart/2005/8/layout/hProcess9"/>
    <dgm:cxn modelId="{8188E1F7-93D9-4A88-A173-A0A6ABC92DDE}" srcId="{B197221F-4DED-44A8-90AB-2515A4BDDC49}" destId="{A325FFDB-1C01-4AD6-9DD0-6D83F35F4039}" srcOrd="0" destOrd="0" parTransId="{AF7670E6-1136-402F-92FF-6AB95BBB671D}" sibTransId="{C104C238-E37A-46E0-B7D5-08A2597A0D95}"/>
    <dgm:cxn modelId="{4C86B19F-0B41-4306-802B-000F44A92F67}" type="presParOf" srcId="{94D0CF6B-0F63-4B8E-B57F-8A66E54EBC08}" destId="{66C7C8D2-CAB3-4147-B64D-AE75FE6AB1D3}" srcOrd="0" destOrd="0" presId="urn:microsoft.com/office/officeart/2005/8/layout/hProcess9"/>
    <dgm:cxn modelId="{1C15F4BA-1516-4AA7-9E71-F8476065CFBE}" type="presParOf" srcId="{94D0CF6B-0F63-4B8E-B57F-8A66E54EBC08}" destId="{002F3DFF-859D-412B-B99A-024819E8225F}" srcOrd="1" destOrd="0" presId="urn:microsoft.com/office/officeart/2005/8/layout/hProcess9"/>
    <dgm:cxn modelId="{04AE611E-8C57-4680-A5E8-327E30F84502}" type="presParOf" srcId="{002F3DFF-859D-412B-B99A-024819E8225F}" destId="{C187E25F-8D16-443D-85C7-70C92CABBE14}" srcOrd="0" destOrd="0" presId="urn:microsoft.com/office/officeart/2005/8/layout/hProcess9"/>
    <dgm:cxn modelId="{64C60E3D-E5EA-47D8-AB34-5E0576D32978}" type="presParOf" srcId="{002F3DFF-859D-412B-B99A-024819E8225F}" destId="{7ACA51DB-65B5-40A7-B00A-CD6629DC956D}" srcOrd="1" destOrd="0" presId="urn:microsoft.com/office/officeart/2005/8/layout/hProcess9"/>
    <dgm:cxn modelId="{9D74661C-31C4-4AEE-99A8-B595807D838E}" type="presParOf" srcId="{002F3DFF-859D-412B-B99A-024819E8225F}" destId="{764CCF66-6AE0-4B2A-A5FF-361ACFC439FF}" srcOrd="2" destOrd="0" presId="urn:microsoft.com/office/officeart/2005/8/layout/hProcess9"/>
    <dgm:cxn modelId="{A59E89F2-1CAE-4620-9514-115BC29BF230}" type="presParOf" srcId="{002F3DFF-859D-412B-B99A-024819E8225F}" destId="{6682FB4C-0406-4246-84D2-0D6063BF7AA7}" srcOrd="3" destOrd="0" presId="urn:microsoft.com/office/officeart/2005/8/layout/hProcess9"/>
    <dgm:cxn modelId="{914B4D2F-DFF1-462C-AD2E-E751E5EDD7C4}" type="presParOf" srcId="{002F3DFF-859D-412B-B99A-024819E8225F}" destId="{FF3F40FD-914C-4DF1-9DCC-F4A90353A845}"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30BFEDD-D8F9-480B-A42D-F90FD7ED4D32}" type="doc">
      <dgm:prSet loTypeId="urn:microsoft.com/office/officeart/2005/8/layout/hList6" loCatId="list" qsTypeId="urn:microsoft.com/office/officeart/2005/8/quickstyle/simple1" qsCatId="simple" csTypeId="urn:microsoft.com/office/officeart/2005/8/colors/colorful3" csCatId="colorful"/>
      <dgm:spPr/>
      <dgm:t>
        <a:bodyPr/>
        <a:lstStyle/>
        <a:p>
          <a:endParaRPr lang="id-ID"/>
        </a:p>
      </dgm:t>
    </dgm:pt>
    <dgm:pt modelId="{4F3F777B-B33C-4FB3-A6E1-7042B57DFFF0}">
      <dgm:prSet/>
      <dgm:spPr/>
      <dgm:t>
        <a:bodyPr/>
        <a:lstStyle/>
        <a:p>
          <a:pPr rtl="0"/>
          <a:r>
            <a:rPr lang="id-ID" smtClean="0"/>
            <a:t>1) Aldehida suku tinggi merupakan zat cair kental dan berbau enak sehingga sering digunakan untuk campuran minyak wangi.</a:t>
          </a:r>
          <a:endParaRPr lang="id-ID"/>
        </a:p>
      </dgm:t>
    </dgm:pt>
    <dgm:pt modelId="{5F9D5607-FC9F-456C-8904-E62F321ECAAA}" type="parTrans" cxnId="{817B18BE-1EED-4107-8180-8E5D9556CAB3}">
      <dgm:prSet/>
      <dgm:spPr/>
      <dgm:t>
        <a:bodyPr/>
        <a:lstStyle/>
        <a:p>
          <a:endParaRPr lang="id-ID"/>
        </a:p>
      </dgm:t>
    </dgm:pt>
    <dgm:pt modelId="{6E94E0B6-A2A6-43E7-8CB5-E9A0E01D2AB4}" type="sibTrans" cxnId="{817B18BE-1EED-4107-8180-8E5D9556CAB3}">
      <dgm:prSet/>
      <dgm:spPr/>
      <dgm:t>
        <a:bodyPr/>
        <a:lstStyle/>
        <a:p>
          <a:endParaRPr lang="id-ID"/>
        </a:p>
      </dgm:t>
    </dgm:pt>
    <dgm:pt modelId="{7BB40658-B7FC-4201-BA39-12A248E47BFA}">
      <dgm:prSet/>
      <dgm:spPr/>
      <dgm:t>
        <a:bodyPr/>
        <a:lstStyle/>
        <a:p>
          <a:pPr rtl="0"/>
          <a:r>
            <a:rPr lang="id-ID" smtClean="0"/>
            <a:t>2) Untuk jumlah atom C yang sama, aldehida mempunyai titik didih dan titik leleh relatif lebih rendah daripada keton.</a:t>
          </a:r>
          <a:endParaRPr lang="id-ID"/>
        </a:p>
      </dgm:t>
    </dgm:pt>
    <dgm:pt modelId="{1A7ED4F3-B49C-4BC0-9AA6-320735C0727F}" type="parTrans" cxnId="{C146B624-E805-43A0-A430-5E9AC9CA9BF7}">
      <dgm:prSet/>
      <dgm:spPr/>
      <dgm:t>
        <a:bodyPr/>
        <a:lstStyle/>
        <a:p>
          <a:endParaRPr lang="id-ID"/>
        </a:p>
      </dgm:t>
    </dgm:pt>
    <dgm:pt modelId="{116D1A08-81CB-4558-9EA8-2FA2D7CA12F4}" type="sibTrans" cxnId="{C146B624-E805-43A0-A430-5E9AC9CA9BF7}">
      <dgm:prSet/>
      <dgm:spPr/>
      <dgm:t>
        <a:bodyPr/>
        <a:lstStyle/>
        <a:p>
          <a:endParaRPr lang="id-ID"/>
        </a:p>
      </dgm:t>
    </dgm:pt>
    <dgm:pt modelId="{4EFCC5AC-3B45-4AD5-BC18-D6DC3EF0C0F1}">
      <dgm:prSet/>
      <dgm:spPr/>
      <dgm:t>
        <a:bodyPr/>
        <a:lstStyle/>
        <a:p>
          <a:pPr rtl="0"/>
          <a:r>
            <a:rPr lang="id-ID" smtClean="0"/>
            <a:t>3) Keton suku rendah berupa zat cair yang mudah larut dalam air dan berbau menyengat. Keton suku sedang merupakan zat cair yang sukar larut dalam air, sedangkan keton suku tinggi merupakan zat padat.</a:t>
          </a:r>
          <a:endParaRPr lang="id-ID"/>
        </a:p>
      </dgm:t>
    </dgm:pt>
    <dgm:pt modelId="{C9320E03-826B-4767-8C8C-8E5139418948}" type="parTrans" cxnId="{01290630-CA1C-4E44-BE1B-F65A682E005B}">
      <dgm:prSet/>
      <dgm:spPr/>
      <dgm:t>
        <a:bodyPr/>
        <a:lstStyle/>
        <a:p>
          <a:endParaRPr lang="id-ID"/>
        </a:p>
      </dgm:t>
    </dgm:pt>
    <dgm:pt modelId="{4FAC9FB0-80D1-4DE0-8F7C-CE50A62C909D}" type="sibTrans" cxnId="{01290630-CA1C-4E44-BE1B-F65A682E005B}">
      <dgm:prSet/>
      <dgm:spPr/>
      <dgm:t>
        <a:bodyPr/>
        <a:lstStyle/>
        <a:p>
          <a:endParaRPr lang="id-ID"/>
        </a:p>
      </dgm:t>
    </dgm:pt>
    <dgm:pt modelId="{DDD44488-5477-4A67-8974-FAEE0D6EBC26}">
      <dgm:prSet/>
      <dgm:spPr/>
      <dgm:t>
        <a:bodyPr/>
        <a:lstStyle/>
        <a:p>
          <a:pPr rtl="0"/>
          <a:r>
            <a:rPr lang="es-ES" smtClean="0"/>
            <a:t>4) Cairan aseton mudah menguap dan beracun serta dapat</a:t>
          </a:r>
          <a:r>
            <a:rPr lang="id-ID" smtClean="0"/>
            <a:t> menyebabkan matinya saraf.</a:t>
          </a:r>
          <a:endParaRPr lang="id-ID"/>
        </a:p>
      </dgm:t>
    </dgm:pt>
    <dgm:pt modelId="{33DE5692-D5CE-4E0E-AF83-F6BB51971CAB}" type="parTrans" cxnId="{42143D6C-8D80-4B33-8882-A38D8E4BDF28}">
      <dgm:prSet/>
      <dgm:spPr/>
      <dgm:t>
        <a:bodyPr/>
        <a:lstStyle/>
        <a:p>
          <a:endParaRPr lang="id-ID"/>
        </a:p>
      </dgm:t>
    </dgm:pt>
    <dgm:pt modelId="{596D5430-E05F-4804-AB86-8095117F835F}" type="sibTrans" cxnId="{42143D6C-8D80-4B33-8882-A38D8E4BDF28}">
      <dgm:prSet/>
      <dgm:spPr/>
      <dgm:t>
        <a:bodyPr/>
        <a:lstStyle/>
        <a:p>
          <a:endParaRPr lang="id-ID"/>
        </a:p>
      </dgm:t>
    </dgm:pt>
    <dgm:pt modelId="{D678FACC-5069-4F7B-B5CD-8C3CF2BAABB6}">
      <dgm:prSet/>
      <dgm:spPr/>
      <dgm:t>
        <a:bodyPr/>
        <a:lstStyle/>
        <a:p>
          <a:pPr rtl="0"/>
          <a:r>
            <a:rPr lang="id-ID" smtClean="0"/>
            <a:t>5) Aldehida dan keton berbau menyengat dan mudah menguap, mudah melarutkan senyawa nonpolar, serta tidak larut dalam air.</a:t>
          </a:r>
          <a:endParaRPr lang="id-ID"/>
        </a:p>
      </dgm:t>
    </dgm:pt>
    <dgm:pt modelId="{A7D0620F-1A3F-4E97-A9B0-58EC6B308CAA}" type="parTrans" cxnId="{25A19644-F934-47BD-83DA-C54AC1D78E3B}">
      <dgm:prSet/>
      <dgm:spPr/>
      <dgm:t>
        <a:bodyPr/>
        <a:lstStyle/>
        <a:p>
          <a:endParaRPr lang="id-ID"/>
        </a:p>
      </dgm:t>
    </dgm:pt>
    <dgm:pt modelId="{EF1921BD-016D-4429-AC6A-E0C394751F09}" type="sibTrans" cxnId="{25A19644-F934-47BD-83DA-C54AC1D78E3B}">
      <dgm:prSet/>
      <dgm:spPr/>
      <dgm:t>
        <a:bodyPr/>
        <a:lstStyle/>
        <a:p>
          <a:endParaRPr lang="id-ID"/>
        </a:p>
      </dgm:t>
    </dgm:pt>
    <dgm:pt modelId="{7E4D422C-686D-4484-872E-235E83FCA3D6}" type="pres">
      <dgm:prSet presAssocID="{230BFEDD-D8F9-480B-A42D-F90FD7ED4D32}" presName="Name0" presStyleCnt="0">
        <dgm:presLayoutVars>
          <dgm:dir/>
          <dgm:resizeHandles val="exact"/>
        </dgm:presLayoutVars>
      </dgm:prSet>
      <dgm:spPr/>
      <dgm:t>
        <a:bodyPr/>
        <a:lstStyle/>
        <a:p>
          <a:endParaRPr lang="id-ID"/>
        </a:p>
      </dgm:t>
    </dgm:pt>
    <dgm:pt modelId="{5A9829E0-ED97-4EAD-B976-A114469501D6}" type="pres">
      <dgm:prSet presAssocID="{4F3F777B-B33C-4FB3-A6E1-7042B57DFFF0}" presName="node" presStyleLbl="node1" presStyleIdx="0" presStyleCnt="5">
        <dgm:presLayoutVars>
          <dgm:bulletEnabled val="1"/>
        </dgm:presLayoutVars>
      </dgm:prSet>
      <dgm:spPr/>
      <dgm:t>
        <a:bodyPr/>
        <a:lstStyle/>
        <a:p>
          <a:endParaRPr lang="id-ID"/>
        </a:p>
      </dgm:t>
    </dgm:pt>
    <dgm:pt modelId="{901A7107-A7A2-4050-A22E-578592FBECE0}" type="pres">
      <dgm:prSet presAssocID="{6E94E0B6-A2A6-43E7-8CB5-E9A0E01D2AB4}" presName="sibTrans" presStyleCnt="0"/>
      <dgm:spPr/>
    </dgm:pt>
    <dgm:pt modelId="{EDF9C625-1F38-4E40-B942-835B730A628C}" type="pres">
      <dgm:prSet presAssocID="{7BB40658-B7FC-4201-BA39-12A248E47BFA}" presName="node" presStyleLbl="node1" presStyleIdx="1" presStyleCnt="5">
        <dgm:presLayoutVars>
          <dgm:bulletEnabled val="1"/>
        </dgm:presLayoutVars>
      </dgm:prSet>
      <dgm:spPr/>
      <dgm:t>
        <a:bodyPr/>
        <a:lstStyle/>
        <a:p>
          <a:endParaRPr lang="id-ID"/>
        </a:p>
      </dgm:t>
    </dgm:pt>
    <dgm:pt modelId="{CD276C9A-C72D-45A0-A6B2-B76562F12F12}" type="pres">
      <dgm:prSet presAssocID="{116D1A08-81CB-4558-9EA8-2FA2D7CA12F4}" presName="sibTrans" presStyleCnt="0"/>
      <dgm:spPr/>
    </dgm:pt>
    <dgm:pt modelId="{01455E7A-4C91-4549-ADC2-8BF5A47EFFEC}" type="pres">
      <dgm:prSet presAssocID="{4EFCC5AC-3B45-4AD5-BC18-D6DC3EF0C0F1}" presName="node" presStyleLbl="node1" presStyleIdx="2" presStyleCnt="5">
        <dgm:presLayoutVars>
          <dgm:bulletEnabled val="1"/>
        </dgm:presLayoutVars>
      </dgm:prSet>
      <dgm:spPr/>
      <dgm:t>
        <a:bodyPr/>
        <a:lstStyle/>
        <a:p>
          <a:endParaRPr lang="id-ID"/>
        </a:p>
      </dgm:t>
    </dgm:pt>
    <dgm:pt modelId="{E017AF1E-0D8E-41E4-97C3-E45554EE0218}" type="pres">
      <dgm:prSet presAssocID="{4FAC9FB0-80D1-4DE0-8F7C-CE50A62C909D}" presName="sibTrans" presStyleCnt="0"/>
      <dgm:spPr/>
    </dgm:pt>
    <dgm:pt modelId="{660BD28D-E7BF-4975-A213-1553B7EB9AF8}" type="pres">
      <dgm:prSet presAssocID="{DDD44488-5477-4A67-8974-FAEE0D6EBC26}" presName="node" presStyleLbl="node1" presStyleIdx="3" presStyleCnt="5">
        <dgm:presLayoutVars>
          <dgm:bulletEnabled val="1"/>
        </dgm:presLayoutVars>
      </dgm:prSet>
      <dgm:spPr/>
      <dgm:t>
        <a:bodyPr/>
        <a:lstStyle/>
        <a:p>
          <a:endParaRPr lang="id-ID"/>
        </a:p>
      </dgm:t>
    </dgm:pt>
    <dgm:pt modelId="{68D1F09F-F18A-4D86-87FD-157570E23516}" type="pres">
      <dgm:prSet presAssocID="{596D5430-E05F-4804-AB86-8095117F835F}" presName="sibTrans" presStyleCnt="0"/>
      <dgm:spPr/>
    </dgm:pt>
    <dgm:pt modelId="{C5FC2D82-6AD7-4CD5-86D0-4C01BFAC867B}" type="pres">
      <dgm:prSet presAssocID="{D678FACC-5069-4F7B-B5CD-8C3CF2BAABB6}" presName="node" presStyleLbl="node1" presStyleIdx="4" presStyleCnt="5">
        <dgm:presLayoutVars>
          <dgm:bulletEnabled val="1"/>
        </dgm:presLayoutVars>
      </dgm:prSet>
      <dgm:spPr/>
      <dgm:t>
        <a:bodyPr/>
        <a:lstStyle/>
        <a:p>
          <a:endParaRPr lang="id-ID"/>
        </a:p>
      </dgm:t>
    </dgm:pt>
  </dgm:ptLst>
  <dgm:cxnLst>
    <dgm:cxn modelId="{D867A96E-33A8-4D78-BD71-80B9605645F5}" type="presOf" srcId="{4F3F777B-B33C-4FB3-A6E1-7042B57DFFF0}" destId="{5A9829E0-ED97-4EAD-B976-A114469501D6}" srcOrd="0" destOrd="0" presId="urn:microsoft.com/office/officeart/2005/8/layout/hList6"/>
    <dgm:cxn modelId="{B8417FE1-26AC-4F65-A036-58348DA33600}" type="presOf" srcId="{DDD44488-5477-4A67-8974-FAEE0D6EBC26}" destId="{660BD28D-E7BF-4975-A213-1553B7EB9AF8}" srcOrd="0" destOrd="0" presId="urn:microsoft.com/office/officeart/2005/8/layout/hList6"/>
    <dgm:cxn modelId="{42143D6C-8D80-4B33-8882-A38D8E4BDF28}" srcId="{230BFEDD-D8F9-480B-A42D-F90FD7ED4D32}" destId="{DDD44488-5477-4A67-8974-FAEE0D6EBC26}" srcOrd="3" destOrd="0" parTransId="{33DE5692-D5CE-4E0E-AF83-F6BB51971CAB}" sibTransId="{596D5430-E05F-4804-AB86-8095117F835F}"/>
    <dgm:cxn modelId="{01290630-CA1C-4E44-BE1B-F65A682E005B}" srcId="{230BFEDD-D8F9-480B-A42D-F90FD7ED4D32}" destId="{4EFCC5AC-3B45-4AD5-BC18-D6DC3EF0C0F1}" srcOrd="2" destOrd="0" parTransId="{C9320E03-826B-4767-8C8C-8E5139418948}" sibTransId="{4FAC9FB0-80D1-4DE0-8F7C-CE50A62C909D}"/>
    <dgm:cxn modelId="{1A5113CC-BA21-4F49-BDE2-D5ADF9AFB945}" type="presOf" srcId="{230BFEDD-D8F9-480B-A42D-F90FD7ED4D32}" destId="{7E4D422C-686D-4484-872E-235E83FCA3D6}" srcOrd="0" destOrd="0" presId="urn:microsoft.com/office/officeart/2005/8/layout/hList6"/>
    <dgm:cxn modelId="{25A19644-F934-47BD-83DA-C54AC1D78E3B}" srcId="{230BFEDD-D8F9-480B-A42D-F90FD7ED4D32}" destId="{D678FACC-5069-4F7B-B5CD-8C3CF2BAABB6}" srcOrd="4" destOrd="0" parTransId="{A7D0620F-1A3F-4E97-A9B0-58EC6B308CAA}" sibTransId="{EF1921BD-016D-4429-AC6A-E0C394751F09}"/>
    <dgm:cxn modelId="{3B03AB67-6345-4ED5-966C-4FD7701D6C49}" type="presOf" srcId="{D678FACC-5069-4F7B-B5CD-8C3CF2BAABB6}" destId="{C5FC2D82-6AD7-4CD5-86D0-4C01BFAC867B}" srcOrd="0" destOrd="0" presId="urn:microsoft.com/office/officeart/2005/8/layout/hList6"/>
    <dgm:cxn modelId="{817B18BE-1EED-4107-8180-8E5D9556CAB3}" srcId="{230BFEDD-D8F9-480B-A42D-F90FD7ED4D32}" destId="{4F3F777B-B33C-4FB3-A6E1-7042B57DFFF0}" srcOrd="0" destOrd="0" parTransId="{5F9D5607-FC9F-456C-8904-E62F321ECAAA}" sibTransId="{6E94E0B6-A2A6-43E7-8CB5-E9A0E01D2AB4}"/>
    <dgm:cxn modelId="{7BBC54DD-DA80-4D79-A2B4-5426E54CAAAA}" type="presOf" srcId="{7BB40658-B7FC-4201-BA39-12A248E47BFA}" destId="{EDF9C625-1F38-4E40-B942-835B730A628C}" srcOrd="0" destOrd="0" presId="urn:microsoft.com/office/officeart/2005/8/layout/hList6"/>
    <dgm:cxn modelId="{C146B624-E805-43A0-A430-5E9AC9CA9BF7}" srcId="{230BFEDD-D8F9-480B-A42D-F90FD7ED4D32}" destId="{7BB40658-B7FC-4201-BA39-12A248E47BFA}" srcOrd="1" destOrd="0" parTransId="{1A7ED4F3-B49C-4BC0-9AA6-320735C0727F}" sibTransId="{116D1A08-81CB-4558-9EA8-2FA2D7CA12F4}"/>
    <dgm:cxn modelId="{4007E67E-BE0A-4FBC-9132-779AEF7DA2F6}" type="presOf" srcId="{4EFCC5AC-3B45-4AD5-BC18-D6DC3EF0C0F1}" destId="{01455E7A-4C91-4549-ADC2-8BF5A47EFFEC}" srcOrd="0" destOrd="0" presId="urn:microsoft.com/office/officeart/2005/8/layout/hList6"/>
    <dgm:cxn modelId="{1E5F4475-E308-4345-875A-ED562CC8D8D6}" type="presParOf" srcId="{7E4D422C-686D-4484-872E-235E83FCA3D6}" destId="{5A9829E0-ED97-4EAD-B976-A114469501D6}" srcOrd="0" destOrd="0" presId="urn:microsoft.com/office/officeart/2005/8/layout/hList6"/>
    <dgm:cxn modelId="{A2EA9373-6679-432A-A97D-E93A9E0ADBD3}" type="presParOf" srcId="{7E4D422C-686D-4484-872E-235E83FCA3D6}" destId="{901A7107-A7A2-4050-A22E-578592FBECE0}" srcOrd="1" destOrd="0" presId="urn:microsoft.com/office/officeart/2005/8/layout/hList6"/>
    <dgm:cxn modelId="{89521892-181C-40AA-9676-803E1A834042}" type="presParOf" srcId="{7E4D422C-686D-4484-872E-235E83FCA3D6}" destId="{EDF9C625-1F38-4E40-B942-835B730A628C}" srcOrd="2" destOrd="0" presId="urn:microsoft.com/office/officeart/2005/8/layout/hList6"/>
    <dgm:cxn modelId="{0BD0CE3C-6DA5-45C0-97ED-8E25CD9C1371}" type="presParOf" srcId="{7E4D422C-686D-4484-872E-235E83FCA3D6}" destId="{CD276C9A-C72D-45A0-A6B2-B76562F12F12}" srcOrd="3" destOrd="0" presId="urn:microsoft.com/office/officeart/2005/8/layout/hList6"/>
    <dgm:cxn modelId="{B58C519F-B28F-440B-98FB-8B884E8353FD}" type="presParOf" srcId="{7E4D422C-686D-4484-872E-235E83FCA3D6}" destId="{01455E7A-4C91-4549-ADC2-8BF5A47EFFEC}" srcOrd="4" destOrd="0" presId="urn:microsoft.com/office/officeart/2005/8/layout/hList6"/>
    <dgm:cxn modelId="{55B3EE66-DA6D-4FC8-88FA-6F8FA95F627F}" type="presParOf" srcId="{7E4D422C-686D-4484-872E-235E83FCA3D6}" destId="{E017AF1E-0D8E-41E4-97C3-E45554EE0218}" srcOrd="5" destOrd="0" presId="urn:microsoft.com/office/officeart/2005/8/layout/hList6"/>
    <dgm:cxn modelId="{3DF3EB0F-04C6-46AF-BBFD-8712202E7203}" type="presParOf" srcId="{7E4D422C-686D-4484-872E-235E83FCA3D6}" destId="{660BD28D-E7BF-4975-A213-1553B7EB9AF8}" srcOrd="6" destOrd="0" presId="urn:microsoft.com/office/officeart/2005/8/layout/hList6"/>
    <dgm:cxn modelId="{3F0B17A3-37A2-4EDD-96E9-8E56CDBBFE30}" type="presParOf" srcId="{7E4D422C-686D-4484-872E-235E83FCA3D6}" destId="{68D1F09F-F18A-4D86-87FD-157570E23516}" srcOrd="7" destOrd="0" presId="urn:microsoft.com/office/officeart/2005/8/layout/hList6"/>
    <dgm:cxn modelId="{9541DC90-EF29-49E8-82B5-1A785753ACEB}" type="presParOf" srcId="{7E4D422C-686D-4484-872E-235E83FCA3D6}" destId="{C5FC2D82-6AD7-4CD5-86D0-4C01BFAC867B}"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60608D9-C4B1-4CB2-9F14-3810F9B1FC93}"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id-ID"/>
        </a:p>
      </dgm:t>
    </dgm:pt>
    <dgm:pt modelId="{AD3DD4B3-A765-4014-BFE1-20A9C0E1C5AC}">
      <dgm:prSet/>
      <dgm:spPr/>
      <dgm:t>
        <a:bodyPr/>
        <a:lstStyle/>
        <a:p>
          <a:pPr rtl="0"/>
          <a:r>
            <a:rPr lang="id-ID" i="1" dirty="0" smtClean="0"/>
            <a:t>Oksidasi alkohol primer</a:t>
          </a:r>
        </a:p>
        <a:p>
          <a:pPr rtl="0"/>
          <a:endParaRPr lang="id-ID" i="1" dirty="0" smtClean="0"/>
        </a:p>
        <a:p>
          <a:pPr rtl="0"/>
          <a:endParaRPr lang="id-ID" i="1" dirty="0" smtClean="0"/>
        </a:p>
        <a:p>
          <a:pPr rtl="0"/>
          <a:endParaRPr lang="id-ID" dirty="0"/>
        </a:p>
      </dgm:t>
    </dgm:pt>
    <dgm:pt modelId="{8CE04570-90FD-4754-804F-133391C89C8B}" type="parTrans" cxnId="{EF03041C-7388-4C20-847D-65386C3471D6}">
      <dgm:prSet/>
      <dgm:spPr/>
      <dgm:t>
        <a:bodyPr/>
        <a:lstStyle/>
        <a:p>
          <a:endParaRPr lang="id-ID"/>
        </a:p>
      </dgm:t>
    </dgm:pt>
    <dgm:pt modelId="{774C886D-467D-4282-B32C-C549B205CB49}" type="sibTrans" cxnId="{EF03041C-7388-4C20-847D-65386C3471D6}">
      <dgm:prSet/>
      <dgm:spPr/>
      <dgm:t>
        <a:bodyPr/>
        <a:lstStyle/>
        <a:p>
          <a:endParaRPr lang="id-ID"/>
        </a:p>
      </dgm:t>
    </dgm:pt>
    <dgm:pt modelId="{75E589AF-0EE0-49DF-9D0D-F5970DE43A27}">
      <dgm:prSet/>
      <dgm:spPr/>
      <dgm:t>
        <a:bodyPr/>
        <a:lstStyle/>
        <a:p>
          <a:pPr rtl="0"/>
          <a:r>
            <a:rPr lang="id-ID" i="1" dirty="0" smtClean="0"/>
            <a:t>Reaksi ester dengan pereaksi Grignard</a:t>
          </a:r>
        </a:p>
        <a:p>
          <a:pPr rtl="0"/>
          <a:endParaRPr lang="id-ID" i="1" dirty="0" smtClean="0"/>
        </a:p>
        <a:p>
          <a:pPr rtl="0"/>
          <a:endParaRPr lang="id-ID" i="1" dirty="0" smtClean="0"/>
        </a:p>
        <a:p>
          <a:pPr rtl="0"/>
          <a:endParaRPr lang="id-ID" dirty="0"/>
        </a:p>
      </dgm:t>
    </dgm:pt>
    <dgm:pt modelId="{779CC07A-F9E4-457E-8F9E-7F3F51C578D1}" type="parTrans" cxnId="{9219489A-9E6F-41A1-BA76-A63B4B8EA658}">
      <dgm:prSet/>
      <dgm:spPr/>
      <dgm:t>
        <a:bodyPr/>
        <a:lstStyle/>
        <a:p>
          <a:endParaRPr lang="id-ID"/>
        </a:p>
      </dgm:t>
    </dgm:pt>
    <dgm:pt modelId="{ED06DA7F-D49B-4218-B84F-894377898668}" type="sibTrans" cxnId="{9219489A-9E6F-41A1-BA76-A63B4B8EA658}">
      <dgm:prSet/>
      <dgm:spPr/>
      <dgm:t>
        <a:bodyPr/>
        <a:lstStyle/>
        <a:p>
          <a:endParaRPr lang="id-ID"/>
        </a:p>
      </dgm:t>
    </dgm:pt>
    <dgm:pt modelId="{91233CC6-225D-46F8-ADB3-62C0143A6118}" type="pres">
      <dgm:prSet presAssocID="{A60608D9-C4B1-4CB2-9F14-3810F9B1FC93}" presName="linear" presStyleCnt="0">
        <dgm:presLayoutVars>
          <dgm:animLvl val="lvl"/>
          <dgm:resizeHandles val="exact"/>
        </dgm:presLayoutVars>
      </dgm:prSet>
      <dgm:spPr/>
      <dgm:t>
        <a:bodyPr/>
        <a:lstStyle/>
        <a:p>
          <a:endParaRPr lang="id-ID"/>
        </a:p>
      </dgm:t>
    </dgm:pt>
    <dgm:pt modelId="{2B4DFC1C-97D9-401F-BE18-5770582E3DAB}" type="pres">
      <dgm:prSet presAssocID="{AD3DD4B3-A765-4014-BFE1-20A9C0E1C5AC}" presName="parentText" presStyleLbl="node1" presStyleIdx="0" presStyleCnt="2">
        <dgm:presLayoutVars>
          <dgm:chMax val="0"/>
          <dgm:bulletEnabled val="1"/>
        </dgm:presLayoutVars>
      </dgm:prSet>
      <dgm:spPr/>
      <dgm:t>
        <a:bodyPr/>
        <a:lstStyle/>
        <a:p>
          <a:endParaRPr lang="id-ID"/>
        </a:p>
      </dgm:t>
    </dgm:pt>
    <dgm:pt modelId="{ABD6FA4D-A2D6-4019-8FA7-ACF04F8EEC51}" type="pres">
      <dgm:prSet presAssocID="{774C886D-467D-4282-B32C-C549B205CB49}" presName="spacer" presStyleCnt="0"/>
      <dgm:spPr/>
    </dgm:pt>
    <dgm:pt modelId="{1A6E53DA-633A-468B-A739-0F715AA65869}" type="pres">
      <dgm:prSet presAssocID="{75E589AF-0EE0-49DF-9D0D-F5970DE43A27}" presName="parentText" presStyleLbl="node1" presStyleIdx="1" presStyleCnt="2">
        <dgm:presLayoutVars>
          <dgm:chMax val="0"/>
          <dgm:bulletEnabled val="1"/>
        </dgm:presLayoutVars>
      </dgm:prSet>
      <dgm:spPr/>
      <dgm:t>
        <a:bodyPr/>
        <a:lstStyle/>
        <a:p>
          <a:endParaRPr lang="id-ID"/>
        </a:p>
      </dgm:t>
    </dgm:pt>
  </dgm:ptLst>
  <dgm:cxnLst>
    <dgm:cxn modelId="{9219489A-9E6F-41A1-BA76-A63B4B8EA658}" srcId="{A60608D9-C4B1-4CB2-9F14-3810F9B1FC93}" destId="{75E589AF-0EE0-49DF-9D0D-F5970DE43A27}" srcOrd="1" destOrd="0" parTransId="{779CC07A-F9E4-457E-8F9E-7F3F51C578D1}" sibTransId="{ED06DA7F-D49B-4218-B84F-894377898668}"/>
    <dgm:cxn modelId="{EF03041C-7388-4C20-847D-65386C3471D6}" srcId="{A60608D9-C4B1-4CB2-9F14-3810F9B1FC93}" destId="{AD3DD4B3-A765-4014-BFE1-20A9C0E1C5AC}" srcOrd="0" destOrd="0" parTransId="{8CE04570-90FD-4754-804F-133391C89C8B}" sibTransId="{774C886D-467D-4282-B32C-C549B205CB49}"/>
    <dgm:cxn modelId="{F7AFB8E7-75E5-4A3F-8CBC-133615BC98F2}" type="presOf" srcId="{A60608D9-C4B1-4CB2-9F14-3810F9B1FC93}" destId="{91233CC6-225D-46F8-ADB3-62C0143A6118}" srcOrd="0" destOrd="0" presId="urn:microsoft.com/office/officeart/2005/8/layout/vList2"/>
    <dgm:cxn modelId="{1F158309-2654-4DF4-BFAF-93C1C561FEA5}" type="presOf" srcId="{75E589AF-0EE0-49DF-9D0D-F5970DE43A27}" destId="{1A6E53DA-633A-468B-A739-0F715AA65869}" srcOrd="0" destOrd="0" presId="urn:microsoft.com/office/officeart/2005/8/layout/vList2"/>
    <dgm:cxn modelId="{50950AE1-74F2-4F66-826D-938F7D4498B6}" type="presOf" srcId="{AD3DD4B3-A765-4014-BFE1-20A9C0E1C5AC}" destId="{2B4DFC1C-97D9-401F-BE18-5770582E3DAB}" srcOrd="0" destOrd="0" presId="urn:microsoft.com/office/officeart/2005/8/layout/vList2"/>
    <dgm:cxn modelId="{823D3867-6465-4524-84D8-0E2BAC55DE6E}" type="presParOf" srcId="{91233CC6-225D-46F8-ADB3-62C0143A6118}" destId="{2B4DFC1C-97D9-401F-BE18-5770582E3DAB}" srcOrd="0" destOrd="0" presId="urn:microsoft.com/office/officeart/2005/8/layout/vList2"/>
    <dgm:cxn modelId="{B5342EEF-258C-4D1D-8702-AE7C04700E79}" type="presParOf" srcId="{91233CC6-225D-46F8-ADB3-62C0143A6118}" destId="{ABD6FA4D-A2D6-4019-8FA7-ACF04F8EEC51}" srcOrd="1" destOrd="0" presId="urn:microsoft.com/office/officeart/2005/8/layout/vList2"/>
    <dgm:cxn modelId="{035D8EB9-9E20-4FFB-8382-A4BEB8799E38}" type="presParOf" srcId="{91233CC6-225D-46F8-ADB3-62C0143A6118}" destId="{1A6E53DA-633A-468B-A739-0F715AA6586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50DC739-1BFC-49EB-84E6-C36DD9ABA4DE}"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id-ID"/>
        </a:p>
      </dgm:t>
    </dgm:pt>
    <dgm:pt modelId="{A4F89E65-6099-4FE2-8B01-48288F19D1FB}">
      <dgm:prSet/>
      <dgm:spPr/>
      <dgm:t>
        <a:bodyPr/>
        <a:lstStyle/>
        <a:p>
          <a:pPr rtl="0"/>
          <a:r>
            <a:rPr lang="id-ID" i="1" dirty="0" smtClean="0"/>
            <a:t>Oksidasi alkohol sekunder</a:t>
          </a:r>
        </a:p>
        <a:p>
          <a:pPr rtl="0"/>
          <a:endParaRPr lang="id-ID" i="1" dirty="0" smtClean="0"/>
        </a:p>
        <a:p>
          <a:pPr rtl="0"/>
          <a:endParaRPr lang="id-ID" i="1" dirty="0" smtClean="0"/>
        </a:p>
        <a:p>
          <a:pPr rtl="0"/>
          <a:endParaRPr lang="id-ID" i="1" dirty="0" smtClean="0"/>
        </a:p>
      </dgm:t>
    </dgm:pt>
    <dgm:pt modelId="{392A6ACB-37A2-45E8-9E2A-72E52A232638}" type="parTrans" cxnId="{E31E6BC5-FB16-47C8-9035-4BC561F52100}">
      <dgm:prSet/>
      <dgm:spPr/>
      <dgm:t>
        <a:bodyPr/>
        <a:lstStyle/>
        <a:p>
          <a:endParaRPr lang="id-ID"/>
        </a:p>
      </dgm:t>
    </dgm:pt>
    <dgm:pt modelId="{5C34AEC0-4E4F-440B-918F-AE5A6DF278D5}" type="sibTrans" cxnId="{E31E6BC5-FB16-47C8-9035-4BC561F52100}">
      <dgm:prSet/>
      <dgm:spPr/>
      <dgm:t>
        <a:bodyPr/>
        <a:lstStyle/>
        <a:p>
          <a:endParaRPr lang="id-ID"/>
        </a:p>
      </dgm:t>
    </dgm:pt>
    <dgm:pt modelId="{35B08CFE-30D0-4445-8D2D-DD73D20ABA1B}">
      <dgm:prSet/>
      <dgm:spPr/>
      <dgm:t>
        <a:bodyPr/>
        <a:lstStyle/>
        <a:p>
          <a:pPr rtl="0"/>
          <a:r>
            <a:rPr lang="id-ID" i="1" dirty="0" smtClean="0"/>
            <a:t>Distilasi kering garam alkanoat</a:t>
          </a:r>
        </a:p>
        <a:p>
          <a:pPr rtl="0"/>
          <a:endParaRPr lang="id-ID" i="1" dirty="0" smtClean="0"/>
        </a:p>
        <a:p>
          <a:pPr rtl="0"/>
          <a:endParaRPr lang="id-ID" i="1" dirty="0" smtClean="0"/>
        </a:p>
        <a:p>
          <a:pPr rtl="0"/>
          <a:endParaRPr lang="id-ID" dirty="0"/>
        </a:p>
      </dgm:t>
    </dgm:pt>
    <dgm:pt modelId="{A907DD65-1FE9-4FE3-A1EC-78078377500D}" type="parTrans" cxnId="{C7DB386D-4185-4A05-95CB-C9535F431F51}">
      <dgm:prSet/>
      <dgm:spPr/>
      <dgm:t>
        <a:bodyPr/>
        <a:lstStyle/>
        <a:p>
          <a:endParaRPr lang="id-ID"/>
        </a:p>
      </dgm:t>
    </dgm:pt>
    <dgm:pt modelId="{EA5EFDDD-6D12-4735-BAF7-7416EF6862C5}" type="sibTrans" cxnId="{C7DB386D-4185-4A05-95CB-C9535F431F51}">
      <dgm:prSet/>
      <dgm:spPr/>
      <dgm:t>
        <a:bodyPr/>
        <a:lstStyle/>
        <a:p>
          <a:endParaRPr lang="id-ID"/>
        </a:p>
      </dgm:t>
    </dgm:pt>
    <dgm:pt modelId="{75F9C1CF-3D40-4CB2-A9FA-03DC8476EB78}" type="pres">
      <dgm:prSet presAssocID="{750DC739-1BFC-49EB-84E6-C36DD9ABA4DE}" presName="linear" presStyleCnt="0">
        <dgm:presLayoutVars>
          <dgm:animLvl val="lvl"/>
          <dgm:resizeHandles val="exact"/>
        </dgm:presLayoutVars>
      </dgm:prSet>
      <dgm:spPr/>
      <dgm:t>
        <a:bodyPr/>
        <a:lstStyle/>
        <a:p>
          <a:endParaRPr lang="id-ID"/>
        </a:p>
      </dgm:t>
    </dgm:pt>
    <dgm:pt modelId="{5C28642C-C662-4337-A4BD-A63E458693F4}" type="pres">
      <dgm:prSet presAssocID="{A4F89E65-6099-4FE2-8B01-48288F19D1FB}" presName="parentText" presStyleLbl="node1" presStyleIdx="0" presStyleCnt="2">
        <dgm:presLayoutVars>
          <dgm:chMax val="0"/>
          <dgm:bulletEnabled val="1"/>
        </dgm:presLayoutVars>
      </dgm:prSet>
      <dgm:spPr/>
      <dgm:t>
        <a:bodyPr/>
        <a:lstStyle/>
        <a:p>
          <a:endParaRPr lang="id-ID"/>
        </a:p>
      </dgm:t>
    </dgm:pt>
    <dgm:pt modelId="{9E8EDF82-FE0F-4FBA-A60F-EE065BC5CB52}" type="pres">
      <dgm:prSet presAssocID="{5C34AEC0-4E4F-440B-918F-AE5A6DF278D5}" presName="spacer" presStyleCnt="0"/>
      <dgm:spPr/>
    </dgm:pt>
    <dgm:pt modelId="{98616DF4-A285-4A03-8487-15581434EFE4}" type="pres">
      <dgm:prSet presAssocID="{35B08CFE-30D0-4445-8D2D-DD73D20ABA1B}" presName="parentText" presStyleLbl="node1" presStyleIdx="1" presStyleCnt="2">
        <dgm:presLayoutVars>
          <dgm:chMax val="0"/>
          <dgm:bulletEnabled val="1"/>
        </dgm:presLayoutVars>
      </dgm:prSet>
      <dgm:spPr/>
      <dgm:t>
        <a:bodyPr/>
        <a:lstStyle/>
        <a:p>
          <a:endParaRPr lang="id-ID"/>
        </a:p>
      </dgm:t>
    </dgm:pt>
  </dgm:ptLst>
  <dgm:cxnLst>
    <dgm:cxn modelId="{E31E6BC5-FB16-47C8-9035-4BC561F52100}" srcId="{750DC739-1BFC-49EB-84E6-C36DD9ABA4DE}" destId="{A4F89E65-6099-4FE2-8B01-48288F19D1FB}" srcOrd="0" destOrd="0" parTransId="{392A6ACB-37A2-45E8-9E2A-72E52A232638}" sibTransId="{5C34AEC0-4E4F-440B-918F-AE5A6DF278D5}"/>
    <dgm:cxn modelId="{E56D5110-E8AC-4315-9F3C-04DB2B322AB2}" type="presOf" srcId="{35B08CFE-30D0-4445-8D2D-DD73D20ABA1B}" destId="{98616DF4-A285-4A03-8487-15581434EFE4}" srcOrd="0" destOrd="0" presId="urn:microsoft.com/office/officeart/2005/8/layout/vList2"/>
    <dgm:cxn modelId="{C7DB386D-4185-4A05-95CB-C9535F431F51}" srcId="{750DC739-1BFC-49EB-84E6-C36DD9ABA4DE}" destId="{35B08CFE-30D0-4445-8D2D-DD73D20ABA1B}" srcOrd="1" destOrd="0" parTransId="{A907DD65-1FE9-4FE3-A1EC-78078377500D}" sibTransId="{EA5EFDDD-6D12-4735-BAF7-7416EF6862C5}"/>
    <dgm:cxn modelId="{BD8EE4AD-7928-406A-81EA-634B919B5B7F}" type="presOf" srcId="{750DC739-1BFC-49EB-84E6-C36DD9ABA4DE}" destId="{75F9C1CF-3D40-4CB2-A9FA-03DC8476EB78}" srcOrd="0" destOrd="0" presId="urn:microsoft.com/office/officeart/2005/8/layout/vList2"/>
    <dgm:cxn modelId="{AF0B9676-1BD4-432E-8AC8-A332D2D1A1F7}" type="presOf" srcId="{A4F89E65-6099-4FE2-8B01-48288F19D1FB}" destId="{5C28642C-C662-4337-A4BD-A63E458693F4}" srcOrd="0" destOrd="0" presId="urn:microsoft.com/office/officeart/2005/8/layout/vList2"/>
    <dgm:cxn modelId="{F08A46F6-4855-41A7-9D52-9FDBEB94245B}" type="presParOf" srcId="{75F9C1CF-3D40-4CB2-A9FA-03DC8476EB78}" destId="{5C28642C-C662-4337-A4BD-A63E458693F4}" srcOrd="0" destOrd="0" presId="urn:microsoft.com/office/officeart/2005/8/layout/vList2"/>
    <dgm:cxn modelId="{5E652D4A-DAF7-431A-A76B-C1D75880C2CD}" type="presParOf" srcId="{75F9C1CF-3D40-4CB2-A9FA-03DC8476EB78}" destId="{9E8EDF82-FE0F-4FBA-A60F-EE065BC5CB52}" srcOrd="1" destOrd="0" presId="urn:microsoft.com/office/officeart/2005/8/layout/vList2"/>
    <dgm:cxn modelId="{0CAE998D-8B98-4A2F-ABD6-DD217C24A5FE}" type="presParOf" srcId="{75F9C1CF-3D40-4CB2-A9FA-03DC8476EB78}" destId="{98616DF4-A285-4A03-8487-15581434EFE4}"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435A012-CB77-4191-8425-F38FD7B4A70B}"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id-ID"/>
        </a:p>
      </dgm:t>
    </dgm:pt>
    <dgm:pt modelId="{1475B79E-AEBE-44DB-B46F-92951F314671}">
      <dgm:prSet/>
      <dgm:spPr/>
      <dgm:t>
        <a:bodyPr/>
        <a:lstStyle/>
        <a:p>
          <a:pPr rtl="0"/>
          <a:r>
            <a:rPr lang="en-US" smtClean="0"/>
            <a:t>Larutan formaldehida atau metanal 40% digunakan untuk antiseptik dan pengawet mayat.</a:t>
          </a:r>
          <a:endParaRPr lang="id-ID"/>
        </a:p>
      </dgm:t>
    </dgm:pt>
    <dgm:pt modelId="{29EB981F-FBC4-47BA-B400-F6FD2AAFA141}" type="parTrans" cxnId="{2F2ECD5E-40C4-4E8C-A990-4F1ADD833817}">
      <dgm:prSet/>
      <dgm:spPr/>
      <dgm:t>
        <a:bodyPr/>
        <a:lstStyle/>
        <a:p>
          <a:endParaRPr lang="id-ID"/>
        </a:p>
      </dgm:t>
    </dgm:pt>
    <dgm:pt modelId="{16585969-6FF3-4434-A2C8-46E7A7684EA8}" type="sibTrans" cxnId="{2F2ECD5E-40C4-4E8C-A990-4F1ADD833817}">
      <dgm:prSet/>
      <dgm:spPr/>
      <dgm:t>
        <a:bodyPr/>
        <a:lstStyle/>
        <a:p>
          <a:endParaRPr lang="id-ID"/>
        </a:p>
      </dgm:t>
    </dgm:pt>
    <dgm:pt modelId="{2BE1E3FC-978A-4227-A43B-5E5ADCA92831}">
      <dgm:prSet/>
      <dgm:spPr/>
      <dgm:t>
        <a:bodyPr/>
        <a:lstStyle/>
        <a:p>
          <a:pPr rtl="0"/>
          <a:r>
            <a:rPr lang="en-US" dirty="0" err="1" smtClean="0"/>
            <a:t>Dimanfaatkan</a:t>
          </a:r>
          <a:r>
            <a:rPr lang="en-US" dirty="0" smtClean="0"/>
            <a:t> </a:t>
          </a:r>
          <a:r>
            <a:rPr lang="en-US" dirty="0" err="1" smtClean="0"/>
            <a:t>sebagai</a:t>
          </a:r>
          <a:r>
            <a:rPr lang="en-US" dirty="0" smtClean="0"/>
            <a:t> </a:t>
          </a:r>
          <a:r>
            <a:rPr lang="en-US" dirty="0" err="1" smtClean="0"/>
            <a:t>bahan</a:t>
          </a:r>
          <a:r>
            <a:rPr lang="en-US" dirty="0" smtClean="0"/>
            <a:t> </a:t>
          </a:r>
          <a:r>
            <a:rPr lang="en-US" dirty="0" err="1" smtClean="0"/>
            <a:t>baku</a:t>
          </a:r>
          <a:r>
            <a:rPr lang="en-US" dirty="0" smtClean="0"/>
            <a:t> </a:t>
          </a:r>
          <a:r>
            <a:rPr lang="en-US" dirty="0" err="1" smtClean="0"/>
            <a:t>untuk</a:t>
          </a:r>
          <a:r>
            <a:rPr lang="en-US" dirty="0" smtClean="0"/>
            <a:t> </a:t>
          </a:r>
          <a:r>
            <a:rPr lang="en-US" dirty="0" err="1" smtClean="0"/>
            <a:t>industri</a:t>
          </a:r>
          <a:r>
            <a:rPr lang="en-US" dirty="0" smtClean="0"/>
            <a:t> </a:t>
          </a:r>
          <a:r>
            <a:rPr lang="en-US" dirty="0" err="1" smtClean="0"/>
            <a:t>plastik</a:t>
          </a:r>
          <a:r>
            <a:rPr lang="en-US" dirty="0" smtClean="0"/>
            <a:t> </a:t>
          </a:r>
          <a:r>
            <a:rPr lang="en-US" dirty="0" err="1" smtClean="0"/>
            <a:t>melamin</a:t>
          </a:r>
          <a:r>
            <a:rPr lang="en-US" dirty="0" smtClean="0"/>
            <a:t> </a:t>
          </a:r>
          <a:r>
            <a:rPr lang="en-US" dirty="0" err="1" smtClean="0"/>
            <a:t>dan</a:t>
          </a:r>
          <a:r>
            <a:rPr lang="en-US" dirty="0" smtClean="0"/>
            <a:t> </a:t>
          </a:r>
          <a:r>
            <a:rPr lang="en-US" dirty="0" err="1" smtClean="0"/>
            <a:t>bakelit</a:t>
          </a:r>
          <a:r>
            <a:rPr lang="en-US" dirty="0" smtClean="0"/>
            <a:t>.</a:t>
          </a:r>
          <a:endParaRPr lang="id-ID" dirty="0"/>
        </a:p>
      </dgm:t>
    </dgm:pt>
    <dgm:pt modelId="{288313C3-1EFB-40E5-A61F-56197AC39FD0}" type="parTrans" cxnId="{31B0A71C-44D6-41FF-97ED-F2FD133BE956}">
      <dgm:prSet/>
      <dgm:spPr/>
      <dgm:t>
        <a:bodyPr/>
        <a:lstStyle/>
        <a:p>
          <a:endParaRPr lang="id-ID"/>
        </a:p>
      </dgm:t>
    </dgm:pt>
    <dgm:pt modelId="{82A69981-4E54-49B6-AB46-03193C601467}" type="sibTrans" cxnId="{31B0A71C-44D6-41FF-97ED-F2FD133BE956}">
      <dgm:prSet/>
      <dgm:spPr/>
      <dgm:t>
        <a:bodyPr/>
        <a:lstStyle/>
        <a:p>
          <a:endParaRPr lang="id-ID"/>
        </a:p>
      </dgm:t>
    </dgm:pt>
    <dgm:pt modelId="{F74C00AD-D9F8-4AA0-B545-06226A9B2A00}">
      <dgm:prSet/>
      <dgm:spPr/>
      <dgm:t>
        <a:bodyPr/>
        <a:lstStyle/>
        <a:p>
          <a:pPr rtl="0"/>
          <a:r>
            <a:rPr lang="en-US" smtClean="0"/>
            <a:t>Asetaldehida atau etanal bahan baku  polivinilasetat (PVA)</a:t>
          </a:r>
          <a:endParaRPr lang="id-ID"/>
        </a:p>
      </dgm:t>
    </dgm:pt>
    <dgm:pt modelId="{2E312324-594E-443F-AF4F-0D3D3A5D4433}" type="parTrans" cxnId="{264C1976-5D9F-4D0E-88CE-F6DBD31342E3}">
      <dgm:prSet/>
      <dgm:spPr/>
      <dgm:t>
        <a:bodyPr/>
        <a:lstStyle/>
        <a:p>
          <a:endParaRPr lang="id-ID"/>
        </a:p>
      </dgm:t>
    </dgm:pt>
    <dgm:pt modelId="{24B9C43D-E099-460E-A4E3-8ACDA65DDA0B}" type="sibTrans" cxnId="{264C1976-5D9F-4D0E-88CE-F6DBD31342E3}">
      <dgm:prSet/>
      <dgm:spPr/>
      <dgm:t>
        <a:bodyPr/>
        <a:lstStyle/>
        <a:p>
          <a:endParaRPr lang="id-ID"/>
        </a:p>
      </dgm:t>
    </dgm:pt>
    <dgm:pt modelId="{8B2B99AD-A090-4F60-B950-41AAC19600A0}">
      <dgm:prSet/>
      <dgm:spPr/>
      <dgm:t>
        <a:bodyPr/>
        <a:lstStyle/>
        <a:p>
          <a:pPr rtl="0"/>
          <a:r>
            <a:rPr lang="en-US" smtClean="0"/>
            <a:t>Sinamaldehida  zat yang memberi aroma khas pada kayu manis</a:t>
          </a:r>
          <a:endParaRPr lang="id-ID"/>
        </a:p>
      </dgm:t>
    </dgm:pt>
    <dgm:pt modelId="{C0F50EA7-1E9F-4E7C-93EB-CE195823C160}" type="parTrans" cxnId="{3BFBF4BF-6B3A-4116-B631-D95047C1AEA3}">
      <dgm:prSet/>
      <dgm:spPr/>
      <dgm:t>
        <a:bodyPr/>
        <a:lstStyle/>
        <a:p>
          <a:endParaRPr lang="id-ID"/>
        </a:p>
      </dgm:t>
    </dgm:pt>
    <dgm:pt modelId="{6E056D05-62D7-4F51-B62C-265F842612C2}" type="sibTrans" cxnId="{3BFBF4BF-6B3A-4116-B631-D95047C1AEA3}">
      <dgm:prSet/>
      <dgm:spPr/>
      <dgm:t>
        <a:bodyPr/>
        <a:lstStyle/>
        <a:p>
          <a:endParaRPr lang="id-ID"/>
        </a:p>
      </dgm:t>
    </dgm:pt>
    <dgm:pt modelId="{4242C727-828E-4D52-A2F8-E879114AD515}" type="pres">
      <dgm:prSet presAssocID="{A435A012-CB77-4191-8425-F38FD7B4A70B}" presName="diagram" presStyleCnt="0">
        <dgm:presLayoutVars>
          <dgm:dir/>
          <dgm:resizeHandles val="exact"/>
        </dgm:presLayoutVars>
      </dgm:prSet>
      <dgm:spPr/>
      <dgm:t>
        <a:bodyPr/>
        <a:lstStyle/>
        <a:p>
          <a:endParaRPr lang="id-ID"/>
        </a:p>
      </dgm:t>
    </dgm:pt>
    <dgm:pt modelId="{6EAE9541-BA4D-4EBC-86F8-F3C79C17498A}" type="pres">
      <dgm:prSet presAssocID="{1475B79E-AEBE-44DB-B46F-92951F314671}" presName="node" presStyleLbl="node1" presStyleIdx="0" presStyleCnt="4" custScaleY="130178">
        <dgm:presLayoutVars>
          <dgm:bulletEnabled val="1"/>
        </dgm:presLayoutVars>
      </dgm:prSet>
      <dgm:spPr/>
      <dgm:t>
        <a:bodyPr/>
        <a:lstStyle/>
        <a:p>
          <a:endParaRPr lang="id-ID"/>
        </a:p>
      </dgm:t>
    </dgm:pt>
    <dgm:pt modelId="{D00223AD-C772-46B6-A2F5-44F31AF725EB}" type="pres">
      <dgm:prSet presAssocID="{16585969-6FF3-4434-A2C8-46E7A7684EA8}" presName="sibTrans" presStyleCnt="0"/>
      <dgm:spPr/>
    </dgm:pt>
    <dgm:pt modelId="{0F080F0F-E1D0-4547-BAAE-37D2D849894F}" type="pres">
      <dgm:prSet presAssocID="{2BE1E3FC-978A-4227-A43B-5E5ADCA92831}" presName="node" presStyleLbl="node1" presStyleIdx="1" presStyleCnt="4" custScaleY="130178">
        <dgm:presLayoutVars>
          <dgm:bulletEnabled val="1"/>
        </dgm:presLayoutVars>
      </dgm:prSet>
      <dgm:spPr/>
      <dgm:t>
        <a:bodyPr/>
        <a:lstStyle/>
        <a:p>
          <a:endParaRPr lang="id-ID"/>
        </a:p>
      </dgm:t>
    </dgm:pt>
    <dgm:pt modelId="{2228B2DD-566D-49A8-B70B-C13860A2FEA4}" type="pres">
      <dgm:prSet presAssocID="{82A69981-4E54-49B6-AB46-03193C601467}" presName="sibTrans" presStyleCnt="0"/>
      <dgm:spPr/>
    </dgm:pt>
    <dgm:pt modelId="{F188BFAA-6308-40FE-8523-FF6846B1B309}" type="pres">
      <dgm:prSet presAssocID="{F74C00AD-D9F8-4AA0-B545-06226A9B2A00}" presName="node" presStyleLbl="node1" presStyleIdx="2" presStyleCnt="4" custScaleY="130178">
        <dgm:presLayoutVars>
          <dgm:bulletEnabled val="1"/>
        </dgm:presLayoutVars>
      </dgm:prSet>
      <dgm:spPr/>
      <dgm:t>
        <a:bodyPr/>
        <a:lstStyle/>
        <a:p>
          <a:endParaRPr lang="id-ID"/>
        </a:p>
      </dgm:t>
    </dgm:pt>
    <dgm:pt modelId="{1A148058-9BBB-451B-BCCC-0A01AD22CEE5}" type="pres">
      <dgm:prSet presAssocID="{24B9C43D-E099-460E-A4E3-8ACDA65DDA0B}" presName="sibTrans" presStyleCnt="0"/>
      <dgm:spPr/>
    </dgm:pt>
    <dgm:pt modelId="{1E40F889-B16D-45A6-BE6D-593E095139EB}" type="pres">
      <dgm:prSet presAssocID="{8B2B99AD-A090-4F60-B950-41AAC19600A0}" presName="node" presStyleLbl="node1" presStyleIdx="3" presStyleCnt="4" custScaleY="130178">
        <dgm:presLayoutVars>
          <dgm:bulletEnabled val="1"/>
        </dgm:presLayoutVars>
      </dgm:prSet>
      <dgm:spPr/>
      <dgm:t>
        <a:bodyPr/>
        <a:lstStyle/>
        <a:p>
          <a:endParaRPr lang="id-ID"/>
        </a:p>
      </dgm:t>
    </dgm:pt>
  </dgm:ptLst>
  <dgm:cxnLst>
    <dgm:cxn modelId="{31B0A71C-44D6-41FF-97ED-F2FD133BE956}" srcId="{A435A012-CB77-4191-8425-F38FD7B4A70B}" destId="{2BE1E3FC-978A-4227-A43B-5E5ADCA92831}" srcOrd="1" destOrd="0" parTransId="{288313C3-1EFB-40E5-A61F-56197AC39FD0}" sibTransId="{82A69981-4E54-49B6-AB46-03193C601467}"/>
    <dgm:cxn modelId="{6DBC0487-CE36-48F4-A7D8-28F5033B678A}" type="presOf" srcId="{A435A012-CB77-4191-8425-F38FD7B4A70B}" destId="{4242C727-828E-4D52-A2F8-E879114AD515}" srcOrd="0" destOrd="0" presId="urn:microsoft.com/office/officeart/2005/8/layout/default"/>
    <dgm:cxn modelId="{4C9827D7-B278-4CF7-A249-38D12366CE15}" type="presOf" srcId="{F74C00AD-D9F8-4AA0-B545-06226A9B2A00}" destId="{F188BFAA-6308-40FE-8523-FF6846B1B309}" srcOrd="0" destOrd="0" presId="urn:microsoft.com/office/officeart/2005/8/layout/default"/>
    <dgm:cxn modelId="{2F2ECD5E-40C4-4E8C-A990-4F1ADD833817}" srcId="{A435A012-CB77-4191-8425-F38FD7B4A70B}" destId="{1475B79E-AEBE-44DB-B46F-92951F314671}" srcOrd="0" destOrd="0" parTransId="{29EB981F-FBC4-47BA-B400-F6FD2AAFA141}" sibTransId="{16585969-6FF3-4434-A2C8-46E7A7684EA8}"/>
    <dgm:cxn modelId="{189D23CA-709C-4F8A-B2CE-73011F9A8A34}" type="presOf" srcId="{1475B79E-AEBE-44DB-B46F-92951F314671}" destId="{6EAE9541-BA4D-4EBC-86F8-F3C79C17498A}" srcOrd="0" destOrd="0" presId="urn:microsoft.com/office/officeart/2005/8/layout/default"/>
    <dgm:cxn modelId="{3BFBF4BF-6B3A-4116-B631-D95047C1AEA3}" srcId="{A435A012-CB77-4191-8425-F38FD7B4A70B}" destId="{8B2B99AD-A090-4F60-B950-41AAC19600A0}" srcOrd="3" destOrd="0" parTransId="{C0F50EA7-1E9F-4E7C-93EB-CE195823C160}" sibTransId="{6E056D05-62D7-4F51-B62C-265F842612C2}"/>
    <dgm:cxn modelId="{35817BB2-EFBA-4B1C-8E1B-84A1647E36D3}" type="presOf" srcId="{8B2B99AD-A090-4F60-B950-41AAC19600A0}" destId="{1E40F889-B16D-45A6-BE6D-593E095139EB}" srcOrd="0" destOrd="0" presId="urn:microsoft.com/office/officeart/2005/8/layout/default"/>
    <dgm:cxn modelId="{264C1976-5D9F-4D0E-88CE-F6DBD31342E3}" srcId="{A435A012-CB77-4191-8425-F38FD7B4A70B}" destId="{F74C00AD-D9F8-4AA0-B545-06226A9B2A00}" srcOrd="2" destOrd="0" parTransId="{2E312324-594E-443F-AF4F-0D3D3A5D4433}" sibTransId="{24B9C43D-E099-460E-A4E3-8ACDA65DDA0B}"/>
    <dgm:cxn modelId="{6E04208A-78D6-4DE8-BBC8-CF0889DC3F7F}" type="presOf" srcId="{2BE1E3FC-978A-4227-A43B-5E5ADCA92831}" destId="{0F080F0F-E1D0-4547-BAAE-37D2D849894F}" srcOrd="0" destOrd="0" presId="urn:microsoft.com/office/officeart/2005/8/layout/default"/>
    <dgm:cxn modelId="{9296801D-DD07-4917-BC61-D0FDC1BD64C5}" type="presParOf" srcId="{4242C727-828E-4D52-A2F8-E879114AD515}" destId="{6EAE9541-BA4D-4EBC-86F8-F3C79C17498A}" srcOrd="0" destOrd="0" presId="urn:microsoft.com/office/officeart/2005/8/layout/default"/>
    <dgm:cxn modelId="{C724264D-7D01-49CA-8583-6BFEB4618A43}" type="presParOf" srcId="{4242C727-828E-4D52-A2F8-E879114AD515}" destId="{D00223AD-C772-46B6-A2F5-44F31AF725EB}" srcOrd="1" destOrd="0" presId="urn:microsoft.com/office/officeart/2005/8/layout/default"/>
    <dgm:cxn modelId="{7C13AB2E-C5FF-4442-9F27-C2938EE7528F}" type="presParOf" srcId="{4242C727-828E-4D52-A2F8-E879114AD515}" destId="{0F080F0F-E1D0-4547-BAAE-37D2D849894F}" srcOrd="2" destOrd="0" presId="urn:microsoft.com/office/officeart/2005/8/layout/default"/>
    <dgm:cxn modelId="{ABB587D3-67B6-49D4-B273-A1ACB2FB6AE2}" type="presParOf" srcId="{4242C727-828E-4D52-A2F8-E879114AD515}" destId="{2228B2DD-566D-49A8-B70B-C13860A2FEA4}" srcOrd="3" destOrd="0" presId="urn:microsoft.com/office/officeart/2005/8/layout/default"/>
    <dgm:cxn modelId="{7AA78DE5-A2EA-4E13-9ED5-B74A14847BAA}" type="presParOf" srcId="{4242C727-828E-4D52-A2F8-E879114AD515}" destId="{F188BFAA-6308-40FE-8523-FF6846B1B309}" srcOrd="4" destOrd="0" presId="urn:microsoft.com/office/officeart/2005/8/layout/default"/>
    <dgm:cxn modelId="{D248FA31-5721-4FE4-BCB7-CD75144480A7}" type="presParOf" srcId="{4242C727-828E-4D52-A2F8-E879114AD515}" destId="{1A148058-9BBB-451B-BCCC-0A01AD22CEE5}" srcOrd="5" destOrd="0" presId="urn:microsoft.com/office/officeart/2005/8/layout/default"/>
    <dgm:cxn modelId="{93C3D1DC-39DE-42A4-BB22-2915BBAD8F4E}" type="presParOf" srcId="{4242C727-828E-4D52-A2F8-E879114AD515}" destId="{1E40F889-B16D-45A6-BE6D-593E095139EB}"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B76D595-391D-4CB4-91CE-37C11733C2CB}"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id-ID"/>
        </a:p>
      </dgm:t>
    </dgm:pt>
    <dgm:pt modelId="{CC973136-DB0E-4132-8D69-FA9B2F14D961}">
      <dgm:prSet/>
      <dgm:spPr/>
      <dgm:t>
        <a:bodyPr/>
        <a:lstStyle/>
        <a:p>
          <a:pPr rtl="0"/>
          <a:r>
            <a:rPr lang="en-US" dirty="0" err="1" smtClean="0"/>
            <a:t>Aseton</a:t>
          </a:r>
          <a:r>
            <a:rPr lang="en-US" dirty="0" smtClean="0"/>
            <a:t> </a:t>
          </a:r>
          <a:r>
            <a:rPr lang="en-US" dirty="0" err="1" smtClean="0"/>
            <a:t>digunakan</a:t>
          </a:r>
          <a:r>
            <a:rPr lang="en-US" dirty="0" smtClean="0"/>
            <a:t> </a:t>
          </a:r>
          <a:r>
            <a:rPr lang="en-US" dirty="0" err="1" smtClean="0"/>
            <a:t>sebagai</a:t>
          </a:r>
          <a:r>
            <a:rPr lang="en-US" dirty="0" smtClean="0"/>
            <a:t>  </a:t>
          </a:r>
          <a:r>
            <a:rPr lang="en-US" dirty="0" err="1" smtClean="0"/>
            <a:t>pembersih</a:t>
          </a:r>
          <a:r>
            <a:rPr lang="en-US" dirty="0" smtClean="0"/>
            <a:t> </a:t>
          </a:r>
          <a:r>
            <a:rPr lang="en-US" dirty="0" err="1" smtClean="0"/>
            <a:t>kaca</a:t>
          </a:r>
          <a:endParaRPr lang="id-ID" dirty="0"/>
        </a:p>
      </dgm:t>
    </dgm:pt>
    <dgm:pt modelId="{6F13CD75-31B9-4090-AC37-58DBB37A1EE4}" type="parTrans" cxnId="{EE005AC2-A84C-4DB3-BFDA-22602140EA9B}">
      <dgm:prSet/>
      <dgm:spPr/>
      <dgm:t>
        <a:bodyPr/>
        <a:lstStyle/>
        <a:p>
          <a:endParaRPr lang="id-ID"/>
        </a:p>
      </dgm:t>
    </dgm:pt>
    <dgm:pt modelId="{5CDA3E93-2273-405E-A30A-F96555C4900F}" type="sibTrans" cxnId="{EE005AC2-A84C-4DB3-BFDA-22602140EA9B}">
      <dgm:prSet/>
      <dgm:spPr/>
      <dgm:t>
        <a:bodyPr/>
        <a:lstStyle/>
        <a:p>
          <a:endParaRPr lang="id-ID"/>
        </a:p>
      </dgm:t>
    </dgm:pt>
    <dgm:pt modelId="{365348AE-3601-4FB5-86B5-7D698A49E3BD}">
      <dgm:prSet/>
      <dgm:spPr/>
      <dgm:t>
        <a:bodyPr/>
        <a:lstStyle/>
        <a:p>
          <a:pPr rtl="0"/>
          <a:r>
            <a:rPr lang="en-US" smtClean="0"/>
            <a:t>Hormon dalam tubuh manusia, misalnya testosteron,  dan sejenisnya merupakan senyawa keton.</a:t>
          </a:r>
          <a:endParaRPr lang="id-ID"/>
        </a:p>
      </dgm:t>
    </dgm:pt>
    <dgm:pt modelId="{09DDAAA2-02DA-4D87-B902-58808876E0AC}" type="parTrans" cxnId="{80E81A8F-1CC0-49EB-AF7E-282A7AF24982}">
      <dgm:prSet/>
      <dgm:spPr/>
      <dgm:t>
        <a:bodyPr/>
        <a:lstStyle/>
        <a:p>
          <a:endParaRPr lang="id-ID"/>
        </a:p>
      </dgm:t>
    </dgm:pt>
    <dgm:pt modelId="{FCE05338-E7CD-44AB-91AD-4086A4002399}" type="sibTrans" cxnId="{80E81A8F-1CC0-49EB-AF7E-282A7AF24982}">
      <dgm:prSet/>
      <dgm:spPr/>
      <dgm:t>
        <a:bodyPr/>
        <a:lstStyle/>
        <a:p>
          <a:endParaRPr lang="id-ID"/>
        </a:p>
      </dgm:t>
    </dgm:pt>
    <dgm:pt modelId="{CA6F09BF-798C-4A83-8BD1-A0EADE07CB28}" type="pres">
      <dgm:prSet presAssocID="{DB76D595-391D-4CB4-91CE-37C11733C2CB}" presName="diagram" presStyleCnt="0">
        <dgm:presLayoutVars>
          <dgm:dir/>
          <dgm:resizeHandles val="exact"/>
        </dgm:presLayoutVars>
      </dgm:prSet>
      <dgm:spPr/>
      <dgm:t>
        <a:bodyPr/>
        <a:lstStyle/>
        <a:p>
          <a:endParaRPr lang="id-ID"/>
        </a:p>
      </dgm:t>
    </dgm:pt>
    <dgm:pt modelId="{963EDBB1-4133-417F-925D-7D2E616C780B}" type="pres">
      <dgm:prSet presAssocID="{CC973136-DB0E-4132-8D69-FA9B2F14D961}" presName="node" presStyleLbl="node1" presStyleIdx="0" presStyleCnt="2" custScaleX="176962">
        <dgm:presLayoutVars>
          <dgm:bulletEnabled val="1"/>
        </dgm:presLayoutVars>
      </dgm:prSet>
      <dgm:spPr/>
      <dgm:t>
        <a:bodyPr/>
        <a:lstStyle/>
        <a:p>
          <a:endParaRPr lang="id-ID"/>
        </a:p>
      </dgm:t>
    </dgm:pt>
    <dgm:pt modelId="{B19490C5-A335-4509-A722-CB0E7AF84E63}" type="pres">
      <dgm:prSet presAssocID="{5CDA3E93-2273-405E-A30A-F96555C4900F}" presName="sibTrans" presStyleCnt="0"/>
      <dgm:spPr/>
    </dgm:pt>
    <dgm:pt modelId="{8F908142-CD60-4669-B7AD-45E7DF6671A9}" type="pres">
      <dgm:prSet presAssocID="{365348AE-3601-4FB5-86B5-7D698A49E3BD}" presName="node" presStyleLbl="node1" presStyleIdx="1" presStyleCnt="2" custScaleX="176962">
        <dgm:presLayoutVars>
          <dgm:bulletEnabled val="1"/>
        </dgm:presLayoutVars>
      </dgm:prSet>
      <dgm:spPr/>
      <dgm:t>
        <a:bodyPr/>
        <a:lstStyle/>
        <a:p>
          <a:endParaRPr lang="id-ID"/>
        </a:p>
      </dgm:t>
    </dgm:pt>
  </dgm:ptLst>
  <dgm:cxnLst>
    <dgm:cxn modelId="{E42818F7-87A0-4BC4-A9D9-1A2399A43FE6}" type="presOf" srcId="{365348AE-3601-4FB5-86B5-7D698A49E3BD}" destId="{8F908142-CD60-4669-B7AD-45E7DF6671A9}" srcOrd="0" destOrd="0" presId="urn:microsoft.com/office/officeart/2005/8/layout/default"/>
    <dgm:cxn modelId="{EE005AC2-A84C-4DB3-BFDA-22602140EA9B}" srcId="{DB76D595-391D-4CB4-91CE-37C11733C2CB}" destId="{CC973136-DB0E-4132-8D69-FA9B2F14D961}" srcOrd="0" destOrd="0" parTransId="{6F13CD75-31B9-4090-AC37-58DBB37A1EE4}" sibTransId="{5CDA3E93-2273-405E-A30A-F96555C4900F}"/>
    <dgm:cxn modelId="{15E69FE6-0CCA-4148-B01B-322971672FDF}" type="presOf" srcId="{CC973136-DB0E-4132-8D69-FA9B2F14D961}" destId="{963EDBB1-4133-417F-925D-7D2E616C780B}" srcOrd="0" destOrd="0" presId="urn:microsoft.com/office/officeart/2005/8/layout/default"/>
    <dgm:cxn modelId="{80E81A8F-1CC0-49EB-AF7E-282A7AF24982}" srcId="{DB76D595-391D-4CB4-91CE-37C11733C2CB}" destId="{365348AE-3601-4FB5-86B5-7D698A49E3BD}" srcOrd="1" destOrd="0" parTransId="{09DDAAA2-02DA-4D87-B902-58808876E0AC}" sibTransId="{FCE05338-E7CD-44AB-91AD-4086A4002399}"/>
    <dgm:cxn modelId="{0E83FC3B-AD28-4A88-9E0C-BDB02D00B9EA}" type="presOf" srcId="{DB76D595-391D-4CB4-91CE-37C11733C2CB}" destId="{CA6F09BF-798C-4A83-8BD1-A0EADE07CB28}" srcOrd="0" destOrd="0" presId="urn:microsoft.com/office/officeart/2005/8/layout/default"/>
    <dgm:cxn modelId="{AC84A4B8-6693-4523-8EEE-F5EB90EDA85B}" type="presParOf" srcId="{CA6F09BF-798C-4A83-8BD1-A0EADE07CB28}" destId="{963EDBB1-4133-417F-925D-7D2E616C780B}" srcOrd="0" destOrd="0" presId="urn:microsoft.com/office/officeart/2005/8/layout/default"/>
    <dgm:cxn modelId="{4CCFDFED-B2E5-4663-8C98-9C4C9AD710F2}" type="presParOf" srcId="{CA6F09BF-798C-4A83-8BD1-A0EADE07CB28}" destId="{B19490C5-A335-4509-A722-CB0E7AF84E63}" srcOrd="1" destOrd="0" presId="urn:microsoft.com/office/officeart/2005/8/layout/default"/>
    <dgm:cxn modelId="{40A9D2BC-AE58-4EEF-B035-B4433FF1F1E4}" type="presParOf" srcId="{CA6F09BF-798C-4A83-8BD1-A0EADE07CB28}" destId="{8F908142-CD60-4669-B7AD-45E7DF6671A9}" srcOrd="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A8E14C0-6467-441A-8402-6E8DE326C91F}" type="doc">
      <dgm:prSet loTypeId="urn:microsoft.com/office/officeart/2005/8/layout/process1" loCatId="process" qsTypeId="urn:microsoft.com/office/officeart/2005/8/quickstyle/simple1" qsCatId="simple" csTypeId="urn:microsoft.com/office/officeart/2005/8/colors/colorful2" csCatId="colorful"/>
      <dgm:spPr/>
      <dgm:t>
        <a:bodyPr/>
        <a:lstStyle/>
        <a:p>
          <a:endParaRPr lang="id-ID"/>
        </a:p>
      </dgm:t>
    </dgm:pt>
    <dgm:pt modelId="{A4E97358-6800-40E7-AF04-5CA1D7279092}">
      <dgm:prSet/>
      <dgm:spPr/>
      <dgm:t>
        <a:bodyPr/>
        <a:lstStyle/>
        <a:p>
          <a:pPr rtl="0"/>
          <a:r>
            <a:rPr lang="en-US" smtClean="0"/>
            <a:t>Pilih rantai karbon terpanjang yang mengandung gugus –COOH dan beri nama seperti nama alkananya dengan mengganti akhiran “</a:t>
          </a:r>
          <a:r>
            <a:rPr lang="en-US" i="1" smtClean="0"/>
            <a:t>a</a:t>
          </a:r>
          <a:r>
            <a:rPr lang="en-US" smtClean="0"/>
            <a:t>” dengan akhiran “</a:t>
          </a:r>
          <a:r>
            <a:rPr lang="en-US" i="1" smtClean="0"/>
            <a:t>oat</a:t>
          </a:r>
          <a:r>
            <a:rPr lang="en-US" smtClean="0"/>
            <a:t>” dan ditambah awalan “asam”.</a:t>
          </a:r>
          <a:endParaRPr lang="id-ID"/>
        </a:p>
      </dgm:t>
    </dgm:pt>
    <dgm:pt modelId="{820EAEEA-0F9F-481F-9FC0-C28E5A894908}" type="parTrans" cxnId="{E06AFB1E-DE75-4938-99D6-1023AC80B9D9}">
      <dgm:prSet/>
      <dgm:spPr/>
      <dgm:t>
        <a:bodyPr/>
        <a:lstStyle/>
        <a:p>
          <a:endParaRPr lang="id-ID"/>
        </a:p>
      </dgm:t>
    </dgm:pt>
    <dgm:pt modelId="{B501D11F-1B43-4633-BEA5-52E707BDDE98}" type="sibTrans" cxnId="{E06AFB1E-DE75-4938-99D6-1023AC80B9D9}">
      <dgm:prSet/>
      <dgm:spPr/>
      <dgm:t>
        <a:bodyPr/>
        <a:lstStyle/>
        <a:p>
          <a:endParaRPr lang="id-ID"/>
        </a:p>
      </dgm:t>
    </dgm:pt>
    <dgm:pt modelId="{3E812B64-C675-4657-83BF-13F622F9419F}">
      <dgm:prSet/>
      <dgm:spPr/>
      <dgm:t>
        <a:bodyPr/>
        <a:lstStyle/>
        <a:p>
          <a:pPr rtl="0"/>
          <a:r>
            <a:rPr lang="en-US" smtClean="0"/>
            <a:t>Apabila rantai utama mengikat gugus alkil sebagai cabang, penomorannya dimulai dari gugus –COOH.</a:t>
          </a:r>
          <a:endParaRPr lang="id-ID"/>
        </a:p>
      </dgm:t>
    </dgm:pt>
    <dgm:pt modelId="{A156BE37-AB6F-4AF5-B0C7-7D23E15C86FF}" type="parTrans" cxnId="{10926B5F-A90F-4F3E-8945-5B4120F8A173}">
      <dgm:prSet/>
      <dgm:spPr/>
      <dgm:t>
        <a:bodyPr/>
        <a:lstStyle/>
        <a:p>
          <a:endParaRPr lang="id-ID"/>
        </a:p>
      </dgm:t>
    </dgm:pt>
    <dgm:pt modelId="{61AA9E5C-A8E8-45A9-A0EB-AA43CF4F65C8}" type="sibTrans" cxnId="{10926B5F-A90F-4F3E-8945-5B4120F8A173}">
      <dgm:prSet/>
      <dgm:spPr/>
      <dgm:t>
        <a:bodyPr/>
        <a:lstStyle/>
        <a:p>
          <a:endParaRPr lang="id-ID"/>
        </a:p>
      </dgm:t>
    </dgm:pt>
    <dgm:pt modelId="{9A807338-05DE-4B7F-A68D-F1BC2E6C398D}" type="pres">
      <dgm:prSet presAssocID="{2A8E14C0-6467-441A-8402-6E8DE326C91F}" presName="Name0" presStyleCnt="0">
        <dgm:presLayoutVars>
          <dgm:dir/>
          <dgm:resizeHandles val="exact"/>
        </dgm:presLayoutVars>
      </dgm:prSet>
      <dgm:spPr/>
      <dgm:t>
        <a:bodyPr/>
        <a:lstStyle/>
        <a:p>
          <a:endParaRPr lang="id-ID"/>
        </a:p>
      </dgm:t>
    </dgm:pt>
    <dgm:pt modelId="{2F2E69B7-FFE2-45D7-A873-F70FE9B39093}" type="pres">
      <dgm:prSet presAssocID="{A4E97358-6800-40E7-AF04-5CA1D7279092}" presName="node" presStyleLbl="node1" presStyleIdx="0" presStyleCnt="2">
        <dgm:presLayoutVars>
          <dgm:bulletEnabled val="1"/>
        </dgm:presLayoutVars>
      </dgm:prSet>
      <dgm:spPr/>
      <dgm:t>
        <a:bodyPr/>
        <a:lstStyle/>
        <a:p>
          <a:endParaRPr lang="id-ID"/>
        </a:p>
      </dgm:t>
    </dgm:pt>
    <dgm:pt modelId="{E68EBD5A-405F-4A45-AAC1-424E702AC748}" type="pres">
      <dgm:prSet presAssocID="{B501D11F-1B43-4633-BEA5-52E707BDDE98}" presName="sibTrans" presStyleLbl="sibTrans2D1" presStyleIdx="0" presStyleCnt="1"/>
      <dgm:spPr/>
      <dgm:t>
        <a:bodyPr/>
        <a:lstStyle/>
        <a:p>
          <a:endParaRPr lang="id-ID"/>
        </a:p>
      </dgm:t>
    </dgm:pt>
    <dgm:pt modelId="{A48D9DD4-62FC-4BDA-B10A-F8AE88F3A9F1}" type="pres">
      <dgm:prSet presAssocID="{B501D11F-1B43-4633-BEA5-52E707BDDE98}" presName="connectorText" presStyleLbl="sibTrans2D1" presStyleIdx="0" presStyleCnt="1"/>
      <dgm:spPr/>
      <dgm:t>
        <a:bodyPr/>
        <a:lstStyle/>
        <a:p>
          <a:endParaRPr lang="id-ID"/>
        </a:p>
      </dgm:t>
    </dgm:pt>
    <dgm:pt modelId="{AD580EF5-B071-4F5A-8075-C174C2B56E1D}" type="pres">
      <dgm:prSet presAssocID="{3E812B64-C675-4657-83BF-13F622F9419F}" presName="node" presStyleLbl="node1" presStyleIdx="1" presStyleCnt="2">
        <dgm:presLayoutVars>
          <dgm:bulletEnabled val="1"/>
        </dgm:presLayoutVars>
      </dgm:prSet>
      <dgm:spPr/>
      <dgm:t>
        <a:bodyPr/>
        <a:lstStyle/>
        <a:p>
          <a:endParaRPr lang="id-ID"/>
        </a:p>
      </dgm:t>
    </dgm:pt>
  </dgm:ptLst>
  <dgm:cxnLst>
    <dgm:cxn modelId="{E06AFB1E-DE75-4938-99D6-1023AC80B9D9}" srcId="{2A8E14C0-6467-441A-8402-6E8DE326C91F}" destId="{A4E97358-6800-40E7-AF04-5CA1D7279092}" srcOrd="0" destOrd="0" parTransId="{820EAEEA-0F9F-481F-9FC0-C28E5A894908}" sibTransId="{B501D11F-1B43-4633-BEA5-52E707BDDE98}"/>
    <dgm:cxn modelId="{B0D36886-3563-4ECC-AD7F-F5213C71DA62}" type="presOf" srcId="{A4E97358-6800-40E7-AF04-5CA1D7279092}" destId="{2F2E69B7-FFE2-45D7-A873-F70FE9B39093}" srcOrd="0" destOrd="0" presId="urn:microsoft.com/office/officeart/2005/8/layout/process1"/>
    <dgm:cxn modelId="{A0745DC6-C306-4BD6-A7EF-A6473E6DF8FE}" type="presOf" srcId="{B501D11F-1B43-4633-BEA5-52E707BDDE98}" destId="{E68EBD5A-405F-4A45-AAC1-424E702AC748}" srcOrd="0" destOrd="0" presId="urn:microsoft.com/office/officeart/2005/8/layout/process1"/>
    <dgm:cxn modelId="{10926B5F-A90F-4F3E-8945-5B4120F8A173}" srcId="{2A8E14C0-6467-441A-8402-6E8DE326C91F}" destId="{3E812B64-C675-4657-83BF-13F622F9419F}" srcOrd="1" destOrd="0" parTransId="{A156BE37-AB6F-4AF5-B0C7-7D23E15C86FF}" sibTransId="{61AA9E5C-A8E8-45A9-A0EB-AA43CF4F65C8}"/>
    <dgm:cxn modelId="{ACC07867-29C2-4A21-BD0D-4F29B3475E61}" type="presOf" srcId="{3E812B64-C675-4657-83BF-13F622F9419F}" destId="{AD580EF5-B071-4F5A-8075-C174C2B56E1D}" srcOrd="0" destOrd="0" presId="urn:microsoft.com/office/officeart/2005/8/layout/process1"/>
    <dgm:cxn modelId="{79E3F52F-CB75-49FC-B8EF-19E3AC857082}" type="presOf" srcId="{B501D11F-1B43-4633-BEA5-52E707BDDE98}" destId="{A48D9DD4-62FC-4BDA-B10A-F8AE88F3A9F1}" srcOrd="1" destOrd="0" presId="urn:microsoft.com/office/officeart/2005/8/layout/process1"/>
    <dgm:cxn modelId="{5710303B-8E57-4D38-8E85-1CF694DD5D9C}" type="presOf" srcId="{2A8E14C0-6467-441A-8402-6E8DE326C91F}" destId="{9A807338-05DE-4B7F-A68D-F1BC2E6C398D}" srcOrd="0" destOrd="0" presId="urn:microsoft.com/office/officeart/2005/8/layout/process1"/>
    <dgm:cxn modelId="{AB2A8210-2C0E-44F7-9C72-65812C9E95AB}" type="presParOf" srcId="{9A807338-05DE-4B7F-A68D-F1BC2E6C398D}" destId="{2F2E69B7-FFE2-45D7-A873-F70FE9B39093}" srcOrd="0" destOrd="0" presId="urn:microsoft.com/office/officeart/2005/8/layout/process1"/>
    <dgm:cxn modelId="{E79C3C87-CE2D-43B5-824F-D9F2AAF5CF79}" type="presParOf" srcId="{9A807338-05DE-4B7F-A68D-F1BC2E6C398D}" destId="{E68EBD5A-405F-4A45-AAC1-424E702AC748}" srcOrd="1" destOrd="0" presId="urn:microsoft.com/office/officeart/2005/8/layout/process1"/>
    <dgm:cxn modelId="{6F22D96F-E68F-416B-BC19-B57A66025D48}" type="presParOf" srcId="{E68EBD5A-405F-4A45-AAC1-424E702AC748}" destId="{A48D9DD4-62FC-4BDA-B10A-F8AE88F3A9F1}" srcOrd="0" destOrd="0" presId="urn:microsoft.com/office/officeart/2005/8/layout/process1"/>
    <dgm:cxn modelId="{E495D939-F2DE-49F7-99A7-7CB53F07B58D}" type="presParOf" srcId="{9A807338-05DE-4B7F-A68D-F1BC2E6C398D}" destId="{AD580EF5-B071-4F5A-8075-C174C2B56E1D}"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6989E39-037C-4EFE-906D-2A1340AA864D}"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id-ID"/>
        </a:p>
      </dgm:t>
    </dgm:pt>
    <dgm:pt modelId="{5876F8C6-1EB7-4F9F-94D2-552623A69CAA}">
      <dgm:prSet/>
      <dgm:spPr/>
      <dgm:t>
        <a:bodyPr/>
        <a:lstStyle/>
        <a:p>
          <a:pPr rtl="0"/>
          <a:r>
            <a:rPr lang="id-ID" dirty="0" smtClean="0"/>
            <a:t>a) Asam karboksilat dapat membentuk ikatan hidrogen yang cukup kuat sehingga mempunyai titik didih dan titik leleh yang relatif tinggi dibandingkan alkana dengan jumlah atom karbon yang sama.</a:t>
          </a:r>
          <a:endParaRPr lang="id-ID" dirty="0"/>
        </a:p>
      </dgm:t>
    </dgm:pt>
    <dgm:pt modelId="{6D1A8BA0-CC31-417D-AFB3-0257B67F6DC9}" type="parTrans" cxnId="{6E95ED71-12A3-47A2-9C67-BC9D033F332B}">
      <dgm:prSet/>
      <dgm:spPr/>
      <dgm:t>
        <a:bodyPr/>
        <a:lstStyle/>
        <a:p>
          <a:endParaRPr lang="id-ID"/>
        </a:p>
      </dgm:t>
    </dgm:pt>
    <dgm:pt modelId="{6BCEA958-2412-4509-88DA-7808404F54E0}" type="sibTrans" cxnId="{6E95ED71-12A3-47A2-9C67-BC9D033F332B}">
      <dgm:prSet/>
      <dgm:spPr/>
      <dgm:t>
        <a:bodyPr/>
        <a:lstStyle/>
        <a:p>
          <a:endParaRPr lang="id-ID"/>
        </a:p>
      </dgm:t>
    </dgm:pt>
    <dgm:pt modelId="{26E55051-A5CB-438D-83D0-7D37668A3BC0}">
      <dgm:prSet/>
      <dgm:spPr/>
      <dgm:t>
        <a:bodyPr/>
        <a:lstStyle/>
        <a:p>
          <a:pPr rtl="0"/>
          <a:r>
            <a:rPr lang="id-ID" dirty="0" smtClean="0"/>
            <a:t>b) Asam karboksilat dengan jumlah atom karbon sedikit (suku rendah) merupakan senyawa yang mudah menguap dengan bau tajam. Semakin banyak jumlah atom karbonnya, semakin sukar menguap.</a:t>
          </a:r>
          <a:endParaRPr lang="id-ID" dirty="0"/>
        </a:p>
      </dgm:t>
    </dgm:pt>
    <dgm:pt modelId="{DEA37256-8490-4A91-92B6-63F4E4619450}" type="parTrans" cxnId="{9CD26AB3-881F-486B-99F3-0DF2813E466D}">
      <dgm:prSet/>
      <dgm:spPr/>
      <dgm:t>
        <a:bodyPr/>
        <a:lstStyle/>
        <a:p>
          <a:endParaRPr lang="id-ID"/>
        </a:p>
      </dgm:t>
    </dgm:pt>
    <dgm:pt modelId="{BD0588C4-B7DE-44E8-9543-BFD0B7547BAF}" type="sibTrans" cxnId="{9CD26AB3-881F-486B-99F3-0DF2813E466D}">
      <dgm:prSet/>
      <dgm:spPr/>
      <dgm:t>
        <a:bodyPr/>
        <a:lstStyle/>
        <a:p>
          <a:endParaRPr lang="id-ID"/>
        </a:p>
      </dgm:t>
    </dgm:pt>
    <dgm:pt modelId="{A2765B00-6D6D-4CBC-B147-FEBF7E5C81E5}">
      <dgm:prSet/>
      <dgm:spPr/>
      <dgm:t>
        <a:bodyPr/>
        <a:lstStyle/>
        <a:p>
          <a:pPr rtl="0"/>
          <a:r>
            <a:rPr lang="id-ID" smtClean="0"/>
            <a:t>c) Asam karboksilat bersifat polar sehingga mudah larut dalam air. Semakin banyak atom karbonnya, semakin sukar larut dalam air.</a:t>
          </a:r>
          <a:endParaRPr lang="id-ID"/>
        </a:p>
      </dgm:t>
    </dgm:pt>
    <dgm:pt modelId="{3F4BEBD5-B83D-4C4B-9DD5-F505D19EF096}" type="parTrans" cxnId="{0036C2D5-B733-436C-BFE3-1CC58B824291}">
      <dgm:prSet/>
      <dgm:spPr/>
      <dgm:t>
        <a:bodyPr/>
        <a:lstStyle/>
        <a:p>
          <a:endParaRPr lang="id-ID"/>
        </a:p>
      </dgm:t>
    </dgm:pt>
    <dgm:pt modelId="{DA9FA7ED-0AAB-4939-A039-C0352DEAFD2E}" type="sibTrans" cxnId="{0036C2D5-B733-436C-BFE3-1CC58B824291}">
      <dgm:prSet/>
      <dgm:spPr/>
      <dgm:t>
        <a:bodyPr/>
        <a:lstStyle/>
        <a:p>
          <a:endParaRPr lang="id-ID"/>
        </a:p>
      </dgm:t>
    </dgm:pt>
    <dgm:pt modelId="{4426FB15-FC54-4C95-A52C-6B6577D18E74}">
      <dgm:prSet/>
      <dgm:spPr/>
      <dgm:t>
        <a:bodyPr/>
        <a:lstStyle/>
        <a:p>
          <a:pPr rtl="0"/>
          <a:r>
            <a:rPr lang="id-ID" dirty="0" smtClean="0"/>
            <a:t>d) Di dalam air, dua molekul asam karboksilat dapat bergabung membentuk satu molekul (dimer).</a:t>
          </a:r>
          <a:endParaRPr lang="id-ID" dirty="0"/>
        </a:p>
      </dgm:t>
    </dgm:pt>
    <dgm:pt modelId="{AF30709C-78BC-4391-8819-923C7C6FC898}" type="parTrans" cxnId="{A6ED3C93-CA76-4402-A476-13038B2E6934}">
      <dgm:prSet/>
      <dgm:spPr/>
      <dgm:t>
        <a:bodyPr/>
        <a:lstStyle/>
        <a:p>
          <a:endParaRPr lang="id-ID"/>
        </a:p>
      </dgm:t>
    </dgm:pt>
    <dgm:pt modelId="{704E5121-8430-4C54-AC54-3E355DC64C1D}" type="sibTrans" cxnId="{A6ED3C93-CA76-4402-A476-13038B2E6934}">
      <dgm:prSet/>
      <dgm:spPr/>
      <dgm:t>
        <a:bodyPr/>
        <a:lstStyle/>
        <a:p>
          <a:endParaRPr lang="id-ID"/>
        </a:p>
      </dgm:t>
    </dgm:pt>
    <dgm:pt modelId="{B618E1E3-B2B5-43BF-9309-5196BAA9CC5A}">
      <dgm:prSet/>
      <dgm:spPr/>
      <dgm:t>
        <a:bodyPr/>
        <a:lstStyle/>
        <a:p>
          <a:pPr rtl="0"/>
          <a:r>
            <a:rPr lang="id-ID" smtClean="0"/>
            <a:t>e) Asam karboksilat memiliki bau yang menyengat. Asam </a:t>
          </a:r>
          <a:r>
            <a:rPr lang="pl-PL" smtClean="0"/>
            <a:t>karboksilat yang paling umum adalah asam asetat pada</a:t>
          </a:r>
          <a:r>
            <a:rPr lang="id-ID" smtClean="0"/>
            <a:t> cuka dan asam butanoat pada mentega tengik.</a:t>
          </a:r>
          <a:endParaRPr lang="id-ID"/>
        </a:p>
      </dgm:t>
    </dgm:pt>
    <dgm:pt modelId="{F999996B-4BE9-4F46-8CD4-39382A4E7161}" type="parTrans" cxnId="{0D9D4F49-419A-4247-9C3A-B7A7D566DEE3}">
      <dgm:prSet/>
      <dgm:spPr/>
      <dgm:t>
        <a:bodyPr/>
        <a:lstStyle/>
        <a:p>
          <a:endParaRPr lang="id-ID"/>
        </a:p>
      </dgm:t>
    </dgm:pt>
    <dgm:pt modelId="{B42F0D10-F58C-4006-815C-768BF8048267}" type="sibTrans" cxnId="{0D9D4F49-419A-4247-9C3A-B7A7D566DEE3}">
      <dgm:prSet/>
      <dgm:spPr/>
      <dgm:t>
        <a:bodyPr/>
        <a:lstStyle/>
        <a:p>
          <a:endParaRPr lang="id-ID"/>
        </a:p>
      </dgm:t>
    </dgm:pt>
    <dgm:pt modelId="{BE7CFFA6-6AE7-4DF7-8A57-8B29D5BFCA12}" type="pres">
      <dgm:prSet presAssocID="{46989E39-037C-4EFE-906D-2A1340AA864D}" presName="Name0" presStyleCnt="0">
        <dgm:presLayoutVars>
          <dgm:dir/>
          <dgm:resizeHandles val="exact"/>
        </dgm:presLayoutVars>
      </dgm:prSet>
      <dgm:spPr/>
      <dgm:t>
        <a:bodyPr/>
        <a:lstStyle/>
        <a:p>
          <a:endParaRPr lang="id-ID"/>
        </a:p>
      </dgm:t>
    </dgm:pt>
    <dgm:pt modelId="{6035D9FD-54E3-46F6-B20E-7700DBEF5BD5}" type="pres">
      <dgm:prSet presAssocID="{5876F8C6-1EB7-4F9F-94D2-552623A69CAA}" presName="node" presStyleLbl="node1" presStyleIdx="0" presStyleCnt="5">
        <dgm:presLayoutVars>
          <dgm:bulletEnabled val="1"/>
        </dgm:presLayoutVars>
      </dgm:prSet>
      <dgm:spPr/>
      <dgm:t>
        <a:bodyPr/>
        <a:lstStyle/>
        <a:p>
          <a:endParaRPr lang="id-ID"/>
        </a:p>
      </dgm:t>
    </dgm:pt>
    <dgm:pt modelId="{AD332CA8-196B-47F3-A321-D635CDAD3A46}" type="pres">
      <dgm:prSet presAssocID="{6BCEA958-2412-4509-88DA-7808404F54E0}" presName="sibTrans" presStyleCnt="0"/>
      <dgm:spPr/>
    </dgm:pt>
    <dgm:pt modelId="{AF4AB576-001F-4B69-8098-E0593A55E5F0}" type="pres">
      <dgm:prSet presAssocID="{26E55051-A5CB-438D-83D0-7D37668A3BC0}" presName="node" presStyleLbl="node1" presStyleIdx="1" presStyleCnt="5">
        <dgm:presLayoutVars>
          <dgm:bulletEnabled val="1"/>
        </dgm:presLayoutVars>
      </dgm:prSet>
      <dgm:spPr/>
      <dgm:t>
        <a:bodyPr/>
        <a:lstStyle/>
        <a:p>
          <a:endParaRPr lang="id-ID"/>
        </a:p>
      </dgm:t>
    </dgm:pt>
    <dgm:pt modelId="{38F5DF2A-2F6D-49CC-9F55-FAA37C7579A4}" type="pres">
      <dgm:prSet presAssocID="{BD0588C4-B7DE-44E8-9543-BFD0B7547BAF}" presName="sibTrans" presStyleCnt="0"/>
      <dgm:spPr/>
    </dgm:pt>
    <dgm:pt modelId="{1F802EF8-3B8E-4429-9AB9-3FA8CC3E000C}" type="pres">
      <dgm:prSet presAssocID="{A2765B00-6D6D-4CBC-B147-FEBF7E5C81E5}" presName="node" presStyleLbl="node1" presStyleIdx="2" presStyleCnt="5">
        <dgm:presLayoutVars>
          <dgm:bulletEnabled val="1"/>
        </dgm:presLayoutVars>
      </dgm:prSet>
      <dgm:spPr/>
      <dgm:t>
        <a:bodyPr/>
        <a:lstStyle/>
        <a:p>
          <a:endParaRPr lang="id-ID"/>
        </a:p>
      </dgm:t>
    </dgm:pt>
    <dgm:pt modelId="{64F6D6C2-3F08-4E92-8218-0384242093D6}" type="pres">
      <dgm:prSet presAssocID="{DA9FA7ED-0AAB-4939-A039-C0352DEAFD2E}" presName="sibTrans" presStyleCnt="0"/>
      <dgm:spPr/>
    </dgm:pt>
    <dgm:pt modelId="{C5BAAC22-492D-413D-B564-7E621BC929A1}" type="pres">
      <dgm:prSet presAssocID="{4426FB15-FC54-4C95-A52C-6B6577D18E74}" presName="node" presStyleLbl="node1" presStyleIdx="3" presStyleCnt="5">
        <dgm:presLayoutVars>
          <dgm:bulletEnabled val="1"/>
        </dgm:presLayoutVars>
      </dgm:prSet>
      <dgm:spPr/>
      <dgm:t>
        <a:bodyPr/>
        <a:lstStyle/>
        <a:p>
          <a:endParaRPr lang="id-ID"/>
        </a:p>
      </dgm:t>
    </dgm:pt>
    <dgm:pt modelId="{007A1342-7908-4C92-B5C2-C1BFD32332DE}" type="pres">
      <dgm:prSet presAssocID="{704E5121-8430-4C54-AC54-3E355DC64C1D}" presName="sibTrans" presStyleCnt="0"/>
      <dgm:spPr/>
    </dgm:pt>
    <dgm:pt modelId="{5E453737-6BDB-4BD3-9A48-8E0B6AE4A5B0}" type="pres">
      <dgm:prSet presAssocID="{B618E1E3-B2B5-43BF-9309-5196BAA9CC5A}" presName="node" presStyleLbl="node1" presStyleIdx="4" presStyleCnt="5">
        <dgm:presLayoutVars>
          <dgm:bulletEnabled val="1"/>
        </dgm:presLayoutVars>
      </dgm:prSet>
      <dgm:spPr/>
      <dgm:t>
        <a:bodyPr/>
        <a:lstStyle/>
        <a:p>
          <a:endParaRPr lang="id-ID"/>
        </a:p>
      </dgm:t>
    </dgm:pt>
  </dgm:ptLst>
  <dgm:cxnLst>
    <dgm:cxn modelId="{6E95ED71-12A3-47A2-9C67-BC9D033F332B}" srcId="{46989E39-037C-4EFE-906D-2A1340AA864D}" destId="{5876F8C6-1EB7-4F9F-94D2-552623A69CAA}" srcOrd="0" destOrd="0" parTransId="{6D1A8BA0-CC31-417D-AFB3-0257B67F6DC9}" sibTransId="{6BCEA958-2412-4509-88DA-7808404F54E0}"/>
    <dgm:cxn modelId="{0D9D4F49-419A-4247-9C3A-B7A7D566DEE3}" srcId="{46989E39-037C-4EFE-906D-2A1340AA864D}" destId="{B618E1E3-B2B5-43BF-9309-5196BAA9CC5A}" srcOrd="4" destOrd="0" parTransId="{F999996B-4BE9-4F46-8CD4-39382A4E7161}" sibTransId="{B42F0D10-F58C-4006-815C-768BF8048267}"/>
    <dgm:cxn modelId="{06DA2C34-651D-4931-9889-86858C174E0E}" type="presOf" srcId="{4426FB15-FC54-4C95-A52C-6B6577D18E74}" destId="{C5BAAC22-492D-413D-B564-7E621BC929A1}" srcOrd="0" destOrd="0" presId="urn:microsoft.com/office/officeart/2005/8/layout/hList6"/>
    <dgm:cxn modelId="{544EE08A-14AB-497A-9E75-8AA9A2E914BC}" type="presOf" srcId="{26E55051-A5CB-438D-83D0-7D37668A3BC0}" destId="{AF4AB576-001F-4B69-8098-E0593A55E5F0}" srcOrd="0" destOrd="0" presId="urn:microsoft.com/office/officeart/2005/8/layout/hList6"/>
    <dgm:cxn modelId="{22B92057-C5BA-4B72-853C-1F0485C2C53A}" type="presOf" srcId="{B618E1E3-B2B5-43BF-9309-5196BAA9CC5A}" destId="{5E453737-6BDB-4BD3-9A48-8E0B6AE4A5B0}" srcOrd="0" destOrd="0" presId="urn:microsoft.com/office/officeart/2005/8/layout/hList6"/>
    <dgm:cxn modelId="{16FE66F4-A1CF-4FFF-BEED-C0F1811F8C91}" type="presOf" srcId="{5876F8C6-1EB7-4F9F-94D2-552623A69CAA}" destId="{6035D9FD-54E3-46F6-B20E-7700DBEF5BD5}" srcOrd="0" destOrd="0" presId="urn:microsoft.com/office/officeart/2005/8/layout/hList6"/>
    <dgm:cxn modelId="{D9575A58-E37E-47BE-9929-BF67D4C596D1}" type="presOf" srcId="{A2765B00-6D6D-4CBC-B147-FEBF7E5C81E5}" destId="{1F802EF8-3B8E-4429-9AB9-3FA8CC3E000C}" srcOrd="0" destOrd="0" presId="urn:microsoft.com/office/officeart/2005/8/layout/hList6"/>
    <dgm:cxn modelId="{2A5744C1-A97D-4EE1-8084-0BB6E4452F08}" type="presOf" srcId="{46989E39-037C-4EFE-906D-2A1340AA864D}" destId="{BE7CFFA6-6AE7-4DF7-8A57-8B29D5BFCA12}" srcOrd="0" destOrd="0" presId="urn:microsoft.com/office/officeart/2005/8/layout/hList6"/>
    <dgm:cxn modelId="{9CD26AB3-881F-486B-99F3-0DF2813E466D}" srcId="{46989E39-037C-4EFE-906D-2A1340AA864D}" destId="{26E55051-A5CB-438D-83D0-7D37668A3BC0}" srcOrd="1" destOrd="0" parTransId="{DEA37256-8490-4A91-92B6-63F4E4619450}" sibTransId="{BD0588C4-B7DE-44E8-9543-BFD0B7547BAF}"/>
    <dgm:cxn modelId="{A6ED3C93-CA76-4402-A476-13038B2E6934}" srcId="{46989E39-037C-4EFE-906D-2A1340AA864D}" destId="{4426FB15-FC54-4C95-A52C-6B6577D18E74}" srcOrd="3" destOrd="0" parTransId="{AF30709C-78BC-4391-8819-923C7C6FC898}" sibTransId="{704E5121-8430-4C54-AC54-3E355DC64C1D}"/>
    <dgm:cxn modelId="{0036C2D5-B733-436C-BFE3-1CC58B824291}" srcId="{46989E39-037C-4EFE-906D-2A1340AA864D}" destId="{A2765B00-6D6D-4CBC-B147-FEBF7E5C81E5}" srcOrd="2" destOrd="0" parTransId="{3F4BEBD5-B83D-4C4B-9DD5-F505D19EF096}" sibTransId="{DA9FA7ED-0AAB-4939-A039-C0352DEAFD2E}"/>
    <dgm:cxn modelId="{A9904310-DC37-4446-B568-3B22A778F016}" type="presParOf" srcId="{BE7CFFA6-6AE7-4DF7-8A57-8B29D5BFCA12}" destId="{6035D9FD-54E3-46F6-B20E-7700DBEF5BD5}" srcOrd="0" destOrd="0" presId="urn:microsoft.com/office/officeart/2005/8/layout/hList6"/>
    <dgm:cxn modelId="{81864389-7E91-4A65-B593-C7563EBFB0FB}" type="presParOf" srcId="{BE7CFFA6-6AE7-4DF7-8A57-8B29D5BFCA12}" destId="{AD332CA8-196B-47F3-A321-D635CDAD3A46}" srcOrd="1" destOrd="0" presId="urn:microsoft.com/office/officeart/2005/8/layout/hList6"/>
    <dgm:cxn modelId="{41A9BBBE-A606-4915-9D39-49F36BDA8DC5}" type="presParOf" srcId="{BE7CFFA6-6AE7-4DF7-8A57-8B29D5BFCA12}" destId="{AF4AB576-001F-4B69-8098-E0593A55E5F0}" srcOrd="2" destOrd="0" presId="urn:microsoft.com/office/officeart/2005/8/layout/hList6"/>
    <dgm:cxn modelId="{97B4BFE9-F95A-48F3-A829-942ED0AF7D3E}" type="presParOf" srcId="{BE7CFFA6-6AE7-4DF7-8A57-8B29D5BFCA12}" destId="{38F5DF2A-2F6D-49CC-9F55-FAA37C7579A4}" srcOrd="3" destOrd="0" presId="urn:microsoft.com/office/officeart/2005/8/layout/hList6"/>
    <dgm:cxn modelId="{F92DB59A-47C6-42F8-9AC9-4894DF0B2336}" type="presParOf" srcId="{BE7CFFA6-6AE7-4DF7-8A57-8B29D5BFCA12}" destId="{1F802EF8-3B8E-4429-9AB9-3FA8CC3E000C}" srcOrd="4" destOrd="0" presId="urn:microsoft.com/office/officeart/2005/8/layout/hList6"/>
    <dgm:cxn modelId="{6214A09E-0E17-4A2F-82D4-7D5752E7B467}" type="presParOf" srcId="{BE7CFFA6-6AE7-4DF7-8A57-8B29D5BFCA12}" destId="{64F6D6C2-3F08-4E92-8218-0384242093D6}" srcOrd="5" destOrd="0" presId="urn:microsoft.com/office/officeart/2005/8/layout/hList6"/>
    <dgm:cxn modelId="{B8B3639F-7B9D-4FC8-A2F5-F54A6CB23EA3}" type="presParOf" srcId="{BE7CFFA6-6AE7-4DF7-8A57-8B29D5BFCA12}" destId="{C5BAAC22-492D-413D-B564-7E621BC929A1}" srcOrd="6" destOrd="0" presId="urn:microsoft.com/office/officeart/2005/8/layout/hList6"/>
    <dgm:cxn modelId="{579930FB-2B76-4046-97A6-3BD19A4559BD}" type="presParOf" srcId="{BE7CFFA6-6AE7-4DF7-8A57-8B29D5BFCA12}" destId="{007A1342-7908-4C92-B5C2-C1BFD32332DE}" srcOrd="7" destOrd="0" presId="urn:microsoft.com/office/officeart/2005/8/layout/hList6"/>
    <dgm:cxn modelId="{C431A2EF-2D54-45F6-9140-16263EAA7E98}" type="presParOf" srcId="{BE7CFFA6-6AE7-4DF7-8A57-8B29D5BFCA12}" destId="{5E453737-6BDB-4BD3-9A48-8E0B6AE4A5B0}"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DD62DB-5393-4719-B84F-BA99F4B49174}" type="doc">
      <dgm:prSet loTypeId="urn:microsoft.com/office/officeart/2005/8/layout/vProcess5" loCatId="process" qsTypeId="urn:microsoft.com/office/officeart/2005/8/quickstyle/simple1" qsCatId="simple" csTypeId="urn:microsoft.com/office/officeart/2005/8/colors/colorful4" csCatId="colorful"/>
      <dgm:spPr/>
      <dgm:t>
        <a:bodyPr/>
        <a:lstStyle/>
        <a:p>
          <a:endParaRPr lang="id-ID"/>
        </a:p>
      </dgm:t>
    </dgm:pt>
    <dgm:pt modelId="{09646C4A-BDE6-49A3-95FA-C6D7A3E685A9}">
      <dgm:prSet custT="1"/>
      <dgm:spPr/>
      <dgm:t>
        <a:bodyPr/>
        <a:lstStyle/>
        <a:p>
          <a:pPr rtl="0"/>
          <a:r>
            <a:rPr lang="en-US" sz="1400" smtClean="0"/>
            <a:t>Pilih rantai karbon terpanjang yang mengandung gugus –OH sebagai rantai utama.</a:t>
          </a:r>
          <a:endParaRPr lang="id-ID" sz="1400"/>
        </a:p>
      </dgm:t>
    </dgm:pt>
    <dgm:pt modelId="{F9121901-BB2E-4777-BAA2-99529DAC3BE7}" type="parTrans" cxnId="{60A0228D-D550-4BAB-824D-E254BB71EFE6}">
      <dgm:prSet/>
      <dgm:spPr/>
      <dgm:t>
        <a:bodyPr/>
        <a:lstStyle/>
        <a:p>
          <a:endParaRPr lang="id-ID" sz="2400"/>
        </a:p>
      </dgm:t>
    </dgm:pt>
    <dgm:pt modelId="{D9C3BAE0-E70A-4358-9BD5-ED80499FA6D0}" type="sibTrans" cxnId="{60A0228D-D550-4BAB-824D-E254BB71EFE6}">
      <dgm:prSet custT="1"/>
      <dgm:spPr/>
      <dgm:t>
        <a:bodyPr/>
        <a:lstStyle/>
        <a:p>
          <a:endParaRPr lang="id-ID" sz="1600"/>
        </a:p>
      </dgm:t>
    </dgm:pt>
    <dgm:pt modelId="{24E53007-96CE-4559-8D86-CBA654779CEB}">
      <dgm:prSet custT="1"/>
      <dgm:spPr/>
      <dgm:t>
        <a:bodyPr/>
        <a:lstStyle/>
        <a:p>
          <a:pPr rtl="0"/>
          <a:r>
            <a:rPr lang="en-US" sz="1400" smtClean="0"/>
            <a:t>Beri nama rantai tersebut dengan nama alkil, yaitu dengan mengganti akhiran “</a:t>
          </a:r>
          <a:r>
            <a:rPr lang="en-US" sz="1400" i="1" smtClean="0"/>
            <a:t>ana</a:t>
          </a:r>
          <a:r>
            <a:rPr lang="en-US" sz="1400" smtClean="0"/>
            <a:t>” menjadi “</a:t>
          </a:r>
          <a:r>
            <a:rPr lang="en-US" sz="1400" i="1" smtClean="0"/>
            <a:t>il</a:t>
          </a:r>
          <a:r>
            <a:rPr lang="en-US" sz="1400" smtClean="0"/>
            <a:t> ”.</a:t>
          </a:r>
          <a:endParaRPr lang="id-ID" sz="1400"/>
        </a:p>
      </dgm:t>
    </dgm:pt>
    <dgm:pt modelId="{B8B61A86-5469-4576-A127-D590B37ED808}" type="parTrans" cxnId="{64A0DF2B-809A-4A0D-99BD-D256171797AB}">
      <dgm:prSet/>
      <dgm:spPr/>
      <dgm:t>
        <a:bodyPr/>
        <a:lstStyle/>
        <a:p>
          <a:endParaRPr lang="id-ID" sz="2400"/>
        </a:p>
      </dgm:t>
    </dgm:pt>
    <dgm:pt modelId="{23CB43DC-2BFC-4365-9254-38C5D5FB907D}" type="sibTrans" cxnId="{64A0DF2B-809A-4A0D-99BD-D256171797AB}">
      <dgm:prSet custT="1"/>
      <dgm:spPr/>
      <dgm:t>
        <a:bodyPr/>
        <a:lstStyle/>
        <a:p>
          <a:endParaRPr lang="id-ID" sz="1600"/>
        </a:p>
      </dgm:t>
    </dgm:pt>
    <dgm:pt modelId="{AC8DEA58-3616-4B2E-87EE-3F48312A1A1D}">
      <dgm:prSet custT="1"/>
      <dgm:spPr/>
      <dgm:t>
        <a:bodyPr/>
        <a:lstStyle/>
        <a:p>
          <a:pPr rtl="0"/>
          <a:r>
            <a:rPr lang="en-US" sz="1400" dirty="0" err="1" smtClean="0"/>
            <a:t>Kemudian</a:t>
          </a:r>
          <a:r>
            <a:rPr lang="en-US" sz="1400" dirty="0" smtClean="0"/>
            <a:t>, </a:t>
          </a:r>
          <a:r>
            <a:rPr lang="en-US" sz="1400" dirty="0" err="1" smtClean="0"/>
            <a:t>ikuti</a:t>
          </a:r>
          <a:r>
            <a:rPr lang="en-US" sz="1400" dirty="0" smtClean="0"/>
            <a:t> </a:t>
          </a:r>
          <a:r>
            <a:rPr lang="en-US" sz="1400" dirty="0" err="1" smtClean="0"/>
            <a:t>nama</a:t>
          </a:r>
          <a:r>
            <a:rPr lang="en-US" sz="1400" dirty="0" smtClean="0"/>
            <a:t> </a:t>
          </a:r>
          <a:r>
            <a:rPr lang="en-US" sz="1400" dirty="0" err="1" smtClean="0"/>
            <a:t>tersebut</a:t>
          </a:r>
          <a:r>
            <a:rPr lang="en-US" sz="1400" dirty="0" smtClean="0"/>
            <a:t> </a:t>
          </a:r>
          <a:r>
            <a:rPr lang="en-US" sz="1400" dirty="0" err="1" smtClean="0"/>
            <a:t>dengan</a:t>
          </a:r>
          <a:r>
            <a:rPr lang="en-US" sz="1400" dirty="0" smtClean="0"/>
            <a:t> kata “</a:t>
          </a:r>
          <a:r>
            <a:rPr lang="en-US" sz="1400" i="1" dirty="0" err="1" smtClean="0"/>
            <a:t>alkohol</a:t>
          </a:r>
          <a:r>
            <a:rPr lang="en-US" sz="1400" dirty="0" smtClean="0"/>
            <a:t> ”.</a:t>
          </a:r>
          <a:endParaRPr lang="id-ID" sz="1400" dirty="0"/>
        </a:p>
      </dgm:t>
    </dgm:pt>
    <dgm:pt modelId="{121DA563-AF84-4F63-94D1-74C92E419ED2}" type="parTrans" cxnId="{E37F8480-E93F-42F8-B585-33B7B96730B6}">
      <dgm:prSet/>
      <dgm:spPr/>
      <dgm:t>
        <a:bodyPr/>
        <a:lstStyle/>
        <a:p>
          <a:endParaRPr lang="id-ID" sz="2400"/>
        </a:p>
      </dgm:t>
    </dgm:pt>
    <dgm:pt modelId="{6FF1380A-37CB-49E7-AF9D-284542A8EBD0}" type="sibTrans" cxnId="{E37F8480-E93F-42F8-B585-33B7B96730B6}">
      <dgm:prSet/>
      <dgm:spPr/>
      <dgm:t>
        <a:bodyPr/>
        <a:lstStyle/>
        <a:p>
          <a:endParaRPr lang="id-ID" sz="2400"/>
        </a:p>
      </dgm:t>
    </dgm:pt>
    <dgm:pt modelId="{275E3BFB-A877-4375-BB1A-60DA3B4B85E0}" type="pres">
      <dgm:prSet presAssocID="{47DD62DB-5393-4719-B84F-BA99F4B49174}" presName="outerComposite" presStyleCnt="0">
        <dgm:presLayoutVars>
          <dgm:chMax val="5"/>
          <dgm:dir/>
          <dgm:resizeHandles val="exact"/>
        </dgm:presLayoutVars>
      </dgm:prSet>
      <dgm:spPr/>
      <dgm:t>
        <a:bodyPr/>
        <a:lstStyle/>
        <a:p>
          <a:endParaRPr lang="id-ID"/>
        </a:p>
      </dgm:t>
    </dgm:pt>
    <dgm:pt modelId="{90E23E65-53EE-4F26-909C-A278886E7C28}" type="pres">
      <dgm:prSet presAssocID="{47DD62DB-5393-4719-B84F-BA99F4B49174}" presName="dummyMaxCanvas" presStyleCnt="0">
        <dgm:presLayoutVars/>
      </dgm:prSet>
      <dgm:spPr/>
    </dgm:pt>
    <dgm:pt modelId="{8C80EAD5-D6FF-48A3-B373-32635EF682A1}" type="pres">
      <dgm:prSet presAssocID="{47DD62DB-5393-4719-B84F-BA99F4B49174}" presName="ThreeNodes_1" presStyleLbl="node1" presStyleIdx="0" presStyleCnt="3">
        <dgm:presLayoutVars>
          <dgm:bulletEnabled val="1"/>
        </dgm:presLayoutVars>
      </dgm:prSet>
      <dgm:spPr/>
      <dgm:t>
        <a:bodyPr/>
        <a:lstStyle/>
        <a:p>
          <a:endParaRPr lang="id-ID"/>
        </a:p>
      </dgm:t>
    </dgm:pt>
    <dgm:pt modelId="{350E3A03-0516-4CAF-8D35-3DDDC4B198E8}" type="pres">
      <dgm:prSet presAssocID="{47DD62DB-5393-4719-B84F-BA99F4B49174}" presName="ThreeNodes_2" presStyleLbl="node1" presStyleIdx="1" presStyleCnt="3">
        <dgm:presLayoutVars>
          <dgm:bulletEnabled val="1"/>
        </dgm:presLayoutVars>
      </dgm:prSet>
      <dgm:spPr/>
      <dgm:t>
        <a:bodyPr/>
        <a:lstStyle/>
        <a:p>
          <a:endParaRPr lang="id-ID"/>
        </a:p>
      </dgm:t>
    </dgm:pt>
    <dgm:pt modelId="{552C1EBF-C840-4B58-8A35-DD6804A8B28A}" type="pres">
      <dgm:prSet presAssocID="{47DD62DB-5393-4719-B84F-BA99F4B49174}" presName="ThreeNodes_3" presStyleLbl="node1" presStyleIdx="2" presStyleCnt="3">
        <dgm:presLayoutVars>
          <dgm:bulletEnabled val="1"/>
        </dgm:presLayoutVars>
      </dgm:prSet>
      <dgm:spPr/>
      <dgm:t>
        <a:bodyPr/>
        <a:lstStyle/>
        <a:p>
          <a:endParaRPr lang="id-ID"/>
        </a:p>
      </dgm:t>
    </dgm:pt>
    <dgm:pt modelId="{B295E49B-F8B2-4D7E-B70E-5949740447E0}" type="pres">
      <dgm:prSet presAssocID="{47DD62DB-5393-4719-B84F-BA99F4B49174}" presName="ThreeConn_1-2" presStyleLbl="fgAccFollowNode1" presStyleIdx="0" presStyleCnt="2">
        <dgm:presLayoutVars>
          <dgm:bulletEnabled val="1"/>
        </dgm:presLayoutVars>
      </dgm:prSet>
      <dgm:spPr/>
      <dgm:t>
        <a:bodyPr/>
        <a:lstStyle/>
        <a:p>
          <a:endParaRPr lang="id-ID"/>
        </a:p>
      </dgm:t>
    </dgm:pt>
    <dgm:pt modelId="{48A75AB0-FC60-4359-B229-1EC3C5B4FBE4}" type="pres">
      <dgm:prSet presAssocID="{47DD62DB-5393-4719-B84F-BA99F4B49174}" presName="ThreeConn_2-3" presStyleLbl="fgAccFollowNode1" presStyleIdx="1" presStyleCnt="2">
        <dgm:presLayoutVars>
          <dgm:bulletEnabled val="1"/>
        </dgm:presLayoutVars>
      </dgm:prSet>
      <dgm:spPr/>
      <dgm:t>
        <a:bodyPr/>
        <a:lstStyle/>
        <a:p>
          <a:endParaRPr lang="id-ID"/>
        </a:p>
      </dgm:t>
    </dgm:pt>
    <dgm:pt modelId="{ACCB7CBF-D68B-4272-BE42-B26BD5419796}" type="pres">
      <dgm:prSet presAssocID="{47DD62DB-5393-4719-B84F-BA99F4B49174}" presName="ThreeNodes_1_text" presStyleLbl="node1" presStyleIdx="2" presStyleCnt="3">
        <dgm:presLayoutVars>
          <dgm:bulletEnabled val="1"/>
        </dgm:presLayoutVars>
      </dgm:prSet>
      <dgm:spPr/>
      <dgm:t>
        <a:bodyPr/>
        <a:lstStyle/>
        <a:p>
          <a:endParaRPr lang="id-ID"/>
        </a:p>
      </dgm:t>
    </dgm:pt>
    <dgm:pt modelId="{4D51BB7A-97B9-475A-AF2A-C20BAEAF6745}" type="pres">
      <dgm:prSet presAssocID="{47DD62DB-5393-4719-B84F-BA99F4B49174}" presName="ThreeNodes_2_text" presStyleLbl="node1" presStyleIdx="2" presStyleCnt="3">
        <dgm:presLayoutVars>
          <dgm:bulletEnabled val="1"/>
        </dgm:presLayoutVars>
      </dgm:prSet>
      <dgm:spPr/>
      <dgm:t>
        <a:bodyPr/>
        <a:lstStyle/>
        <a:p>
          <a:endParaRPr lang="id-ID"/>
        </a:p>
      </dgm:t>
    </dgm:pt>
    <dgm:pt modelId="{F2AEF27D-FECB-43BF-9AD1-E32B4C8E9AD1}" type="pres">
      <dgm:prSet presAssocID="{47DD62DB-5393-4719-B84F-BA99F4B49174}" presName="ThreeNodes_3_text" presStyleLbl="node1" presStyleIdx="2" presStyleCnt="3">
        <dgm:presLayoutVars>
          <dgm:bulletEnabled val="1"/>
        </dgm:presLayoutVars>
      </dgm:prSet>
      <dgm:spPr/>
      <dgm:t>
        <a:bodyPr/>
        <a:lstStyle/>
        <a:p>
          <a:endParaRPr lang="id-ID"/>
        </a:p>
      </dgm:t>
    </dgm:pt>
  </dgm:ptLst>
  <dgm:cxnLst>
    <dgm:cxn modelId="{67630511-FF78-4743-8E94-4AB2E40CBB0B}" type="presOf" srcId="{09646C4A-BDE6-49A3-95FA-C6D7A3E685A9}" destId="{ACCB7CBF-D68B-4272-BE42-B26BD5419796}" srcOrd="1" destOrd="0" presId="urn:microsoft.com/office/officeart/2005/8/layout/vProcess5"/>
    <dgm:cxn modelId="{60A0228D-D550-4BAB-824D-E254BB71EFE6}" srcId="{47DD62DB-5393-4719-B84F-BA99F4B49174}" destId="{09646C4A-BDE6-49A3-95FA-C6D7A3E685A9}" srcOrd="0" destOrd="0" parTransId="{F9121901-BB2E-4777-BAA2-99529DAC3BE7}" sibTransId="{D9C3BAE0-E70A-4358-9BD5-ED80499FA6D0}"/>
    <dgm:cxn modelId="{B8253409-C349-4E7C-BEC2-6A3BE068A0B2}" type="presOf" srcId="{09646C4A-BDE6-49A3-95FA-C6D7A3E685A9}" destId="{8C80EAD5-D6FF-48A3-B373-32635EF682A1}" srcOrd="0" destOrd="0" presId="urn:microsoft.com/office/officeart/2005/8/layout/vProcess5"/>
    <dgm:cxn modelId="{D7D3463C-1F56-4268-B765-51E720391A4D}" type="presOf" srcId="{24E53007-96CE-4559-8D86-CBA654779CEB}" destId="{4D51BB7A-97B9-475A-AF2A-C20BAEAF6745}" srcOrd="1" destOrd="0" presId="urn:microsoft.com/office/officeart/2005/8/layout/vProcess5"/>
    <dgm:cxn modelId="{B6AECFF6-C689-4EA3-B384-38AA5201249D}" type="presOf" srcId="{AC8DEA58-3616-4B2E-87EE-3F48312A1A1D}" destId="{552C1EBF-C840-4B58-8A35-DD6804A8B28A}" srcOrd="0" destOrd="0" presId="urn:microsoft.com/office/officeart/2005/8/layout/vProcess5"/>
    <dgm:cxn modelId="{BF645B21-B1C9-4B3C-93B5-2B1A3EE296E7}" type="presOf" srcId="{D9C3BAE0-E70A-4358-9BD5-ED80499FA6D0}" destId="{B295E49B-F8B2-4D7E-B70E-5949740447E0}" srcOrd="0" destOrd="0" presId="urn:microsoft.com/office/officeart/2005/8/layout/vProcess5"/>
    <dgm:cxn modelId="{C609EFDB-6B1D-4DC8-B5E0-14985B227530}" type="presOf" srcId="{23CB43DC-2BFC-4365-9254-38C5D5FB907D}" destId="{48A75AB0-FC60-4359-B229-1EC3C5B4FBE4}" srcOrd="0" destOrd="0" presId="urn:microsoft.com/office/officeart/2005/8/layout/vProcess5"/>
    <dgm:cxn modelId="{0225275B-2F86-4FCE-AB52-3F820E299DDD}" type="presOf" srcId="{AC8DEA58-3616-4B2E-87EE-3F48312A1A1D}" destId="{F2AEF27D-FECB-43BF-9AD1-E32B4C8E9AD1}" srcOrd="1" destOrd="0" presId="urn:microsoft.com/office/officeart/2005/8/layout/vProcess5"/>
    <dgm:cxn modelId="{E37F8480-E93F-42F8-B585-33B7B96730B6}" srcId="{47DD62DB-5393-4719-B84F-BA99F4B49174}" destId="{AC8DEA58-3616-4B2E-87EE-3F48312A1A1D}" srcOrd="2" destOrd="0" parTransId="{121DA563-AF84-4F63-94D1-74C92E419ED2}" sibTransId="{6FF1380A-37CB-49E7-AF9D-284542A8EBD0}"/>
    <dgm:cxn modelId="{756164DD-15ED-46DD-ADC4-D1C4500B1D32}" type="presOf" srcId="{47DD62DB-5393-4719-B84F-BA99F4B49174}" destId="{275E3BFB-A877-4375-BB1A-60DA3B4B85E0}" srcOrd="0" destOrd="0" presId="urn:microsoft.com/office/officeart/2005/8/layout/vProcess5"/>
    <dgm:cxn modelId="{60179B4B-0981-4D0A-93A8-680C9BF87C33}" type="presOf" srcId="{24E53007-96CE-4559-8D86-CBA654779CEB}" destId="{350E3A03-0516-4CAF-8D35-3DDDC4B198E8}" srcOrd="0" destOrd="0" presId="urn:microsoft.com/office/officeart/2005/8/layout/vProcess5"/>
    <dgm:cxn modelId="{64A0DF2B-809A-4A0D-99BD-D256171797AB}" srcId="{47DD62DB-5393-4719-B84F-BA99F4B49174}" destId="{24E53007-96CE-4559-8D86-CBA654779CEB}" srcOrd="1" destOrd="0" parTransId="{B8B61A86-5469-4576-A127-D590B37ED808}" sibTransId="{23CB43DC-2BFC-4365-9254-38C5D5FB907D}"/>
    <dgm:cxn modelId="{22937DA6-365A-4F35-918D-43BEA1EDCB2B}" type="presParOf" srcId="{275E3BFB-A877-4375-BB1A-60DA3B4B85E0}" destId="{90E23E65-53EE-4F26-909C-A278886E7C28}" srcOrd="0" destOrd="0" presId="urn:microsoft.com/office/officeart/2005/8/layout/vProcess5"/>
    <dgm:cxn modelId="{205E1329-173F-40B3-90D5-D2B2871ADEBD}" type="presParOf" srcId="{275E3BFB-A877-4375-BB1A-60DA3B4B85E0}" destId="{8C80EAD5-D6FF-48A3-B373-32635EF682A1}" srcOrd="1" destOrd="0" presId="urn:microsoft.com/office/officeart/2005/8/layout/vProcess5"/>
    <dgm:cxn modelId="{37D3D9EB-BCA6-4505-8FF1-1B59A4B49CF5}" type="presParOf" srcId="{275E3BFB-A877-4375-BB1A-60DA3B4B85E0}" destId="{350E3A03-0516-4CAF-8D35-3DDDC4B198E8}" srcOrd="2" destOrd="0" presId="urn:microsoft.com/office/officeart/2005/8/layout/vProcess5"/>
    <dgm:cxn modelId="{DAABC620-7E47-4845-B868-DC3CB0DC4E85}" type="presParOf" srcId="{275E3BFB-A877-4375-BB1A-60DA3B4B85E0}" destId="{552C1EBF-C840-4B58-8A35-DD6804A8B28A}" srcOrd="3" destOrd="0" presId="urn:microsoft.com/office/officeart/2005/8/layout/vProcess5"/>
    <dgm:cxn modelId="{11586C1F-A0D9-42FF-B805-D65B42363940}" type="presParOf" srcId="{275E3BFB-A877-4375-BB1A-60DA3B4B85E0}" destId="{B295E49B-F8B2-4D7E-B70E-5949740447E0}" srcOrd="4" destOrd="0" presId="urn:microsoft.com/office/officeart/2005/8/layout/vProcess5"/>
    <dgm:cxn modelId="{9049F286-97B1-44AF-A3A5-E5FE1640DE32}" type="presParOf" srcId="{275E3BFB-A877-4375-BB1A-60DA3B4B85E0}" destId="{48A75AB0-FC60-4359-B229-1EC3C5B4FBE4}" srcOrd="5" destOrd="0" presId="urn:microsoft.com/office/officeart/2005/8/layout/vProcess5"/>
    <dgm:cxn modelId="{AC5ABFCC-F738-4E6B-B050-86603AC61F9E}" type="presParOf" srcId="{275E3BFB-A877-4375-BB1A-60DA3B4B85E0}" destId="{ACCB7CBF-D68B-4272-BE42-B26BD5419796}" srcOrd="6" destOrd="0" presId="urn:microsoft.com/office/officeart/2005/8/layout/vProcess5"/>
    <dgm:cxn modelId="{5A8CD861-92F2-405D-8C9E-CE5C04495457}" type="presParOf" srcId="{275E3BFB-A877-4375-BB1A-60DA3B4B85E0}" destId="{4D51BB7A-97B9-475A-AF2A-C20BAEAF6745}" srcOrd="7" destOrd="0" presId="urn:microsoft.com/office/officeart/2005/8/layout/vProcess5"/>
    <dgm:cxn modelId="{CC27F424-DF8C-4CE5-B9F6-5B45ADB4D7B5}" type="presParOf" srcId="{275E3BFB-A877-4375-BB1A-60DA3B4B85E0}" destId="{F2AEF27D-FECB-43BF-9AD1-E32B4C8E9AD1}"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ADDBE41-9B11-451B-9879-3E8775FEE7CB}" type="doc">
      <dgm:prSet loTypeId="urn:microsoft.com/office/officeart/2005/8/layout/matrix3" loCatId="matrix" qsTypeId="urn:microsoft.com/office/officeart/2005/8/quickstyle/simple1" qsCatId="simple" csTypeId="urn:microsoft.com/office/officeart/2005/8/colors/colorful2" csCatId="colorful"/>
      <dgm:spPr/>
      <dgm:t>
        <a:bodyPr/>
        <a:lstStyle/>
        <a:p>
          <a:endParaRPr lang="id-ID"/>
        </a:p>
      </dgm:t>
    </dgm:pt>
    <dgm:pt modelId="{B3BC4FE7-264A-48C8-B277-877E156AB1B8}">
      <dgm:prSet/>
      <dgm:spPr/>
      <dgm:t>
        <a:bodyPr/>
        <a:lstStyle/>
        <a:p>
          <a:pPr rtl="0"/>
          <a:r>
            <a:rPr lang="da-DK" smtClean="0"/>
            <a:t>Oksidasi alkohol primer dengan oksidator kuat.</a:t>
          </a:r>
          <a:endParaRPr lang="id-ID"/>
        </a:p>
      </dgm:t>
    </dgm:pt>
    <dgm:pt modelId="{EF2688C0-D5E9-4E1A-B60A-91A6CF7413C8}" type="parTrans" cxnId="{44BD1ED5-2371-4ED4-B34F-45A226D51A48}">
      <dgm:prSet/>
      <dgm:spPr/>
      <dgm:t>
        <a:bodyPr/>
        <a:lstStyle/>
        <a:p>
          <a:endParaRPr lang="id-ID"/>
        </a:p>
      </dgm:t>
    </dgm:pt>
    <dgm:pt modelId="{EFFEEE5A-AEEA-47ED-8B44-41FF4BFC4FDC}" type="sibTrans" cxnId="{44BD1ED5-2371-4ED4-B34F-45A226D51A48}">
      <dgm:prSet/>
      <dgm:spPr/>
      <dgm:t>
        <a:bodyPr/>
        <a:lstStyle/>
        <a:p>
          <a:endParaRPr lang="id-ID"/>
        </a:p>
      </dgm:t>
    </dgm:pt>
    <dgm:pt modelId="{5B9B5D9C-7ABE-410D-8C32-8D0030E71767}">
      <dgm:prSet/>
      <dgm:spPr/>
      <dgm:t>
        <a:bodyPr/>
        <a:lstStyle/>
        <a:p>
          <a:pPr rtl="0"/>
          <a:r>
            <a:rPr lang="fi-FI" smtClean="0"/>
            <a:t>Hidrolisis alkana karbonitril (RCN) pada suhu tinggi</a:t>
          </a:r>
          <a:r>
            <a:rPr lang="id-ID" smtClean="0"/>
            <a:t> dan dalam lingkungan asam kuat.</a:t>
          </a:r>
          <a:endParaRPr lang="id-ID"/>
        </a:p>
      </dgm:t>
    </dgm:pt>
    <dgm:pt modelId="{94529CE9-1166-4FEB-9719-BFDFD1600B55}" type="parTrans" cxnId="{118E1F10-C93D-411A-B3DF-3AA4C1CD3413}">
      <dgm:prSet/>
      <dgm:spPr/>
      <dgm:t>
        <a:bodyPr/>
        <a:lstStyle/>
        <a:p>
          <a:endParaRPr lang="id-ID"/>
        </a:p>
      </dgm:t>
    </dgm:pt>
    <dgm:pt modelId="{BF42CC06-09CB-464B-AD0C-B105DDFEB130}" type="sibTrans" cxnId="{118E1F10-C93D-411A-B3DF-3AA4C1CD3413}">
      <dgm:prSet/>
      <dgm:spPr/>
      <dgm:t>
        <a:bodyPr/>
        <a:lstStyle/>
        <a:p>
          <a:endParaRPr lang="id-ID"/>
        </a:p>
      </dgm:t>
    </dgm:pt>
    <dgm:pt modelId="{0854309E-058B-414F-9EA2-9BB6EB3BF8CC}">
      <dgm:prSet/>
      <dgm:spPr/>
      <dgm:t>
        <a:bodyPr/>
        <a:lstStyle/>
        <a:p>
          <a:pPr rtl="0"/>
          <a:r>
            <a:rPr lang="it-IT" smtClean="0"/>
            <a:t>Di industri, asam asetat merupakan senyawa penting.</a:t>
          </a:r>
          <a:r>
            <a:rPr lang="id-ID" smtClean="0"/>
            <a:t> Asam asetat dibuat dari hidrasi asetilena yang dioksidasi dengan menggunakan katalis Hg2+.</a:t>
          </a:r>
          <a:endParaRPr lang="id-ID"/>
        </a:p>
      </dgm:t>
    </dgm:pt>
    <dgm:pt modelId="{D09ACAA9-06D2-4AE3-BCD5-BF55784F1988}" type="parTrans" cxnId="{6148482A-A4DB-4776-ABCE-2C94FD5F1813}">
      <dgm:prSet/>
      <dgm:spPr/>
      <dgm:t>
        <a:bodyPr/>
        <a:lstStyle/>
        <a:p>
          <a:endParaRPr lang="id-ID"/>
        </a:p>
      </dgm:t>
    </dgm:pt>
    <dgm:pt modelId="{8B1F45C1-58EA-4E63-A50D-6A780CC7AC8C}" type="sibTrans" cxnId="{6148482A-A4DB-4776-ABCE-2C94FD5F1813}">
      <dgm:prSet/>
      <dgm:spPr/>
      <dgm:t>
        <a:bodyPr/>
        <a:lstStyle/>
        <a:p>
          <a:endParaRPr lang="id-ID"/>
        </a:p>
      </dgm:t>
    </dgm:pt>
    <dgm:pt modelId="{237990F3-050F-4417-85E5-A4D6FC3ED6BA}">
      <dgm:prSet/>
      <dgm:spPr/>
      <dgm:t>
        <a:bodyPr/>
        <a:lstStyle/>
        <a:p>
          <a:pPr rtl="0"/>
          <a:r>
            <a:rPr lang="id-ID" smtClean="0"/>
            <a:t>Asam formiat dibuat dari reaksi antara gas karbon monoksida dengan air pada suhu dan tekanan tinggi menggunakan katalis oksida logam. </a:t>
          </a:r>
          <a:endParaRPr lang="id-ID"/>
        </a:p>
      </dgm:t>
    </dgm:pt>
    <dgm:pt modelId="{117BFD56-AF5E-4622-9000-9BD14BB458A0}" type="parTrans" cxnId="{75EE6E51-F6F3-4EEA-BF8A-E2C0CABC604C}">
      <dgm:prSet/>
      <dgm:spPr/>
      <dgm:t>
        <a:bodyPr/>
        <a:lstStyle/>
        <a:p>
          <a:endParaRPr lang="id-ID"/>
        </a:p>
      </dgm:t>
    </dgm:pt>
    <dgm:pt modelId="{FE165CA7-D4CF-480C-9452-D815EA5B5DF8}" type="sibTrans" cxnId="{75EE6E51-F6F3-4EEA-BF8A-E2C0CABC604C}">
      <dgm:prSet/>
      <dgm:spPr/>
      <dgm:t>
        <a:bodyPr/>
        <a:lstStyle/>
        <a:p>
          <a:endParaRPr lang="id-ID"/>
        </a:p>
      </dgm:t>
    </dgm:pt>
    <dgm:pt modelId="{C8FE0709-3FF3-4865-9A0F-FCF3B72A2494}" type="pres">
      <dgm:prSet presAssocID="{1ADDBE41-9B11-451B-9879-3E8775FEE7CB}" presName="matrix" presStyleCnt="0">
        <dgm:presLayoutVars>
          <dgm:chMax val="1"/>
          <dgm:dir/>
          <dgm:resizeHandles val="exact"/>
        </dgm:presLayoutVars>
      </dgm:prSet>
      <dgm:spPr/>
      <dgm:t>
        <a:bodyPr/>
        <a:lstStyle/>
        <a:p>
          <a:endParaRPr lang="id-ID"/>
        </a:p>
      </dgm:t>
    </dgm:pt>
    <dgm:pt modelId="{C8A17449-7823-4252-BBAE-B858816FF1CF}" type="pres">
      <dgm:prSet presAssocID="{1ADDBE41-9B11-451B-9879-3E8775FEE7CB}" presName="diamond" presStyleLbl="bgShp" presStyleIdx="0" presStyleCnt="1"/>
      <dgm:spPr/>
    </dgm:pt>
    <dgm:pt modelId="{B26B1ACB-CABD-47A7-B7A0-3FFBEB14FAEA}" type="pres">
      <dgm:prSet presAssocID="{1ADDBE41-9B11-451B-9879-3E8775FEE7CB}" presName="quad1" presStyleLbl="node1" presStyleIdx="0" presStyleCnt="4">
        <dgm:presLayoutVars>
          <dgm:chMax val="0"/>
          <dgm:chPref val="0"/>
          <dgm:bulletEnabled val="1"/>
        </dgm:presLayoutVars>
      </dgm:prSet>
      <dgm:spPr/>
      <dgm:t>
        <a:bodyPr/>
        <a:lstStyle/>
        <a:p>
          <a:endParaRPr lang="id-ID"/>
        </a:p>
      </dgm:t>
    </dgm:pt>
    <dgm:pt modelId="{499333C6-73B5-40D1-9BD6-9AF75A444D13}" type="pres">
      <dgm:prSet presAssocID="{1ADDBE41-9B11-451B-9879-3E8775FEE7CB}" presName="quad2" presStyleLbl="node1" presStyleIdx="1" presStyleCnt="4">
        <dgm:presLayoutVars>
          <dgm:chMax val="0"/>
          <dgm:chPref val="0"/>
          <dgm:bulletEnabled val="1"/>
        </dgm:presLayoutVars>
      </dgm:prSet>
      <dgm:spPr/>
      <dgm:t>
        <a:bodyPr/>
        <a:lstStyle/>
        <a:p>
          <a:endParaRPr lang="id-ID"/>
        </a:p>
      </dgm:t>
    </dgm:pt>
    <dgm:pt modelId="{6A897B7D-F354-4ADC-B264-5C170D015BBB}" type="pres">
      <dgm:prSet presAssocID="{1ADDBE41-9B11-451B-9879-3E8775FEE7CB}" presName="quad3" presStyleLbl="node1" presStyleIdx="2" presStyleCnt="4">
        <dgm:presLayoutVars>
          <dgm:chMax val="0"/>
          <dgm:chPref val="0"/>
          <dgm:bulletEnabled val="1"/>
        </dgm:presLayoutVars>
      </dgm:prSet>
      <dgm:spPr/>
      <dgm:t>
        <a:bodyPr/>
        <a:lstStyle/>
        <a:p>
          <a:endParaRPr lang="id-ID"/>
        </a:p>
      </dgm:t>
    </dgm:pt>
    <dgm:pt modelId="{0DAA3CA9-5A15-46EC-9392-454287052AA6}" type="pres">
      <dgm:prSet presAssocID="{1ADDBE41-9B11-451B-9879-3E8775FEE7CB}" presName="quad4" presStyleLbl="node1" presStyleIdx="3" presStyleCnt="4">
        <dgm:presLayoutVars>
          <dgm:chMax val="0"/>
          <dgm:chPref val="0"/>
          <dgm:bulletEnabled val="1"/>
        </dgm:presLayoutVars>
      </dgm:prSet>
      <dgm:spPr/>
      <dgm:t>
        <a:bodyPr/>
        <a:lstStyle/>
        <a:p>
          <a:endParaRPr lang="id-ID"/>
        </a:p>
      </dgm:t>
    </dgm:pt>
  </dgm:ptLst>
  <dgm:cxnLst>
    <dgm:cxn modelId="{44BD1ED5-2371-4ED4-B34F-45A226D51A48}" srcId="{1ADDBE41-9B11-451B-9879-3E8775FEE7CB}" destId="{B3BC4FE7-264A-48C8-B277-877E156AB1B8}" srcOrd="0" destOrd="0" parTransId="{EF2688C0-D5E9-4E1A-B60A-91A6CF7413C8}" sibTransId="{EFFEEE5A-AEEA-47ED-8B44-41FF4BFC4FDC}"/>
    <dgm:cxn modelId="{6148482A-A4DB-4776-ABCE-2C94FD5F1813}" srcId="{1ADDBE41-9B11-451B-9879-3E8775FEE7CB}" destId="{0854309E-058B-414F-9EA2-9BB6EB3BF8CC}" srcOrd="2" destOrd="0" parTransId="{D09ACAA9-06D2-4AE3-BCD5-BF55784F1988}" sibTransId="{8B1F45C1-58EA-4E63-A50D-6A780CC7AC8C}"/>
    <dgm:cxn modelId="{970767A5-724F-472D-911E-BF721CB0DB69}" type="presOf" srcId="{B3BC4FE7-264A-48C8-B277-877E156AB1B8}" destId="{B26B1ACB-CABD-47A7-B7A0-3FFBEB14FAEA}" srcOrd="0" destOrd="0" presId="urn:microsoft.com/office/officeart/2005/8/layout/matrix3"/>
    <dgm:cxn modelId="{06CC3A3E-0934-4E6C-8034-D4B847BB9FDE}" type="presOf" srcId="{0854309E-058B-414F-9EA2-9BB6EB3BF8CC}" destId="{6A897B7D-F354-4ADC-B264-5C170D015BBB}" srcOrd="0" destOrd="0" presId="urn:microsoft.com/office/officeart/2005/8/layout/matrix3"/>
    <dgm:cxn modelId="{118E1F10-C93D-411A-B3DF-3AA4C1CD3413}" srcId="{1ADDBE41-9B11-451B-9879-3E8775FEE7CB}" destId="{5B9B5D9C-7ABE-410D-8C32-8D0030E71767}" srcOrd="1" destOrd="0" parTransId="{94529CE9-1166-4FEB-9719-BFDFD1600B55}" sibTransId="{BF42CC06-09CB-464B-AD0C-B105DDFEB130}"/>
    <dgm:cxn modelId="{75EE6E51-F6F3-4EEA-BF8A-E2C0CABC604C}" srcId="{1ADDBE41-9B11-451B-9879-3E8775FEE7CB}" destId="{237990F3-050F-4417-85E5-A4D6FC3ED6BA}" srcOrd="3" destOrd="0" parTransId="{117BFD56-AF5E-4622-9000-9BD14BB458A0}" sibTransId="{FE165CA7-D4CF-480C-9452-D815EA5B5DF8}"/>
    <dgm:cxn modelId="{5D8CE131-9194-4339-8629-4BD8D9D21DDF}" type="presOf" srcId="{1ADDBE41-9B11-451B-9879-3E8775FEE7CB}" destId="{C8FE0709-3FF3-4865-9A0F-FCF3B72A2494}" srcOrd="0" destOrd="0" presId="urn:microsoft.com/office/officeart/2005/8/layout/matrix3"/>
    <dgm:cxn modelId="{CDC7FCB9-06FC-4F06-B90A-9914FDFBDBF1}" type="presOf" srcId="{237990F3-050F-4417-85E5-A4D6FC3ED6BA}" destId="{0DAA3CA9-5A15-46EC-9392-454287052AA6}" srcOrd="0" destOrd="0" presId="urn:microsoft.com/office/officeart/2005/8/layout/matrix3"/>
    <dgm:cxn modelId="{180466BC-A28E-40EB-B607-C1D194E21D96}" type="presOf" srcId="{5B9B5D9C-7ABE-410D-8C32-8D0030E71767}" destId="{499333C6-73B5-40D1-9BD6-9AF75A444D13}" srcOrd="0" destOrd="0" presId="urn:microsoft.com/office/officeart/2005/8/layout/matrix3"/>
    <dgm:cxn modelId="{8A9D2568-7613-45EA-8F19-A24AFB00FE94}" type="presParOf" srcId="{C8FE0709-3FF3-4865-9A0F-FCF3B72A2494}" destId="{C8A17449-7823-4252-BBAE-B858816FF1CF}" srcOrd="0" destOrd="0" presId="urn:microsoft.com/office/officeart/2005/8/layout/matrix3"/>
    <dgm:cxn modelId="{441E1D21-916D-4235-8FF9-040EA5F1B81C}" type="presParOf" srcId="{C8FE0709-3FF3-4865-9A0F-FCF3B72A2494}" destId="{B26B1ACB-CABD-47A7-B7A0-3FFBEB14FAEA}" srcOrd="1" destOrd="0" presId="urn:microsoft.com/office/officeart/2005/8/layout/matrix3"/>
    <dgm:cxn modelId="{7AFC4B05-7865-41EA-A05A-EE8E34E24995}" type="presParOf" srcId="{C8FE0709-3FF3-4865-9A0F-FCF3B72A2494}" destId="{499333C6-73B5-40D1-9BD6-9AF75A444D13}" srcOrd="2" destOrd="0" presId="urn:microsoft.com/office/officeart/2005/8/layout/matrix3"/>
    <dgm:cxn modelId="{3D11A8D9-4CF8-4DAF-9442-0F5955D2DB61}" type="presParOf" srcId="{C8FE0709-3FF3-4865-9A0F-FCF3B72A2494}" destId="{6A897B7D-F354-4ADC-B264-5C170D015BBB}" srcOrd="3" destOrd="0" presId="urn:microsoft.com/office/officeart/2005/8/layout/matrix3"/>
    <dgm:cxn modelId="{4D92C8E7-3414-4E43-9C2F-6C918637F26C}" type="presParOf" srcId="{C8FE0709-3FF3-4865-9A0F-FCF3B72A2494}" destId="{0DAA3CA9-5A15-46EC-9392-454287052AA6}"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08AE4B6-01A3-4641-B97D-599218BBEA33}" type="doc">
      <dgm:prSet loTypeId="urn:microsoft.com/office/officeart/2005/8/layout/default" loCatId="list" qsTypeId="urn:microsoft.com/office/officeart/2005/8/quickstyle/simple1" qsCatId="simple" csTypeId="urn:microsoft.com/office/officeart/2005/8/colors/colorful3" csCatId="colorful"/>
      <dgm:spPr/>
      <dgm:t>
        <a:bodyPr/>
        <a:lstStyle/>
        <a:p>
          <a:endParaRPr lang="id-ID"/>
        </a:p>
      </dgm:t>
    </dgm:pt>
    <dgm:pt modelId="{71E6A8DB-3FA3-43E0-87A1-9E522F84B50C}">
      <dgm:prSet/>
      <dgm:spPr/>
      <dgm:t>
        <a:bodyPr/>
        <a:lstStyle/>
        <a:p>
          <a:pPr rtl="0"/>
          <a:r>
            <a:rPr lang="en-US" smtClean="0"/>
            <a:t>Asam formiat digunakan sebagai zat penggumpal lateks (getah karet) dan zat disinfektan.</a:t>
          </a:r>
          <a:endParaRPr lang="id-ID"/>
        </a:p>
      </dgm:t>
    </dgm:pt>
    <dgm:pt modelId="{9460545A-CF90-4E77-ABC2-FCC679622175}" type="parTrans" cxnId="{0C197B2E-54A2-4D11-A759-28A20929C38A}">
      <dgm:prSet/>
      <dgm:spPr/>
      <dgm:t>
        <a:bodyPr/>
        <a:lstStyle/>
        <a:p>
          <a:endParaRPr lang="id-ID"/>
        </a:p>
      </dgm:t>
    </dgm:pt>
    <dgm:pt modelId="{55E1CB11-3AB9-475F-AD95-8AA6DDEC5010}" type="sibTrans" cxnId="{0C197B2E-54A2-4D11-A759-28A20929C38A}">
      <dgm:prSet/>
      <dgm:spPr/>
      <dgm:t>
        <a:bodyPr/>
        <a:lstStyle/>
        <a:p>
          <a:endParaRPr lang="id-ID"/>
        </a:p>
      </dgm:t>
    </dgm:pt>
    <dgm:pt modelId="{34152B03-306A-4F8B-BB5F-C600BCFF8C2D}">
      <dgm:prSet/>
      <dgm:spPr/>
      <dgm:t>
        <a:bodyPr/>
        <a:lstStyle/>
        <a:p>
          <a:pPr rtl="0"/>
          <a:r>
            <a:rPr lang="en-US" smtClean="0"/>
            <a:t>Asam asetat  digunakan sebagai bahan utama pembuatan polivinilasetat (PVA) yang merupakan bahan plastik dan lem.</a:t>
          </a:r>
          <a:endParaRPr lang="id-ID"/>
        </a:p>
      </dgm:t>
    </dgm:pt>
    <dgm:pt modelId="{12214970-C682-4E8B-9712-ECE736746C39}" type="parTrans" cxnId="{5974A39D-D55B-4341-94FE-9C51600F2E35}">
      <dgm:prSet/>
      <dgm:spPr/>
      <dgm:t>
        <a:bodyPr/>
        <a:lstStyle/>
        <a:p>
          <a:endParaRPr lang="id-ID"/>
        </a:p>
      </dgm:t>
    </dgm:pt>
    <dgm:pt modelId="{75BAC3DC-924A-4A64-9BC4-8B0F718B0275}" type="sibTrans" cxnId="{5974A39D-D55B-4341-94FE-9C51600F2E35}">
      <dgm:prSet/>
      <dgm:spPr/>
      <dgm:t>
        <a:bodyPr/>
        <a:lstStyle/>
        <a:p>
          <a:endParaRPr lang="id-ID"/>
        </a:p>
      </dgm:t>
    </dgm:pt>
    <dgm:pt modelId="{BE8BD94E-0210-4E3E-B936-6EECF01315E4}">
      <dgm:prSet/>
      <dgm:spPr/>
      <dgm:t>
        <a:bodyPr/>
        <a:lstStyle/>
        <a:p>
          <a:pPr rtl="0"/>
          <a:r>
            <a:rPr lang="en-US" smtClean="0"/>
            <a:t>Asam propionat dan asam benzoat digunakan sebagai bahan pengawet makanan.</a:t>
          </a:r>
          <a:endParaRPr lang="id-ID"/>
        </a:p>
      </dgm:t>
    </dgm:pt>
    <dgm:pt modelId="{4B5AC2C8-3F4D-4FCB-9889-7DFE2FE7C9D8}" type="parTrans" cxnId="{850F7C6A-503D-44E3-AE14-269CEAA75FFA}">
      <dgm:prSet/>
      <dgm:spPr/>
      <dgm:t>
        <a:bodyPr/>
        <a:lstStyle/>
        <a:p>
          <a:endParaRPr lang="id-ID"/>
        </a:p>
      </dgm:t>
    </dgm:pt>
    <dgm:pt modelId="{22F345AD-A9BF-4100-B180-0383C3B75CC2}" type="sibTrans" cxnId="{850F7C6A-503D-44E3-AE14-269CEAA75FFA}">
      <dgm:prSet/>
      <dgm:spPr/>
      <dgm:t>
        <a:bodyPr/>
        <a:lstStyle/>
        <a:p>
          <a:endParaRPr lang="id-ID"/>
        </a:p>
      </dgm:t>
    </dgm:pt>
    <dgm:pt modelId="{87EAD686-733F-41AC-AE4D-1C7882DD30C7}" type="pres">
      <dgm:prSet presAssocID="{408AE4B6-01A3-4641-B97D-599218BBEA33}" presName="diagram" presStyleCnt="0">
        <dgm:presLayoutVars>
          <dgm:dir/>
          <dgm:resizeHandles val="exact"/>
        </dgm:presLayoutVars>
      </dgm:prSet>
      <dgm:spPr/>
      <dgm:t>
        <a:bodyPr/>
        <a:lstStyle/>
        <a:p>
          <a:endParaRPr lang="id-ID"/>
        </a:p>
      </dgm:t>
    </dgm:pt>
    <dgm:pt modelId="{D0116FC3-3E3A-4CF6-A779-FC5D1365C645}" type="pres">
      <dgm:prSet presAssocID="{71E6A8DB-3FA3-43E0-87A1-9E522F84B50C}" presName="node" presStyleLbl="node1" presStyleIdx="0" presStyleCnt="3">
        <dgm:presLayoutVars>
          <dgm:bulletEnabled val="1"/>
        </dgm:presLayoutVars>
      </dgm:prSet>
      <dgm:spPr/>
      <dgm:t>
        <a:bodyPr/>
        <a:lstStyle/>
        <a:p>
          <a:endParaRPr lang="id-ID"/>
        </a:p>
      </dgm:t>
    </dgm:pt>
    <dgm:pt modelId="{57A5CC40-E17C-45A9-8B60-FCE9B6AEE759}" type="pres">
      <dgm:prSet presAssocID="{55E1CB11-3AB9-475F-AD95-8AA6DDEC5010}" presName="sibTrans" presStyleCnt="0"/>
      <dgm:spPr/>
    </dgm:pt>
    <dgm:pt modelId="{B423F4CA-74DF-4D09-BC70-ABBA178576B9}" type="pres">
      <dgm:prSet presAssocID="{34152B03-306A-4F8B-BB5F-C600BCFF8C2D}" presName="node" presStyleLbl="node1" presStyleIdx="1" presStyleCnt="3">
        <dgm:presLayoutVars>
          <dgm:bulletEnabled val="1"/>
        </dgm:presLayoutVars>
      </dgm:prSet>
      <dgm:spPr/>
      <dgm:t>
        <a:bodyPr/>
        <a:lstStyle/>
        <a:p>
          <a:endParaRPr lang="id-ID"/>
        </a:p>
      </dgm:t>
    </dgm:pt>
    <dgm:pt modelId="{547D4569-C915-470D-8605-2E0A543E81D8}" type="pres">
      <dgm:prSet presAssocID="{75BAC3DC-924A-4A64-9BC4-8B0F718B0275}" presName="sibTrans" presStyleCnt="0"/>
      <dgm:spPr/>
    </dgm:pt>
    <dgm:pt modelId="{417CD441-3448-440C-9725-9E8EC0DC9529}" type="pres">
      <dgm:prSet presAssocID="{BE8BD94E-0210-4E3E-B936-6EECF01315E4}" presName="node" presStyleLbl="node1" presStyleIdx="2" presStyleCnt="3">
        <dgm:presLayoutVars>
          <dgm:bulletEnabled val="1"/>
        </dgm:presLayoutVars>
      </dgm:prSet>
      <dgm:spPr/>
      <dgm:t>
        <a:bodyPr/>
        <a:lstStyle/>
        <a:p>
          <a:endParaRPr lang="id-ID"/>
        </a:p>
      </dgm:t>
    </dgm:pt>
  </dgm:ptLst>
  <dgm:cxnLst>
    <dgm:cxn modelId="{8B3588CD-06B6-4BF6-8662-8F150D2DA265}" type="presOf" srcId="{BE8BD94E-0210-4E3E-B936-6EECF01315E4}" destId="{417CD441-3448-440C-9725-9E8EC0DC9529}" srcOrd="0" destOrd="0" presId="urn:microsoft.com/office/officeart/2005/8/layout/default"/>
    <dgm:cxn modelId="{0C197B2E-54A2-4D11-A759-28A20929C38A}" srcId="{408AE4B6-01A3-4641-B97D-599218BBEA33}" destId="{71E6A8DB-3FA3-43E0-87A1-9E522F84B50C}" srcOrd="0" destOrd="0" parTransId="{9460545A-CF90-4E77-ABC2-FCC679622175}" sibTransId="{55E1CB11-3AB9-475F-AD95-8AA6DDEC5010}"/>
    <dgm:cxn modelId="{FCC60726-D7CB-4818-896C-EAA018901308}" type="presOf" srcId="{408AE4B6-01A3-4641-B97D-599218BBEA33}" destId="{87EAD686-733F-41AC-AE4D-1C7882DD30C7}" srcOrd="0" destOrd="0" presId="urn:microsoft.com/office/officeart/2005/8/layout/default"/>
    <dgm:cxn modelId="{0C4D8CB1-A919-407A-A0B2-9A7C50C3EDA8}" type="presOf" srcId="{34152B03-306A-4F8B-BB5F-C600BCFF8C2D}" destId="{B423F4CA-74DF-4D09-BC70-ABBA178576B9}" srcOrd="0" destOrd="0" presId="urn:microsoft.com/office/officeart/2005/8/layout/default"/>
    <dgm:cxn modelId="{5974A39D-D55B-4341-94FE-9C51600F2E35}" srcId="{408AE4B6-01A3-4641-B97D-599218BBEA33}" destId="{34152B03-306A-4F8B-BB5F-C600BCFF8C2D}" srcOrd="1" destOrd="0" parTransId="{12214970-C682-4E8B-9712-ECE736746C39}" sibTransId="{75BAC3DC-924A-4A64-9BC4-8B0F718B0275}"/>
    <dgm:cxn modelId="{34D4B479-2CC2-4352-9260-5EE3B243D51B}" type="presOf" srcId="{71E6A8DB-3FA3-43E0-87A1-9E522F84B50C}" destId="{D0116FC3-3E3A-4CF6-A779-FC5D1365C645}" srcOrd="0" destOrd="0" presId="urn:microsoft.com/office/officeart/2005/8/layout/default"/>
    <dgm:cxn modelId="{850F7C6A-503D-44E3-AE14-269CEAA75FFA}" srcId="{408AE4B6-01A3-4641-B97D-599218BBEA33}" destId="{BE8BD94E-0210-4E3E-B936-6EECF01315E4}" srcOrd="2" destOrd="0" parTransId="{4B5AC2C8-3F4D-4FCB-9889-7DFE2FE7C9D8}" sibTransId="{22F345AD-A9BF-4100-B180-0383C3B75CC2}"/>
    <dgm:cxn modelId="{9D33C49F-533B-4F76-9FBF-81E7EA1FE25C}" type="presParOf" srcId="{87EAD686-733F-41AC-AE4D-1C7882DD30C7}" destId="{D0116FC3-3E3A-4CF6-A779-FC5D1365C645}" srcOrd="0" destOrd="0" presId="urn:microsoft.com/office/officeart/2005/8/layout/default"/>
    <dgm:cxn modelId="{11C51D49-64B4-4A81-A494-51433427E2A7}" type="presParOf" srcId="{87EAD686-733F-41AC-AE4D-1C7882DD30C7}" destId="{57A5CC40-E17C-45A9-8B60-FCE9B6AEE759}" srcOrd="1" destOrd="0" presId="urn:microsoft.com/office/officeart/2005/8/layout/default"/>
    <dgm:cxn modelId="{BE96D70A-B1EA-42F6-9B55-095A1BF7B845}" type="presParOf" srcId="{87EAD686-733F-41AC-AE4D-1C7882DD30C7}" destId="{B423F4CA-74DF-4D09-BC70-ABBA178576B9}" srcOrd="2" destOrd="0" presId="urn:microsoft.com/office/officeart/2005/8/layout/default"/>
    <dgm:cxn modelId="{CB9F8172-E660-4A7F-9C2A-57F04115B7AE}" type="presParOf" srcId="{87EAD686-733F-41AC-AE4D-1C7882DD30C7}" destId="{547D4569-C915-470D-8605-2E0A543E81D8}" srcOrd="3" destOrd="0" presId="urn:microsoft.com/office/officeart/2005/8/layout/default"/>
    <dgm:cxn modelId="{AB3C9000-04CA-42DD-A22F-2D4CB1C391B4}" type="presParOf" srcId="{87EAD686-733F-41AC-AE4D-1C7882DD30C7}" destId="{417CD441-3448-440C-9725-9E8EC0DC9529}"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6AD626B-B548-46C5-90C4-B1C2B0ACF6C0}"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id-ID"/>
        </a:p>
      </dgm:t>
    </dgm:pt>
    <dgm:pt modelId="{B3716212-613A-4984-8359-5A0774B7C3A9}">
      <dgm:prSet/>
      <dgm:spPr/>
      <dgm:t>
        <a:bodyPr/>
        <a:lstStyle/>
        <a:p>
          <a:pPr rtl="0"/>
          <a:r>
            <a:rPr lang="en-US" dirty="0" smtClean="0"/>
            <a:t>Ester  </a:t>
          </a:r>
          <a:r>
            <a:rPr lang="en-US" dirty="0" err="1" smtClean="0"/>
            <a:t>digunakan</a:t>
          </a:r>
          <a:r>
            <a:rPr lang="en-US" dirty="0" smtClean="0"/>
            <a:t> </a:t>
          </a:r>
          <a:r>
            <a:rPr lang="en-US" dirty="0" err="1" smtClean="0"/>
            <a:t>sebagai</a:t>
          </a:r>
          <a:r>
            <a:rPr lang="en-US" dirty="0" smtClean="0"/>
            <a:t> </a:t>
          </a:r>
          <a:r>
            <a:rPr lang="en-US" dirty="0" err="1" smtClean="0"/>
            <a:t>zat</a:t>
          </a:r>
          <a:r>
            <a:rPr lang="en-US" dirty="0" smtClean="0"/>
            <a:t> </a:t>
          </a:r>
          <a:r>
            <a:rPr lang="en-US" dirty="0" err="1" smtClean="0"/>
            <a:t>tambahan</a:t>
          </a:r>
          <a:r>
            <a:rPr lang="en-US" dirty="0" smtClean="0"/>
            <a:t> </a:t>
          </a:r>
          <a:r>
            <a:rPr lang="en-US" dirty="0" err="1" smtClean="0"/>
            <a:t>pada</a:t>
          </a:r>
          <a:r>
            <a:rPr lang="en-US" dirty="0" smtClean="0"/>
            <a:t> </a:t>
          </a:r>
          <a:r>
            <a:rPr lang="en-US" dirty="0" err="1" smtClean="0"/>
            <a:t>makanan</a:t>
          </a:r>
          <a:r>
            <a:rPr lang="en-US" dirty="0" smtClean="0"/>
            <a:t> </a:t>
          </a:r>
          <a:r>
            <a:rPr lang="en-US" dirty="0" err="1" smtClean="0"/>
            <a:t>atau</a:t>
          </a:r>
          <a:r>
            <a:rPr lang="en-US" dirty="0" smtClean="0"/>
            <a:t> </a:t>
          </a:r>
          <a:r>
            <a:rPr lang="en-US" dirty="0" err="1" smtClean="0"/>
            <a:t>minuman</a:t>
          </a:r>
          <a:r>
            <a:rPr lang="en-US" dirty="0" smtClean="0"/>
            <a:t> yang </a:t>
          </a:r>
          <a:r>
            <a:rPr lang="en-US" dirty="0" err="1" smtClean="0"/>
            <a:t>akan</a:t>
          </a:r>
          <a:r>
            <a:rPr lang="en-US" dirty="0" smtClean="0"/>
            <a:t> </a:t>
          </a:r>
          <a:r>
            <a:rPr lang="en-US" dirty="0" err="1" smtClean="0"/>
            <a:t>memberikan</a:t>
          </a:r>
          <a:r>
            <a:rPr lang="en-US" dirty="0" smtClean="0"/>
            <a:t> aroma </a:t>
          </a:r>
          <a:r>
            <a:rPr lang="en-US" dirty="0" err="1" smtClean="0"/>
            <a:t>tertentu</a:t>
          </a:r>
          <a:r>
            <a:rPr lang="en-US" dirty="0" smtClean="0"/>
            <a:t>.</a:t>
          </a:r>
          <a:endParaRPr lang="id-ID" dirty="0"/>
        </a:p>
      </dgm:t>
    </dgm:pt>
    <dgm:pt modelId="{DAEC0E94-E9DC-4A23-8FDE-E6325CAFA37D}" type="parTrans" cxnId="{AF55B415-0884-4987-A700-DC1EDD370C0F}">
      <dgm:prSet/>
      <dgm:spPr/>
      <dgm:t>
        <a:bodyPr/>
        <a:lstStyle/>
        <a:p>
          <a:endParaRPr lang="id-ID"/>
        </a:p>
      </dgm:t>
    </dgm:pt>
    <dgm:pt modelId="{714F1DBF-4014-48AF-86B9-AEC42DD2FB65}" type="sibTrans" cxnId="{AF55B415-0884-4987-A700-DC1EDD370C0F}">
      <dgm:prSet/>
      <dgm:spPr/>
      <dgm:t>
        <a:bodyPr/>
        <a:lstStyle/>
        <a:p>
          <a:endParaRPr lang="id-ID"/>
        </a:p>
      </dgm:t>
    </dgm:pt>
    <dgm:pt modelId="{7EAD1E8E-0F6E-42F7-839B-78730D257301}" type="pres">
      <dgm:prSet presAssocID="{26AD626B-B548-46C5-90C4-B1C2B0ACF6C0}" presName="linear" presStyleCnt="0">
        <dgm:presLayoutVars>
          <dgm:animLvl val="lvl"/>
          <dgm:resizeHandles val="exact"/>
        </dgm:presLayoutVars>
      </dgm:prSet>
      <dgm:spPr/>
      <dgm:t>
        <a:bodyPr/>
        <a:lstStyle/>
        <a:p>
          <a:endParaRPr lang="id-ID"/>
        </a:p>
      </dgm:t>
    </dgm:pt>
    <dgm:pt modelId="{4F4CE3DD-1F45-4A2E-9B78-B64D4255FB65}" type="pres">
      <dgm:prSet presAssocID="{B3716212-613A-4984-8359-5A0774B7C3A9}" presName="parentText" presStyleLbl="node1" presStyleIdx="0" presStyleCnt="1">
        <dgm:presLayoutVars>
          <dgm:chMax val="0"/>
          <dgm:bulletEnabled val="1"/>
        </dgm:presLayoutVars>
      </dgm:prSet>
      <dgm:spPr/>
      <dgm:t>
        <a:bodyPr/>
        <a:lstStyle/>
        <a:p>
          <a:endParaRPr lang="id-ID"/>
        </a:p>
      </dgm:t>
    </dgm:pt>
  </dgm:ptLst>
  <dgm:cxnLst>
    <dgm:cxn modelId="{AF55B415-0884-4987-A700-DC1EDD370C0F}" srcId="{26AD626B-B548-46C5-90C4-B1C2B0ACF6C0}" destId="{B3716212-613A-4984-8359-5A0774B7C3A9}" srcOrd="0" destOrd="0" parTransId="{DAEC0E94-E9DC-4A23-8FDE-E6325CAFA37D}" sibTransId="{714F1DBF-4014-48AF-86B9-AEC42DD2FB65}"/>
    <dgm:cxn modelId="{392AEA8B-A86F-4500-9865-BC20C1621A47}" type="presOf" srcId="{26AD626B-B548-46C5-90C4-B1C2B0ACF6C0}" destId="{7EAD1E8E-0F6E-42F7-839B-78730D257301}" srcOrd="0" destOrd="0" presId="urn:microsoft.com/office/officeart/2005/8/layout/vList2"/>
    <dgm:cxn modelId="{AECAC66A-DDFE-470A-B239-0AA8EC580126}" type="presOf" srcId="{B3716212-613A-4984-8359-5A0774B7C3A9}" destId="{4F4CE3DD-1F45-4A2E-9B78-B64D4255FB65}" srcOrd="0" destOrd="0" presId="urn:microsoft.com/office/officeart/2005/8/layout/vList2"/>
    <dgm:cxn modelId="{B6C44067-4FE5-40C9-961E-F99A605040B9}" type="presParOf" srcId="{7EAD1E8E-0F6E-42F7-839B-78730D257301}" destId="{4F4CE3DD-1F45-4A2E-9B78-B64D4255FB65}"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01D6FDF-ABD2-4B57-B5E4-552E91D8BAC3}"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id-ID"/>
        </a:p>
      </dgm:t>
    </dgm:pt>
    <dgm:pt modelId="{F1248E22-E601-4FB2-BB7C-300D01B1EAB9}">
      <dgm:prSet custT="1"/>
      <dgm:spPr/>
      <dgm:t>
        <a:bodyPr/>
        <a:lstStyle/>
        <a:p>
          <a:pPr rtl="0"/>
          <a:r>
            <a:rPr lang="en-US" sz="1400" smtClean="0"/>
            <a:t>Didahului dengan awalan halo- diikuti dengan nama alkana yang mengikat. Jumlah halogen disebutkan dengan awalan mono-, di-, tri-, tetra-, dan seterusnya.</a:t>
          </a:r>
          <a:endParaRPr lang="id-ID" sz="1400"/>
        </a:p>
      </dgm:t>
    </dgm:pt>
    <dgm:pt modelId="{0F3BC9E2-9ECA-4C44-B7FE-F316D5C17413}" type="parTrans" cxnId="{F7AE7838-3D3C-4290-B808-EC9D8BEA0996}">
      <dgm:prSet/>
      <dgm:spPr/>
      <dgm:t>
        <a:bodyPr/>
        <a:lstStyle/>
        <a:p>
          <a:endParaRPr lang="id-ID" sz="2400"/>
        </a:p>
      </dgm:t>
    </dgm:pt>
    <dgm:pt modelId="{A8542DAA-E5CD-4204-81BF-3AC68F0A3B2C}" type="sibTrans" cxnId="{F7AE7838-3D3C-4290-B808-EC9D8BEA0996}">
      <dgm:prSet/>
      <dgm:spPr/>
      <dgm:t>
        <a:bodyPr/>
        <a:lstStyle/>
        <a:p>
          <a:endParaRPr lang="id-ID" sz="2400"/>
        </a:p>
      </dgm:t>
    </dgm:pt>
    <dgm:pt modelId="{FBD3331B-5088-4ECE-8F2F-BB18B756E545}">
      <dgm:prSet custT="1"/>
      <dgm:spPr/>
      <dgm:t>
        <a:bodyPr/>
        <a:lstStyle/>
        <a:p>
          <a:pPr rtl="0"/>
          <a:r>
            <a:rPr lang="en-US" sz="1400" smtClean="0"/>
            <a:t>Jika rantai karbonnya panjang, penomoran dilakukan dengan memberi nomor serendah mungkin pada atom karbon tempat atom halogen terikat.</a:t>
          </a:r>
          <a:endParaRPr lang="id-ID" sz="1400"/>
        </a:p>
      </dgm:t>
    </dgm:pt>
    <dgm:pt modelId="{D1BFDBA9-B081-4DBB-83FC-759AE612E2AA}" type="parTrans" cxnId="{79BC98CF-FB2F-4E3C-8F24-33F49E8293A2}">
      <dgm:prSet/>
      <dgm:spPr/>
      <dgm:t>
        <a:bodyPr/>
        <a:lstStyle/>
        <a:p>
          <a:endParaRPr lang="id-ID" sz="2400"/>
        </a:p>
      </dgm:t>
    </dgm:pt>
    <dgm:pt modelId="{43C529DF-DC1C-4E05-ACF3-92F758A45FC3}" type="sibTrans" cxnId="{79BC98CF-FB2F-4E3C-8F24-33F49E8293A2}">
      <dgm:prSet/>
      <dgm:spPr/>
      <dgm:t>
        <a:bodyPr/>
        <a:lstStyle/>
        <a:p>
          <a:endParaRPr lang="id-ID" sz="2400"/>
        </a:p>
      </dgm:t>
    </dgm:pt>
    <dgm:pt modelId="{878FAF11-306E-43C5-9D8F-EFA0CE5CFE60}">
      <dgm:prSet custT="1"/>
      <dgm:spPr/>
      <dgm:t>
        <a:bodyPr/>
        <a:lstStyle/>
        <a:p>
          <a:pPr rtl="0"/>
          <a:r>
            <a:rPr lang="en-US" sz="1400" smtClean="0"/>
            <a:t>Jika terdapat lebih dari satu gugus halogen atau gugus alkil, penomorannya dimulai dari atom C yang paling dekat dengan cabang. </a:t>
          </a:r>
          <a:endParaRPr lang="id-ID" sz="1400"/>
        </a:p>
      </dgm:t>
    </dgm:pt>
    <dgm:pt modelId="{A3B33EF3-2256-49C7-A398-DCA2917E1A9C}" type="parTrans" cxnId="{D556A2C9-5835-4702-ABB5-E833E0F93329}">
      <dgm:prSet/>
      <dgm:spPr/>
      <dgm:t>
        <a:bodyPr/>
        <a:lstStyle/>
        <a:p>
          <a:endParaRPr lang="id-ID" sz="2400"/>
        </a:p>
      </dgm:t>
    </dgm:pt>
    <dgm:pt modelId="{2245D0B2-702A-4059-A3F8-0BB86E9C8284}" type="sibTrans" cxnId="{D556A2C9-5835-4702-ABB5-E833E0F93329}">
      <dgm:prSet/>
      <dgm:spPr/>
      <dgm:t>
        <a:bodyPr/>
        <a:lstStyle/>
        <a:p>
          <a:endParaRPr lang="id-ID" sz="2400"/>
        </a:p>
      </dgm:t>
    </dgm:pt>
    <dgm:pt modelId="{61B1BE58-05F2-4FC5-99C8-C5A90940F751}" type="pres">
      <dgm:prSet presAssocID="{701D6FDF-ABD2-4B57-B5E4-552E91D8BAC3}" presName="CompostProcess" presStyleCnt="0">
        <dgm:presLayoutVars>
          <dgm:dir/>
          <dgm:resizeHandles val="exact"/>
        </dgm:presLayoutVars>
      </dgm:prSet>
      <dgm:spPr/>
      <dgm:t>
        <a:bodyPr/>
        <a:lstStyle/>
        <a:p>
          <a:endParaRPr lang="id-ID"/>
        </a:p>
      </dgm:t>
    </dgm:pt>
    <dgm:pt modelId="{4078E69F-F22B-49C7-A07D-5CADAD142459}" type="pres">
      <dgm:prSet presAssocID="{701D6FDF-ABD2-4B57-B5E4-552E91D8BAC3}" presName="arrow" presStyleLbl="bgShp" presStyleIdx="0" presStyleCnt="1"/>
      <dgm:spPr/>
    </dgm:pt>
    <dgm:pt modelId="{2FED7303-2DF6-4221-B1E9-194709C3A291}" type="pres">
      <dgm:prSet presAssocID="{701D6FDF-ABD2-4B57-B5E4-552E91D8BAC3}" presName="linearProcess" presStyleCnt="0"/>
      <dgm:spPr/>
    </dgm:pt>
    <dgm:pt modelId="{2FB950D3-9A30-485E-B2EB-193DE12CCE0C}" type="pres">
      <dgm:prSet presAssocID="{F1248E22-E601-4FB2-BB7C-300D01B1EAB9}" presName="textNode" presStyleLbl="node1" presStyleIdx="0" presStyleCnt="3" custScaleY="200149">
        <dgm:presLayoutVars>
          <dgm:bulletEnabled val="1"/>
        </dgm:presLayoutVars>
      </dgm:prSet>
      <dgm:spPr/>
      <dgm:t>
        <a:bodyPr/>
        <a:lstStyle/>
        <a:p>
          <a:endParaRPr lang="id-ID"/>
        </a:p>
      </dgm:t>
    </dgm:pt>
    <dgm:pt modelId="{E11A7BFF-4D06-4687-AFC4-959CEEA79297}" type="pres">
      <dgm:prSet presAssocID="{A8542DAA-E5CD-4204-81BF-3AC68F0A3B2C}" presName="sibTrans" presStyleCnt="0"/>
      <dgm:spPr/>
    </dgm:pt>
    <dgm:pt modelId="{BB4E29AB-63A4-4506-95A4-EBFC64848870}" type="pres">
      <dgm:prSet presAssocID="{FBD3331B-5088-4ECE-8F2F-BB18B756E545}" presName="textNode" presStyleLbl="node1" presStyleIdx="1" presStyleCnt="3" custScaleY="200149">
        <dgm:presLayoutVars>
          <dgm:bulletEnabled val="1"/>
        </dgm:presLayoutVars>
      </dgm:prSet>
      <dgm:spPr/>
      <dgm:t>
        <a:bodyPr/>
        <a:lstStyle/>
        <a:p>
          <a:endParaRPr lang="id-ID"/>
        </a:p>
      </dgm:t>
    </dgm:pt>
    <dgm:pt modelId="{36D0A66D-8374-4529-9637-635D4075A19F}" type="pres">
      <dgm:prSet presAssocID="{43C529DF-DC1C-4E05-ACF3-92F758A45FC3}" presName="sibTrans" presStyleCnt="0"/>
      <dgm:spPr/>
    </dgm:pt>
    <dgm:pt modelId="{BA5512F9-91F9-4484-AD61-1F27640E3B00}" type="pres">
      <dgm:prSet presAssocID="{878FAF11-306E-43C5-9D8F-EFA0CE5CFE60}" presName="textNode" presStyleLbl="node1" presStyleIdx="2" presStyleCnt="3" custScaleY="200149">
        <dgm:presLayoutVars>
          <dgm:bulletEnabled val="1"/>
        </dgm:presLayoutVars>
      </dgm:prSet>
      <dgm:spPr/>
      <dgm:t>
        <a:bodyPr/>
        <a:lstStyle/>
        <a:p>
          <a:endParaRPr lang="id-ID"/>
        </a:p>
      </dgm:t>
    </dgm:pt>
  </dgm:ptLst>
  <dgm:cxnLst>
    <dgm:cxn modelId="{D556A2C9-5835-4702-ABB5-E833E0F93329}" srcId="{701D6FDF-ABD2-4B57-B5E4-552E91D8BAC3}" destId="{878FAF11-306E-43C5-9D8F-EFA0CE5CFE60}" srcOrd="2" destOrd="0" parTransId="{A3B33EF3-2256-49C7-A398-DCA2917E1A9C}" sibTransId="{2245D0B2-702A-4059-A3F8-0BB86E9C8284}"/>
    <dgm:cxn modelId="{BE7F9938-A770-470F-A771-579C13243106}" type="presOf" srcId="{701D6FDF-ABD2-4B57-B5E4-552E91D8BAC3}" destId="{61B1BE58-05F2-4FC5-99C8-C5A90940F751}" srcOrd="0" destOrd="0" presId="urn:microsoft.com/office/officeart/2005/8/layout/hProcess9"/>
    <dgm:cxn modelId="{313DEE8A-5E37-480D-AD05-AA7A73B8E6C4}" type="presOf" srcId="{FBD3331B-5088-4ECE-8F2F-BB18B756E545}" destId="{BB4E29AB-63A4-4506-95A4-EBFC64848870}" srcOrd="0" destOrd="0" presId="urn:microsoft.com/office/officeart/2005/8/layout/hProcess9"/>
    <dgm:cxn modelId="{BABA46A7-F6A3-4C2D-82DC-FACE89ADB617}" type="presOf" srcId="{F1248E22-E601-4FB2-BB7C-300D01B1EAB9}" destId="{2FB950D3-9A30-485E-B2EB-193DE12CCE0C}" srcOrd="0" destOrd="0" presId="urn:microsoft.com/office/officeart/2005/8/layout/hProcess9"/>
    <dgm:cxn modelId="{79BC98CF-FB2F-4E3C-8F24-33F49E8293A2}" srcId="{701D6FDF-ABD2-4B57-B5E4-552E91D8BAC3}" destId="{FBD3331B-5088-4ECE-8F2F-BB18B756E545}" srcOrd="1" destOrd="0" parTransId="{D1BFDBA9-B081-4DBB-83FC-759AE612E2AA}" sibTransId="{43C529DF-DC1C-4E05-ACF3-92F758A45FC3}"/>
    <dgm:cxn modelId="{F7AE7838-3D3C-4290-B808-EC9D8BEA0996}" srcId="{701D6FDF-ABD2-4B57-B5E4-552E91D8BAC3}" destId="{F1248E22-E601-4FB2-BB7C-300D01B1EAB9}" srcOrd="0" destOrd="0" parTransId="{0F3BC9E2-9ECA-4C44-B7FE-F316D5C17413}" sibTransId="{A8542DAA-E5CD-4204-81BF-3AC68F0A3B2C}"/>
    <dgm:cxn modelId="{61EA829E-D67B-473C-864A-BD6C8AAD000F}" type="presOf" srcId="{878FAF11-306E-43C5-9D8F-EFA0CE5CFE60}" destId="{BA5512F9-91F9-4484-AD61-1F27640E3B00}" srcOrd="0" destOrd="0" presId="urn:microsoft.com/office/officeart/2005/8/layout/hProcess9"/>
    <dgm:cxn modelId="{8E22D012-3232-47D8-A9F6-AB5CD7963D8B}" type="presParOf" srcId="{61B1BE58-05F2-4FC5-99C8-C5A90940F751}" destId="{4078E69F-F22B-49C7-A07D-5CADAD142459}" srcOrd="0" destOrd="0" presId="urn:microsoft.com/office/officeart/2005/8/layout/hProcess9"/>
    <dgm:cxn modelId="{B6B22E7C-D020-479B-B128-3FBB362EE441}" type="presParOf" srcId="{61B1BE58-05F2-4FC5-99C8-C5A90940F751}" destId="{2FED7303-2DF6-4221-B1E9-194709C3A291}" srcOrd="1" destOrd="0" presId="urn:microsoft.com/office/officeart/2005/8/layout/hProcess9"/>
    <dgm:cxn modelId="{B24E6E31-0BAC-40CA-A764-7C3DE46860DF}" type="presParOf" srcId="{2FED7303-2DF6-4221-B1E9-194709C3A291}" destId="{2FB950D3-9A30-485E-B2EB-193DE12CCE0C}" srcOrd="0" destOrd="0" presId="urn:microsoft.com/office/officeart/2005/8/layout/hProcess9"/>
    <dgm:cxn modelId="{47D545EF-3448-4AC9-BCA5-65E1BABBD496}" type="presParOf" srcId="{2FED7303-2DF6-4221-B1E9-194709C3A291}" destId="{E11A7BFF-4D06-4687-AFC4-959CEEA79297}" srcOrd="1" destOrd="0" presId="urn:microsoft.com/office/officeart/2005/8/layout/hProcess9"/>
    <dgm:cxn modelId="{E4FF7BFB-FCEC-4909-B8E4-FF194D4AC7BB}" type="presParOf" srcId="{2FED7303-2DF6-4221-B1E9-194709C3A291}" destId="{BB4E29AB-63A4-4506-95A4-EBFC64848870}" srcOrd="2" destOrd="0" presId="urn:microsoft.com/office/officeart/2005/8/layout/hProcess9"/>
    <dgm:cxn modelId="{6623D3AF-88F8-4754-885A-6AA4FC89B2B2}" type="presParOf" srcId="{2FED7303-2DF6-4221-B1E9-194709C3A291}" destId="{36D0A66D-8374-4529-9637-635D4075A19F}" srcOrd="3" destOrd="0" presId="urn:microsoft.com/office/officeart/2005/8/layout/hProcess9"/>
    <dgm:cxn modelId="{03872359-5295-430A-973C-2CF47014F193}" type="presParOf" srcId="{2FED7303-2DF6-4221-B1E9-194709C3A291}" destId="{BA5512F9-91F9-4484-AD61-1F27640E3B00}"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0DE1C9D-E30D-43AA-801A-8254CBDBD959}" type="doc">
      <dgm:prSet loTypeId="urn:microsoft.com/office/officeart/2005/8/layout/hList6" loCatId="list" qsTypeId="urn:microsoft.com/office/officeart/2005/8/quickstyle/simple1" qsCatId="simple" csTypeId="urn:microsoft.com/office/officeart/2005/8/colors/colorful2" csCatId="colorful"/>
      <dgm:spPr/>
      <dgm:t>
        <a:bodyPr/>
        <a:lstStyle/>
        <a:p>
          <a:endParaRPr lang="id-ID"/>
        </a:p>
      </dgm:t>
    </dgm:pt>
    <dgm:pt modelId="{C9471EFC-D5DF-47E0-B053-02E31A38E959}">
      <dgm:prSet/>
      <dgm:spPr/>
      <dgm:t>
        <a:bodyPr/>
        <a:lstStyle/>
        <a:p>
          <a:pPr rtl="0"/>
          <a:r>
            <a:rPr lang="id-ID" smtClean="0"/>
            <a:t>1) Haloalkana merupakan senyawa tidak berwarna, tidak berbau, dan sukar larut dalam air.</a:t>
          </a:r>
          <a:endParaRPr lang="id-ID"/>
        </a:p>
      </dgm:t>
    </dgm:pt>
    <dgm:pt modelId="{D3153A4F-A866-4D89-992C-01373926E5A5}" type="parTrans" cxnId="{9572C70C-7303-4190-AB39-B5C551BF9EA3}">
      <dgm:prSet/>
      <dgm:spPr/>
      <dgm:t>
        <a:bodyPr/>
        <a:lstStyle/>
        <a:p>
          <a:endParaRPr lang="id-ID"/>
        </a:p>
      </dgm:t>
    </dgm:pt>
    <dgm:pt modelId="{203EC5D5-8D84-4441-B479-DF7A979BD804}" type="sibTrans" cxnId="{9572C70C-7303-4190-AB39-B5C551BF9EA3}">
      <dgm:prSet/>
      <dgm:spPr/>
      <dgm:t>
        <a:bodyPr/>
        <a:lstStyle/>
        <a:p>
          <a:endParaRPr lang="id-ID"/>
        </a:p>
      </dgm:t>
    </dgm:pt>
    <dgm:pt modelId="{20AD1AF9-FB88-4348-8190-5F5269ADB730}">
      <dgm:prSet/>
      <dgm:spPr/>
      <dgm:t>
        <a:bodyPr/>
        <a:lstStyle/>
        <a:p>
          <a:pPr rtl="0"/>
          <a:r>
            <a:rPr lang="id-ID" dirty="0" smtClean="0"/>
            <a:t>2) Adanya halogen yang terikat pada alkana menyebabkan terjadinya kepolaran ikatan sehingga beberapa senyawa haloalkana bersifat polar.</a:t>
          </a:r>
          <a:endParaRPr lang="id-ID" dirty="0"/>
        </a:p>
      </dgm:t>
    </dgm:pt>
    <dgm:pt modelId="{CBAC00E5-7077-4092-91EE-37888C52E12A}" type="parTrans" cxnId="{4EC41B6C-B2D3-400B-868C-D5C033DCE15C}">
      <dgm:prSet/>
      <dgm:spPr/>
      <dgm:t>
        <a:bodyPr/>
        <a:lstStyle/>
        <a:p>
          <a:endParaRPr lang="id-ID"/>
        </a:p>
      </dgm:t>
    </dgm:pt>
    <dgm:pt modelId="{843C6C83-E4CA-44FD-9F37-2CEF07706BE9}" type="sibTrans" cxnId="{4EC41B6C-B2D3-400B-868C-D5C033DCE15C}">
      <dgm:prSet/>
      <dgm:spPr/>
      <dgm:t>
        <a:bodyPr/>
        <a:lstStyle/>
        <a:p>
          <a:endParaRPr lang="id-ID"/>
        </a:p>
      </dgm:t>
    </dgm:pt>
    <dgm:pt modelId="{C58D4FD7-CF3B-43DF-99F4-221C9A2470EF}">
      <dgm:prSet/>
      <dgm:spPr/>
      <dgm:t>
        <a:bodyPr/>
        <a:lstStyle/>
        <a:p>
          <a:pPr rtl="0"/>
          <a:r>
            <a:rPr lang="id-ID" smtClean="0"/>
            <a:t>3) Untuk jumlah atom karbon yang sama, haloalkana mempunyai titik didih yang lebih tinggi daripada alkana.</a:t>
          </a:r>
          <a:endParaRPr lang="id-ID"/>
        </a:p>
      </dgm:t>
    </dgm:pt>
    <dgm:pt modelId="{9247E9C6-F0D3-46BB-A00E-ED24A0CE6C0D}" type="parTrans" cxnId="{F3E4A5F5-59E3-4680-B96E-E166FBFBD628}">
      <dgm:prSet/>
      <dgm:spPr/>
      <dgm:t>
        <a:bodyPr/>
        <a:lstStyle/>
        <a:p>
          <a:endParaRPr lang="id-ID"/>
        </a:p>
      </dgm:t>
    </dgm:pt>
    <dgm:pt modelId="{BC7A5EB3-1536-4937-9252-786D8E54C0A8}" type="sibTrans" cxnId="{F3E4A5F5-59E3-4680-B96E-E166FBFBD628}">
      <dgm:prSet/>
      <dgm:spPr/>
      <dgm:t>
        <a:bodyPr/>
        <a:lstStyle/>
        <a:p>
          <a:endParaRPr lang="id-ID"/>
        </a:p>
      </dgm:t>
    </dgm:pt>
    <dgm:pt modelId="{4327D69A-7F94-42BE-85C6-B07BADCB2ED5}">
      <dgm:prSet/>
      <dgm:spPr/>
      <dgm:t>
        <a:bodyPr/>
        <a:lstStyle/>
        <a:p>
          <a:pPr rtl="0"/>
          <a:r>
            <a:rPr lang="id-ID" smtClean="0"/>
            <a:t>4) Untuk jenis halogen yang diikat, titik didihnya semakin tinggi dengan urutan F, Cl, Br, dan I. </a:t>
          </a:r>
          <a:endParaRPr lang="id-ID"/>
        </a:p>
      </dgm:t>
    </dgm:pt>
    <dgm:pt modelId="{9D25F4CE-8001-4FF6-BC8C-F6004C90619C}" type="parTrans" cxnId="{5039320A-7C39-4025-945D-C7D42F3C1AFB}">
      <dgm:prSet/>
      <dgm:spPr/>
      <dgm:t>
        <a:bodyPr/>
        <a:lstStyle/>
        <a:p>
          <a:endParaRPr lang="id-ID"/>
        </a:p>
      </dgm:t>
    </dgm:pt>
    <dgm:pt modelId="{ED27F10F-A410-4BA9-97DA-03B403C8D6CD}" type="sibTrans" cxnId="{5039320A-7C39-4025-945D-C7D42F3C1AFB}">
      <dgm:prSet/>
      <dgm:spPr/>
      <dgm:t>
        <a:bodyPr/>
        <a:lstStyle/>
        <a:p>
          <a:endParaRPr lang="id-ID"/>
        </a:p>
      </dgm:t>
    </dgm:pt>
    <dgm:pt modelId="{BF82D117-D2F3-41F6-8A5C-E1463940CD04}" type="pres">
      <dgm:prSet presAssocID="{C0DE1C9D-E30D-43AA-801A-8254CBDBD959}" presName="Name0" presStyleCnt="0">
        <dgm:presLayoutVars>
          <dgm:dir/>
          <dgm:resizeHandles val="exact"/>
        </dgm:presLayoutVars>
      </dgm:prSet>
      <dgm:spPr/>
      <dgm:t>
        <a:bodyPr/>
        <a:lstStyle/>
        <a:p>
          <a:endParaRPr lang="id-ID"/>
        </a:p>
      </dgm:t>
    </dgm:pt>
    <dgm:pt modelId="{ECD8AFC0-F9FF-4F47-80B3-CE287C4E5C5E}" type="pres">
      <dgm:prSet presAssocID="{C9471EFC-D5DF-47E0-B053-02E31A38E959}" presName="node" presStyleLbl="node1" presStyleIdx="0" presStyleCnt="4">
        <dgm:presLayoutVars>
          <dgm:bulletEnabled val="1"/>
        </dgm:presLayoutVars>
      </dgm:prSet>
      <dgm:spPr/>
      <dgm:t>
        <a:bodyPr/>
        <a:lstStyle/>
        <a:p>
          <a:endParaRPr lang="id-ID"/>
        </a:p>
      </dgm:t>
    </dgm:pt>
    <dgm:pt modelId="{23C80669-15EC-4E27-BB4D-530FEC9D5FFA}" type="pres">
      <dgm:prSet presAssocID="{203EC5D5-8D84-4441-B479-DF7A979BD804}" presName="sibTrans" presStyleCnt="0"/>
      <dgm:spPr/>
    </dgm:pt>
    <dgm:pt modelId="{A96B1B78-7D99-42D3-A0F5-7418E7F47A56}" type="pres">
      <dgm:prSet presAssocID="{20AD1AF9-FB88-4348-8190-5F5269ADB730}" presName="node" presStyleLbl="node1" presStyleIdx="1" presStyleCnt="4">
        <dgm:presLayoutVars>
          <dgm:bulletEnabled val="1"/>
        </dgm:presLayoutVars>
      </dgm:prSet>
      <dgm:spPr/>
      <dgm:t>
        <a:bodyPr/>
        <a:lstStyle/>
        <a:p>
          <a:endParaRPr lang="id-ID"/>
        </a:p>
      </dgm:t>
    </dgm:pt>
    <dgm:pt modelId="{7AFCA64E-CD96-4EE6-98A8-FF5E93CBF91C}" type="pres">
      <dgm:prSet presAssocID="{843C6C83-E4CA-44FD-9F37-2CEF07706BE9}" presName="sibTrans" presStyleCnt="0"/>
      <dgm:spPr/>
    </dgm:pt>
    <dgm:pt modelId="{6DAF05C6-A9C3-4275-B6EF-7C6FEBF08621}" type="pres">
      <dgm:prSet presAssocID="{C58D4FD7-CF3B-43DF-99F4-221C9A2470EF}" presName="node" presStyleLbl="node1" presStyleIdx="2" presStyleCnt="4">
        <dgm:presLayoutVars>
          <dgm:bulletEnabled val="1"/>
        </dgm:presLayoutVars>
      </dgm:prSet>
      <dgm:spPr/>
      <dgm:t>
        <a:bodyPr/>
        <a:lstStyle/>
        <a:p>
          <a:endParaRPr lang="id-ID"/>
        </a:p>
      </dgm:t>
    </dgm:pt>
    <dgm:pt modelId="{52727065-406A-43EB-8F0D-65B937B580E6}" type="pres">
      <dgm:prSet presAssocID="{BC7A5EB3-1536-4937-9252-786D8E54C0A8}" presName="sibTrans" presStyleCnt="0"/>
      <dgm:spPr/>
    </dgm:pt>
    <dgm:pt modelId="{3767A482-6EE4-47B4-A7F3-4F91F0836D92}" type="pres">
      <dgm:prSet presAssocID="{4327D69A-7F94-42BE-85C6-B07BADCB2ED5}" presName="node" presStyleLbl="node1" presStyleIdx="3" presStyleCnt="4">
        <dgm:presLayoutVars>
          <dgm:bulletEnabled val="1"/>
        </dgm:presLayoutVars>
      </dgm:prSet>
      <dgm:spPr/>
      <dgm:t>
        <a:bodyPr/>
        <a:lstStyle/>
        <a:p>
          <a:endParaRPr lang="id-ID"/>
        </a:p>
      </dgm:t>
    </dgm:pt>
  </dgm:ptLst>
  <dgm:cxnLst>
    <dgm:cxn modelId="{F3E4A5F5-59E3-4680-B96E-E166FBFBD628}" srcId="{C0DE1C9D-E30D-43AA-801A-8254CBDBD959}" destId="{C58D4FD7-CF3B-43DF-99F4-221C9A2470EF}" srcOrd="2" destOrd="0" parTransId="{9247E9C6-F0D3-46BB-A00E-ED24A0CE6C0D}" sibTransId="{BC7A5EB3-1536-4937-9252-786D8E54C0A8}"/>
    <dgm:cxn modelId="{E5DBE6E1-D7BC-419C-9139-ADC0BD09351C}" type="presOf" srcId="{C0DE1C9D-E30D-43AA-801A-8254CBDBD959}" destId="{BF82D117-D2F3-41F6-8A5C-E1463940CD04}" srcOrd="0" destOrd="0" presId="urn:microsoft.com/office/officeart/2005/8/layout/hList6"/>
    <dgm:cxn modelId="{5039320A-7C39-4025-945D-C7D42F3C1AFB}" srcId="{C0DE1C9D-E30D-43AA-801A-8254CBDBD959}" destId="{4327D69A-7F94-42BE-85C6-B07BADCB2ED5}" srcOrd="3" destOrd="0" parTransId="{9D25F4CE-8001-4FF6-BC8C-F6004C90619C}" sibTransId="{ED27F10F-A410-4BA9-97DA-03B403C8D6CD}"/>
    <dgm:cxn modelId="{9B19AE65-E687-45D5-92AE-ECA67C938FA8}" type="presOf" srcId="{C58D4FD7-CF3B-43DF-99F4-221C9A2470EF}" destId="{6DAF05C6-A9C3-4275-B6EF-7C6FEBF08621}" srcOrd="0" destOrd="0" presId="urn:microsoft.com/office/officeart/2005/8/layout/hList6"/>
    <dgm:cxn modelId="{D7652F44-286C-492C-8530-4F6090A90109}" type="presOf" srcId="{C9471EFC-D5DF-47E0-B053-02E31A38E959}" destId="{ECD8AFC0-F9FF-4F47-80B3-CE287C4E5C5E}" srcOrd="0" destOrd="0" presId="urn:microsoft.com/office/officeart/2005/8/layout/hList6"/>
    <dgm:cxn modelId="{9572C70C-7303-4190-AB39-B5C551BF9EA3}" srcId="{C0DE1C9D-E30D-43AA-801A-8254CBDBD959}" destId="{C9471EFC-D5DF-47E0-B053-02E31A38E959}" srcOrd="0" destOrd="0" parTransId="{D3153A4F-A866-4D89-992C-01373926E5A5}" sibTransId="{203EC5D5-8D84-4441-B479-DF7A979BD804}"/>
    <dgm:cxn modelId="{36FD6EEF-4CB7-4361-9D41-A3AD84DC12C1}" type="presOf" srcId="{4327D69A-7F94-42BE-85C6-B07BADCB2ED5}" destId="{3767A482-6EE4-47B4-A7F3-4F91F0836D92}" srcOrd="0" destOrd="0" presId="urn:microsoft.com/office/officeart/2005/8/layout/hList6"/>
    <dgm:cxn modelId="{62EAAC69-57A4-4C50-9808-BA55D5B90EA6}" type="presOf" srcId="{20AD1AF9-FB88-4348-8190-5F5269ADB730}" destId="{A96B1B78-7D99-42D3-A0F5-7418E7F47A56}" srcOrd="0" destOrd="0" presId="urn:microsoft.com/office/officeart/2005/8/layout/hList6"/>
    <dgm:cxn modelId="{4EC41B6C-B2D3-400B-868C-D5C033DCE15C}" srcId="{C0DE1C9D-E30D-43AA-801A-8254CBDBD959}" destId="{20AD1AF9-FB88-4348-8190-5F5269ADB730}" srcOrd="1" destOrd="0" parTransId="{CBAC00E5-7077-4092-91EE-37888C52E12A}" sibTransId="{843C6C83-E4CA-44FD-9F37-2CEF07706BE9}"/>
    <dgm:cxn modelId="{4411B1D9-8950-40C2-A4CC-B7B1F9D632C2}" type="presParOf" srcId="{BF82D117-D2F3-41F6-8A5C-E1463940CD04}" destId="{ECD8AFC0-F9FF-4F47-80B3-CE287C4E5C5E}" srcOrd="0" destOrd="0" presId="urn:microsoft.com/office/officeart/2005/8/layout/hList6"/>
    <dgm:cxn modelId="{971FA18B-D94D-4B68-A8EE-6DBDEB27B682}" type="presParOf" srcId="{BF82D117-D2F3-41F6-8A5C-E1463940CD04}" destId="{23C80669-15EC-4E27-BB4D-530FEC9D5FFA}" srcOrd="1" destOrd="0" presId="urn:microsoft.com/office/officeart/2005/8/layout/hList6"/>
    <dgm:cxn modelId="{778D5F9C-B647-44D8-80BB-C1C82D407215}" type="presParOf" srcId="{BF82D117-D2F3-41F6-8A5C-E1463940CD04}" destId="{A96B1B78-7D99-42D3-A0F5-7418E7F47A56}" srcOrd="2" destOrd="0" presId="urn:microsoft.com/office/officeart/2005/8/layout/hList6"/>
    <dgm:cxn modelId="{5A46EAF6-A537-4C26-82F2-5ABFFDABAB2B}" type="presParOf" srcId="{BF82D117-D2F3-41F6-8A5C-E1463940CD04}" destId="{7AFCA64E-CD96-4EE6-98A8-FF5E93CBF91C}" srcOrd="3" destOrd="0" presId="urn:microsoft.com/office/officeart/2005/8/layout/hList6"/>
    <dgm:cxn modelId="{DF286AD7-3CEA-4076-B3C0-1CC7A065FB26}" type="presParOf" srcId="{BF82D117-D2F3-41F6-8A5C-E1463940CD04}" destId="{6DAF05C6-A9C3-4275-B6EF-7C6FEBF08621}" srcOrd="4" destOrd="0" presId="urn:microsoft.com/office/officeart/2005/8/layout/hList6"/>
    <dgm:cxn modelId="{057813FB-F0A8-4A8F-BA2D-3D363F23DD34}" type="presParOf" srcId="{BF82D117-D2F3-41F6-8A5C-E1463940CD04}" destId="{52727065-406A-43EB-8F0D-65B937B580E6}" srcOrd="5" destOrd="0" presId="urn:microsoft.com/office/officeart/2005/8/layout/hList6"/>
    <dgm:cxn modelId="{28976422-4E01-4F39-94C2-32FA7152ED60}" type="presParOf" srcId="{BF82D117-D2F3-41F6-8A5C-E1463940CD04}" destId="{3767A482-6EE4-47B4-A7F3-4F91F0836D92}"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B54C898-C923-4B13-8FFC-133010AE5CB2}"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id-ID"/>
        </a:p>
      </dgm:t>
    </dgm:pt>
    <dgm:pt modelId="{15131F5D-38F7-4345-AFC8-90EF984D0E69}">
      <dgm:prSet custT="1"/>
      <dgm:spPr/>
      <dgm:t>
        <a:bodyPr/>
        <a:lstStyle/>
        <a:p>
          <a:pPr rtl="0"/>
          <a:r>
            <a:rPr lang="en-US" sz="1600" smtClean="0"/>
            <a:t>PVC (polivinilklorida) merupakan polimer yang digunakan sebagai pipa plastik (pipa air).</a:t>
          </a:r>
          <a:endParaRPr lang="id-ID" sz="1600"/>
        </a:p>
      </dgm:t>
    </dgm:pt>
    <dgm:pt modelId="{03564639-6779-4768-8F62-5F76096856DA}" type="parTrans" cxnId="{F40B1505-8503-4117-9F74-019FB95F392F}">
      <dgm:prSet/>
      <dgm:spPr/>
      <dgm:t>
        <a:bodyPr/>
        <a:lstStyle/>
        <a:p>
          <a:endParaRPr lang="id-ID"/>
        </a:p>
      </dgm:t>
    </dgm:pt>
    <dgm:pt modelId="{DF76FF3A-F2D9-4673-B82D-582EA2C9385E}" type="sibTrans" cxnId="{F40B1505-8503-4117-9F74-019FB95F392F}">
      <dgm:prSet/>
      <dgm:spPr/>
      <dgm:t>
        <a:bodyPr/>
        <a:lstStyle/>
        <a:p>
          <a:endParaRPr lang="id-ID"/>
        </a:p>
      </dgm:t>
    </dgm:pt>
    <dgm:pt modelId="{CFC231B4-F4F9-4D1B-8356-E8DDEFA24D35}">
      <dgm:prSet custT="1"/>
      <dgm:spPr/>
      <dgm:t>
        <a:bodyPr/>
        <a:lstStyle/>
        <a:p>
          <a:pPr rtl="0"/>
          <a:r>
            <a:rPr lang="en-US" sz="1600" smtClean="0"/>
            <a:t>Teflon (politetrafluoroetana) banyak digunakan sebagai bahan pembuat peralatan rumah tangga.</a:t>
          </a:r>
          <a:endParaRPr lang="id-ID" sz="1600"/>
        </a:p>
      </dgm:t>
    </dgm:pt>
    <dgm:pt modelId="{353291E9-5BF8-4EEB-9C47-89CC61E04339}" type="parTrans" cxnId="{8E8DA9A5-5635-42A0-9B39-3B589BD40B5B}">
      <dgm:prSet/>
      <dgm:spPr/>
      <dgm:t>
        <a:bodyPr/>
        <a:lstStyle/>
        <a:p>
          <a:endParaRPr lang="id-ID"/>
        </a:p>
      </dgm:t>
    </dgm:pt>
    <dgm:pt modelId="{1448B231-C6FF-470C-B4A3-9C5C2406255D}" type="sibTrans" cxnId="{8E8DA9A5-5635-42A0-9B39-3B589BD40B5B}">
      <dgm:prSet/>
      <dgm:spPr/>
      <dgm:t>
        <a:bodyPr/>
        <a:lstStyle/>
        <a:p>
          <a:endParaRPr lang="id-ID"/>
        </a:p>
      </dgm:t>
    </dgm:pt>
    <dgm:pt modelId="{7CF39370-1B4C-4666-BC64-C57A4419B647}">
      <dgm:prSet custT="1"/>
      <dgm:spPr/>
      <dgm:t>
        <a:bodyPr/>
        <a:lstStyle/>
        <a:p>
          <a:pPr rtl="0"/>
          <a:r>
            <a:rPr lang="en-US" sz="1600" smtClean="0"/>
            <a:t>1,1,1-trikloroetana digunakan untuk pelarut cat dan pembersih.</a:t>
          </a:r>
          <a:endParaRPr lang="id-ID" sz="1600"/>
        </a:p>
      </dgm:t>
    </dgm:pt>
    <dgm:pt modelId="{686AE6B7-107D-4A99-85D6-2C1ED764563B}" type="parTrans" cxnId="{1BA22933-F82D-480A-83D4-16A4BB92911A}">
      <dgm:prSet/>
      <dgm:spPr/>
      <dgm:t>
        <a:bodyPr/>
        <a:lstStyle/>
        <a:p>
          <a:endParaRPr lang="id-ID"/>
        </a:p>
      </dgm:t>
    </dgm:pt>
    <dgm:pt modelId="{1F7ADAA3-B1C8-4CE0-83E4-0DE73CC7DB7F}" type="sibTrans" cxnId="{1BA22933-F82D-480A-83D4-16A4BB92911A}">
      <dgm:prSet/>
      <dgm:spPr/>
      <dgm:t>
        <a:bodyPr/>
        <a:lstStyle/>
        <a:p>
          <a:endParaRPr lang="id-ID"/>
        </a:p>
      </dgm:t>
    </dgm:pt>
    <dgm:pt modelId="{F7889BC7-30C7-4499-88B0-8E5C6DB60314}">
      <dgm:prSet custT="1"/>
      <dgm:spPr/>
      <dgm:t>
        <a:bodyPr/>
        <a:lstStyle/>
        <a:p>
          <a:pPr rtl="0"/>
          <a:r>
            <a:rPr lang="en-US" sz="1600" dirty="0" smtClean="0"/>
            <a:t>DDT (</a:t>
          </a:r>
          <a:r>
            <a:rPr lang="en-US" sz="1600" dirty="0" err="1" smtClean="0"/>
            <a:t>diklorodifeniltrikloroetana</a:t>
          </a:r>
          <a:r>
            <a:rPr lang="en-US" sz="1600" dirty="0" smtClean="0"/>
            <a:t>) </a:t>
          </a:r>
          <a:r>
            <a:rPr lang="en-US" sz="1600" dirty="0" err="1" smtClean="0"/>
            <a:t>dan</a:t>
          </a:r>
          <a:r>
            <a:rPr lang="en-US" sz="1600" dirty="0" smtClean="0"/>
            <a:t> </a:t>
          </a:r>
          <a:r>
            <a:rPr lang="en-US" sz="1600" dirty="0" err="1" smtClean="0"/>
            <a:t>gamexen</a:t>
          </a:r>
          <a:r>
            <a:rPr lang="en-US" sz="1600" dirty="0" smtClean="0"/>
            <a:t> (</a:t>
          </a:r>
          <a:r>
            <a:rPr lang="en-US" sz="1600" dirty="0" err="1" smtClean="0"/>
            <a:t>heksakloro</a:t>
          </a:r>
          <a:r>
            <a:rPr lang="en-US" sz="1600" dirty="0" smtClean="0"/>
            <a:t>­ </a:t>
          </a:r>
          <a:r>
            <a:rPr lang="en-US" sz="1600" dirty="0" err="1" smtClean="0"/>
            <a:t>sikloheksana</a:t>
          </a:r>
          <a:r>
            <a:rPr lang="en-US" sz="1600" dirty="0" smtClean="0"/>
            <a:t>) </a:t>
          </a:r>
          <a:r>
            <a:rPr lang="en-US" sz="1600" dirty="0" err="1" smtClean="0"/>
            <a:t>banyak</a:t>
          </a:r>
          <a:r>
            <a:rPr lang="en-US" sz="1600" dirty="0" smtClean="0"/>
            <a:t> </a:t>
          </a:r>
          <a:r>
            <a:rPr lang="en-US" sz="1600" dirty="0" err="1" smtClean="0"/>
            <a:t>digunakan</a:t>
          </a:r>
          <a:r>
            <a:rPr lang="en-US" sz="1600" dirty="0" smtClean="0"/>
            <a:t> </a:t>
          </a:r>
          <a:r>
            <a:rPr lang="en-US" sz="1600" dirty="0" err="1" smtClean="0"/>
            <a:t>sebagai</a:t>
          </a:r>
          <a:r>
            <a:rPr lang="en-US" sz="1600" dirty="0" smtClean="0"/>
            <a:t> </a:t>
          </a:r>
          <a:r>
            <a:rPr lang="en-US" sz="1600" dirty="0" err="1" smtClean="0"/>
            <a:t>pestisida</a:t>
          </a:r>
          <a:endParaRPr lang="id-ID" sz="1600" dirty="0"/>
        </a:p>
      </dgm:t>
    </dgm:pt>
    <dgm:pt modelId="{3086E4B0-C005-48C4-9C2D-E4F32E481781}" type="parTrans" cxnId="{E1E5B3C7-9CA0-4323-9A86-6F41F3D5A0AF}">
      <dgm:prSet/>
      <dgm:spPr/>
      <dgm:t>
        <a:bodyPr/>
        <a:lstStyle/>
        <a:p>
          <a:endParaRPr lang="id-ID"/>
        </a:p>
      </dgm:t>
    </dgm:pt>
    <dgm:pt modelId="{0C64232F-6880-4BEF-A50F-F3D561687DC9}" type="sibTrans" cxnId="{E1E5B3C7-9CA0-4323-9A86-6F41F3D5A0AF}">
      <dgm:prSet/>
      <dgm:spPr/>
      <dgm:t>
        <a:bodyPr/>
        <a:lstStyle/>
        <a:p>
          <a:endParaRPr lang="id-ID"/>
        </a:p>
      </dgm:t>
    </dgm:pt>
    <dgm:pt modelId="{F84A36BD-BBF6-4ED9-8905-9CF86BBAB8DF}" type="pres">
      <dgm:prSet presAssocID="{8B54C898-C923-4B13-8FFC-133010AE5CB2}" presName="diagram" presStyleCnt="0">
        <dgm:presLayoutVars>
          <dgm:dir/>
          <dgm:resizeHandles val="exact"/>
        </dgm:presLayoutVars>
      </dgm:prSet>
      <dgm:spPr/>
      <dgm:t>
        <a:bodyPr/>
        <a:lstStyle/>
        <a:p>
          <a:endParaRPr lang="id-ID"/>
        </a:p>
      </dgm:t>
    </dgm:pt>
    <dgm:pt modelId="{5A5B6B82-D06A-4E2A-A463-8DE586916605}" type="pres">
      <dgm:prSet presAssocID="{15131F5D-38F7-4345-AFC8-90EF984D0E69}" presName="node" presStyleLbl="node1" presStyleIdx="0" presStyleCnt="4" custScaleY="164709">
        <dgm:presLayoutVars>
          <dgm:bulletEnabled val="1"/>
        </dgm:presLayoutVars>
      </dgm:prSet>
      <dgm:spPr/>
      <dgm:t>
        <a:bodyPr/>
        <a:lstStyle/>
        <a:p>
          <a:endParaRPr lang="id-ID"/>
        </a:p>
      </dgm:t>
    </dgm:pt>
    <dgm:pt modelId="{21B54BFF-EF72-478E-A3C0-88E1774C58F6}" type="pres">
      <dgm:prSet presAssocID="{DF76FF3A-F2D9-4673-B82D-582EA2C9385E}" presName="sibTrans" presStyleCnt="0"/>
      <dgm:spPr/>
    </dgm:pt>
    <dgm:pt modelId="{FAB7E935-8F9E-4525-BD1F-9636B84F4FAD}" type="pres">
      <dgm:prSet presAssocID="{CFC231B4-F4F9-4D1B-8356-E8DDEFA24D35}" presName="node" presStyleLbl="node1" presStyleIdx="1" presStyleCnt="4" custScaleY="164709">
        <dgm:presLayoutVars>
          <dgm:bulletEnabled val="1"/>
        </dgm:presLayoutVars>
      </dgm:prSet>
      <dgm:spPr/>
      <dgm:t>
        <a:bodyPr/>
        <a:lstStyle/>
        <a:p>
          <a:endParaRPr lang="id-ID"/>
        </a:p>
      </dgm:t>
    </dgm:pt>
    <dgm:pt modelId="{07B5E02E-95AC-4137-9C78-1B1122474303}" type="pres">
      <dgm:prSet presAssocID="{1448B231-C6FF-470C-B4A3-9C5C2406255D}" presName="sibTrans" presStyleCnt="0"/>
      <dgm:spPr/>
    </dgm:pt>
    <dgm:pt modelId="{D2675387-177A-417A-A82A-A7D19A6559A9}" type="pres">
      <dgm:prSet presAssocID="{7CF39370-1B4C-4666-BC64-C57A4419B647}" presName="node" presStyleLbl="node1" presStyleIdx="2" presStyleCnt="4" custScaleY="164709">
        <dgm:presLayoutVars>
          <dgm:bulletEnabled val="1"/>
        </dgm:presLayoutVars>
      </dgm:prSet>
      <dgm:spPr/>
      <dgm:t>
        <a:bodyPr/>
        <a:lstStyle/>
        <a:p>
          <a:endParaRPr lang="id-ID"/>
        </a:p>
      </dgm:t>
    </dgm:pt>
    <dgm:pt modelId="{77F519D6-C0ED-4C1E-B1D0-FB978B64CCFC}" type="pres">
      <dgm:prSet presAssocID="{1F7ADAA3-B1C8-4CE0-83E4-0DE73CC7DB7F}" presName="sibTrans" presStyleCnt="0"/>
      <dgm:spPr/>
    </dgm:pt>
    <dgm:pt modelId="{9214FD8D-078C-4095-8B16-2A1E85074E4D}" type="pres">
      <dgm:prSet presAssocID="{F7889BC7-30C7-4499-88B0-8E5C6DB60314}" presName="node" presStyleLbl="node1" presStyleIdx="3" presStyleCnt="4" custScaleY="164709">
        <dgm:presLayoutVars>
          <dgm:bulletEnabled val="1"/>
        </dgm:presLayoutVars>
      </dgm:prSet>
      <dgm:spPr/>
      <dgm:t>
        <a:bodyPr/>
        <a:lstStyle/>
        <a:p>
          <a:endParaRPr lang="id-ID"/>
        </a:p>
      </dgm:t>
    </dgm:pt>
  </dgm:ptLst>
  <dgm:cxnLst>
    <dgm:cxn modelId="{8E8DA9A5-5635-42A0-9B39-3B589BD40B5B}" srcId="{8B54C898-C923-4B13-8FFC-133010AE5CB2}" destId="{CFC231B4-F4F9-4D1B-8356-E8DDEFA24D35}" srcOrd="1" destOrd="0" parTransId="{353291E9-5BF8-4EEB-9C47-89CC61E04339}" sibTransId="{1448B231-C6FF-470C-B4A3-9C5C2406255D}"/>
    <dgm:cxn modelId="{8A1F8833-C3C3-43E5-BDCB-C9F8248EF02B}" type="presOf" srcId="{8B54C898-C923-4B13-8FFC-133010AE5CB2}" destId="{F84A36BD-BBF6-4ED9-8905-9CF86BBAB8DF}" srcOrd="0" destOrd="0" presId="urn:microsoft.com/office/officeart/2005/8/layout/default"/>
    <dgm:cxn modelId="{BA4DEC44-B9DE-4A4A-AC53-C624252F9212}" type="presOf" srcId="{7CF39370-1B4C-4666-BC64-C57A4419B647}" destId="{D2675387-177A-417A-A82A-A7D19A6559A9}" srcOrd="0" destOrd="0" presId="urn:microsoft.com/office/officeart/2005/8/layout/default"/>
    <dgm:cxn modelId="{F40B1505-8503-4117-9F74-019FB95F392F}" srcId="{8B54C898-C923-4B13-8FFC-133010AE5CB2}" destId="{15131F5D-38F7-4345-AFC8-90EF984D0E69}" srcOrd="0" destOrd="0" parTransId="{03564639-6779-4768-8F62-5F76096856DA}" sibTransId="{DF76FF3A-F2D9-4673-B82D-582EA2C9385E}"/>
    <dgm:cxn modelId="{2E04D03B-F68C-4B51-95B3-6582D2C225F8}" type="presOf" srcId="{15131F5D-38F7-4345-AFC8-90EF984D0E69}" destId="{5A5B6B82-D06A-4E2A-A463-8DE586916605}" srcOrd="0" destOrd="0" presId="urn:microsoft.com/office/officeart/2005/8/layout/default"/>
    <dgm:cxn modelId="{C8E410A3-E6E2-48A6-83D7-D7C847C02BE9}" type="presOf" srcId="{CFC231B4-F4F9-4D1B-8356-E8DDEFA24D35}" destId="{FAB7E935-8F9E-4525-BD1F-9636B84F4FAD}" srcOrd="0" destOrd="0" presId="urn:microsoft.com/office/officeart/2005/8/layout/default"/>
    <dgm:cxn modelId="{90BF4667-C38A-47DF-B005-AD40CE0B3E2F}" type="presOf" srcId="{F7889BC7-30C7-4499-88B0-8E5C6DB60314}" destId="{9214FD8D-078C-4095-8B16-2A1E85074E4D}" srcOrd="0" destOrd="0" presId="urn:microsoft.com/office/officeart/2005/8/layout/default"/>
    <dgm:cxn modelId="{E1E5B3C7-9CA0-4323-9A86-6F41F3D5A0AF}" srcId="{8B54C898-C923-4B13-8FFC-133010AE5CB2}" destId="{F7889BC7-30C7-4499-88B0-8E5C6DB60314}" srcOrd="3" destOrd="0" parTransId="{3086E4B0-C005-48C4-9C2D-E4F32E481781}" sibTransId="{0C64232F-6880-4BEF-A50F-F3D561687DC9}"/>
    <dgm:cxn modelId="{1BA22933-F82D-480A-83D4-16A4BB92911A}" srcId="{8B54C898-C923-4B13-8FFC-133010AE5CB2}" destId="{7CF39370-1B4C-4666-BC64-C57A4419B647}" srcOrd="2" destOrd="0" parTransId="{686AE6B7-107D-4A99-85D6-2C1ED764563B}" sibTransId="{1F7ADAA3-B1C8-4CE0-83E4-0DE73CC7DB7F}"/>
    <dgm:cxn modelId="{0F706F9A-1F34-4BA7-983E-AAEACB8C136D}" type="presParOf" srcId="{F84A36BD-BBF6-4ED9-8905-9CF86BBAB8DF}" destId="{5A5B6B82-D06A-4E2A-A463-8DE586916605}" srcOrd="0" destOrd="0" presId="urn:microsoft.com/office/officeart/2005/8/layout/default"/>
    <dgm:cxn modelId="{F7F616A1-1C9D-4B27-9A48-01630F5F187B}" type="presParOf" srcId="{F84A36BD-BBF6-4ED9-8905-9CF86BBAB8DF}" destId="{21B54BFF-EF72-478E-A3C0-88E1774C58F6}" srcOrd="1" destOrd="0" presId="urn:microsoft.com/office/officeart/2005/8/layout/default"/>
    <dgm:cxn modelId="{D5DC122D-C3A1-464A-BFAD-016CE55170D4}" type="presParOf" srcId="{F84A36BD-BBF6-4ED9-8905-9CF86BBAB8DF}" destId="{FAB7E935-8F9E-4525-BD1F-9636B84F4FAD}" srcOrd="2" destOrd="0" presId="urn:microsoft.com/office/officeart/2005/8/layout/default"/>
    <dgm:cxn modelId="{24F1024A-5777-4618-870D-BEB9121C4C1E}" type="presParOf" srcId="{F84A36BD-BBF6-4ED9-8905-9CF86BBAB8DF}" destId="{07B5E02E-95AC-4137-9C78-1B1122474303}" srcOrd="3" destOrd="0" presId="urn:microsoft.com/office/officeart/2005/8/layout/default"/>
    <dgm:cxn modelId="{ECEBF9AB-A5F6-4F94-8F63-4DFBD7AE321D}" type="presParOf" srcId="{F84A36BD-BBF6-4ED9-8905-9CF86BBAB8DF}" destId="{D2675387-177A-417A-A82A-A7D19A6559A9}" srcOrd="4" destOrd="0" presId="urn:microsoft.com/office/officeart/2005/8/layout/default"/>
    <dgm:cxn modelId="{1A460819-90E6-4FE2-9DF2-9EF746C67C92}" type="presParOf" srcId="{F84A36BD-BBF6-4ED9-8905-9CF86BBAB8DF}" destId="{77F519D6-C0ED-4C1E-B1D0-FB978B64CCFC}" srcOrd="5" destOrd="0" presId="urn:microsoft.com/office/officeart/2005/8/layout/default"/>
    <dgm:cxn modelId="{A5E9E717-398B-4A71-A897-DB043AD78B0F}" type="presParOf" srcId="{F84A36BD-BBF6-4ED9-8905-9CF86BBAB8DF}" destId="{9214FD8D-078C-4095-8B16-2A1E85074E4D}"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6BA9CB-DDD5-4F59-81D2-E399D92B7F97}" type="doc">
      <dgm:prSet loTypeId="urn:microsoft.com/office/officeart/2005/8/layout/process2" loCatId="process" qsTypeId="urn:microsoft.com/office/officeart/2005/8/quickstyle/simple1" qsCatId="simple" csTypeId="urn:microsoft.com/office/officeart/2005/8/colors/colorful5" csCatId="colorful"/>
      <dgm:spPr/>
      <dgm:t>
        <a:bodyPr/>
        <a:lstStyle/>
        <a:p>
          <a:endParaRPr lang="id-ID"/>
        </a:p>
      </dgm:t>
    </dgm:pt>
    <dgm:pt modelId="{0510FAFB-36C6-431F-BDFC-DE782FEDC6B4}">
      <dgm:prSet/>
      <dgm:spPr/>
      <dgm:t>
        <a:bodyPr/>
        <a:lstStyle/>
        <a:p>
          <a:pPr rtl="0"/>
          <a:r>
            <a:rPr lang="en-US" dirty="0" err="1" smtClean="0"/>
            <a:t>Dengan</a:t>
          </a:r>
          <a:r>
            <a:rPr lang="en-US" dirty="0" smtClean="0"/>
            <a:t> </a:t>
          </a:r>
          <a:r>
            <a:rPr lang="en-US" dirty="0" err="1" smtClean="0"/>
            <a:t>memandang</a:t>
          </a:r>
          <a:r>
            <a:rPr lang="en-US" dirty="0" smtClean="0"/>
            <a:t> </a:t>
          </a:r>
          <a:r>
            <a:rPr lang="en-US" dirty="0" err="1" smtClean="0"/>
            <a:t>bahwa</a:t>
          </a:r>
          <a:r>
            <a:rPr lang="en-US" dirty="0" smtClean="0"/>
            <a:t> </a:t>
          </a:r>
          <a:r>
            <a:rPr lang="en-US" dirty="0" err="1" smtClean="0"/>
            <a:t>eter</a:t>
          </a:r>
          <a:r>
            <a:rPr lang="en-US" dirty="0" smtClean="0"/>
            <a:t> </a:t>
          </a:r>
          <a:r>
            <a:rPr lang="en-US" dirty="0" err="1" smtClean="0"/>
            <a:t>merupakan</a:t>
          </a:r>
          <a:r>
            <a:rPr lang="en-US" dirty="0" smtClean="0"/>
            <a:t> </a:t>
          </a:r>
          <a:r>
            <a:rPr lang="en-US" dirty="0" err="1" smtClean="0"/>
            <a:t>gugus</a:t>
          </a:r>
          <a:r>
            <a:rPr lang="en-US" dirty="0" smtClean="0"/>
            <a:t> </a:t>
          </a:r>
          <a:r>
            <a:rPr lang="en-US" dirty="0" err="1" smtClean="0"/>
            <a:t>alkoksi</a:t>
          </a:r>
          <a:r>
            <a:rPr lang="en-US" dirty="0" smtClean="0"/>
            <a:t> (–O–R′) yang </a:t>
          </a:r>
          <a:r>
            <a:rPr lang="en-US" dirty="0" err="1" smtClean="0"/>
            <a:t>terikat</a:t>
          </a:r>
          <a:r>
            <a:rPr lang="en-US" dirty="0" smtClean="0"/>
            <a:t> </a:t>
          </a:r>
          <a:r>
            <a:rPr lang="en-US" dirty="0" err="1" smtClean="0"/>
            <a:t>pada</a:t>
          </a:r>
          <a:r>
            <a:rPr lang="en-US" dirty="0" smtClean="0"/>
            <a:t> </a:t>
          </a:r>
          <a:r>
            <a:rPr lang="en-US" dirty="0" err="1" smtClean="0"/>
            <a:t>suatu</a:t>
          </a:r>
          <a:r>
            <a:rPr lang="en-US" dirty="0" smtClean="0"/>
            <a:t> </a:t>
          </a:r>
          <a:r>
            <a:rPr lang="en-US" dirty="0" err="1" smtClean="0"/>
            <a:t>alkana</a:t>
          </a:r>
          <a:r>
            <a:rPr lang="en-US" dirty="0" smtClean="0"/>
            <a:t>. </a:t>
          </a:r>
          <a:r>
            <a:rPr lang="en-US" dirty="0" err="1" smtClean="0"/>
            <a:t>Oleh</a:t>
          </a:r>
          <a:r>
            <a:rPr lang="en-US" dirty="0" smtClean="0"/>
            <a:t> </a:t>
          </a:r>
          <a:r>
            <a:rPr lang="en-US" dirty="0" err="1" smtClean="0"/>
            <a:t>karena</a:t>
          </a:r>
          <a:r>
            <a:rPr lang="en-US" dirty="0" smtClean="0"/>
            <a:t> </a:t>
          </a:r>
          <a:r>
            <a:rPr lang="en-US" dirty="0" err="1" smtClean="0"/>
            <a:t>itu</a:t>
          </a:r>
          <a:r>
            <a:rPr lang="en-US" dirty="0" smtClean="0"/>
            <a:t>, </a:t>
          </a:r>
          <a:r>
            <a:rPr lang="en-US" dirty="0" err="1" smtClean="0"/>
            <a:t>eter</a:t>
          </a:r>
          <a:r>
            <a:rPr lang="en-US" dirty="0" smtClean="0"/>
            <a:t> </a:t>
          </a:r>
          <a:r>
            <a:rPr lang="en-US" dirty="0" err="1" smtClean="0"/>
            <a:t>disebut</a:t>
          </a:r>
          <a:r>
            <a:rPr lang="en-US" dirty="0" smtClean="0"/>
            <a:t> juga </a:t>
          </a:r>
          <a:r>
            <a:rPr lang="en-US" dirty="0" err="1" smtClean="0"/>
            <a:t>dengan</a:t>
          </a:r>
          <a:r>
            <a:rPr lang="en-US" dirty="0" smtClean="0"/>
            <a:t> </a:t>
          </a:r>
          <a:r>
            <a:rPr lang="en-US" b="1" i="1" dirty="0" err="1" smtClean="0"/>
            <a:t>alkoksi</a:t>
          </a:r>
          <a:r>
            <a:rPr lang="en-US" b="1" i="1" dirty="0" smtClean="0"/>
            <a:t> </a:t>
          </a:r>
          <a:r>
            <a:rPr lang="en-US" b="1" i="1" dirty="0" err="1" smtClean="0"/>
            <a:t>alkana</a:t>
          </a:r>
          <a:r>
            <a:rPr lang="en-US" dirty="0" smtClean="0"/>
            <a:t>. </a:t>
          </a:r>
          <a:endParaRPr lang="id-ID" dirty="0"/>
        </a:p>
      </dgm:t>
    </dgm:pt>
    <dgm:pt modelId="{147E8973-7771-453A-95B4-226D79E1DCCB}" type="parTrans" cxnId="{4BAA0A95-23A6-4FE3-ABE9-7E8DE239EB25}">
      <dgm:prSet/>
      <dgm:spPr/>
      <dgm:t>
        <a:bodyPr/>
        <a:lstStyle/>
        <a:p>
          <a:endParaRPr lang="id-ID"/>
        </a:p>
      </dgm:t>
    </dgm:pt>
    <dgm:pt modelId="{E7EAC9B9-27F0-4E34-8A45-A52513BE61A5}" type="sibTrans" cxnId="{4BAA0A95-23A6-4FE3-ABE9-7E8DE239EB25}">
      <dgm:prSet/>
      <dgm:spPr/>
      <dgm:t>
        <a:bodyPr/>
        <a:lstStyle/>
        <a:p>
          <a:endParaRPr lang="id-ID"/>
        </a:p>
      </dgm:t>
    </dgm:pt>
    <dgm:pt modelId="{B9C2A047-29A1-4AC7-95EA-A4A226A41242}">
      <dgm:prSet/>
      <dgm:spPr/>
      <dgm:t>
        <a:bodyPr/>
        <a:lstStyle/>
        <a:p>
          <a:pPr rtl="0"/>
          <a:r>
            <a:rPr lang="en-US" smtClean="0"/>
            <a:t>Letak gugus alkoksi pada alkana diberi nomor seperti pada penomoran terhadap gugus alkil dari suatu alkana yang bercabang.</a:t>
          </a:r>
          <a:endParaRPr lang="id-ID"/>
        </a:p>
      </dgm:t>
    </dgm:pt>
    <dgm:pt modelId="{A1D3AF9B-F120-4B04-83EF-ACA4202E1A04}" type="parTrans" cxnId="{D2151FDF-4234-4200-B434-060274E996EF}">
      <dgm:prSet/>
      <dgm:spPr/>
      <dgm:t>
        <a:bodyPr/>
        <a:lstStyle/>
        <a:p>
          <a:endParaRPr lang="id-ID"/>
        </a:p>
      </dgm:t>
    </dgm:pt>
    <dgm:pt modelId="{FF68B8FB-A664-41DD-823D-660FFFBB34E2}" type="sibTrans" cxnId="{D2151FDF-4234-4200-B434-060274E996EF}">
      <dgm:prSet/>
      <dgm:spPr/>
      <dgm:t>
        <a:bodyPr/>
        <a:lstStyle/>
        <a:p>
          <a:endParaRPr lang="id-ID"/>
        </a:p>
      </dgm:t>
    </dgm:pt>
    <dgm:pt modelId="{6ECE425E-A98F-42A9-B9BC-FA3A7B897BCA}" type="pres">
      <dgm:prSet presAssocID="{726BA9CB-DDD5-4F59-81D2-E399D92B7F97}" presName="linearFlow" presStyleCnt="0">
        <dgm:presLayoutVars>
          <dgm:resizeHandles val="exact"/>
        </dgm:presLayoutVars>
      </dgm:prSet>
      <dgm:spPr/>
      <dgm:t>
        <a:bodyPr/>
        <a:lstStyle/>
        <a:p>
          <a:endParaRPr lang="id-ID"/>
        </a:p>
      </dgm:t>
    </dgm:pt>
    <dgm:pt modelId="{A0C40144-A976-41E6-836B-957DF8C0B7CD}" type="pres">
      <dgm:prSet presAssocID="{0510FAFB-36C6-431F-BDFC-DE782FEDC6B4}" presName="node" presStyleLbl="node1" presStyleIdx="0" presStyleCnt="2">
        <dgm:presLayoutVars>
          <dgm:bulletEnabled val="1"/>
        </dgm:presLayoutVars>
      </dgm:prSet>
      <dgm:spPr/>
      <dgm:t>
        <a:bodyPr/>
        <a:lstStyle/>
        <a:p>
          <a:endParaRPr lang="id-ID"/>
        </a:p>
      </dgm:t>
    </dgm:pt>
    <dgm:pt modelId="{005B44B4-BC7B-4451-A685-7D28C59E3C3B}" type="pres">
      <dgm:prSet presAssocID="{E7EAC9B9-27F0-4E34-8A45-A52513BE61A5}" presName="sibTrans" presStyleLbl="sibTrans2D1" presStyleIdx="0" presStyleCnt="1"/>
      <dgm:spPr/>
      <dgm:t>
        <a:bodyPr/>
        <a:lstStyle/>
        <a:p>
          <a:endParaRPr lang="id-ID"/>
        </a:p>
      </dgm:t>
    </dgm:pt>
    <dgm:pt modelId="{D425AEA0-043B-473B-A0D0-2CBCC15BAB72}" type="pres">
      <dgm:prSet presAssocID="{E7EAC9B9-27F0-4E34-8A45-A52513BE61A5}" presName="connectorText" presStyleLbl="sibTrans2D1" presStyleIdx="0" presStyleCnt="1"/>
      <dgm:spPr/>
      <dgm:t>
        <a:bodyPr/>
        <a:lstStyle/>
        <a:p>
          <a:endParaRPr lang="id-ID"/>
        </a:p>
      </dgm:t>
    </dgm:pt>
    <dgm:pt modelId="{A6ED8694-B490-4848-AC6B-C807EB99B150}" type="pres">
      <dgm:prSet presAssocID="{B9C2A047-29A1-4AC7-95EA-A4A226A41242}" presName="node" presStyleLbl="node1" presStyleIdx="1" presStyleCnt="2">
        <dgm:presLayoutVars>
          <dgm:bulletEnabled val="1"/>
        </dgm:presLayoutVars>
      </dgm:prSet>
      <dgm:spPr/>
      <dgm:t>
        <a:bodyPr/>
        <a:lstStyle/>
        <a:p>
          <a:endParaRPr lang="id-ID"/>
        </a:p>
      </dgm:t>
    </dgm:pt>
  </dgm:ptLst>
  <dgm:cxnLst>
    <dgm:cxn modelId="{9AFBE504-5FA8-478D-824C-852668FDB67B}" type="presOf" srcId="{B9C2A047-29A1-4AC7-95EA-A4A226A41242}" destId="{A6ED8694-B490-4848-AC6B-C807EB99B150}" srcOrd="0" destOrd="0" presId="urn:microsoft.com/office/officeart/2005/8/layout/process2"/>
    <dgm:cxn modelId="{D2151FDF-4234-4200-B434-060274E996EF}" srcId="{726BA9CB-DDD5-4F59-81D2-E399D92B7F97}" destId="{B9C2A047-29A1-4AC7-95EA-A4A226A41242}" srcOrd="1" destOrd="0" parTransId="{A1D3AF9B-F120-4B04-83EF-ACA4202E1A04}" sibTransId="{FF68B8FB-A664-41DD-823D-660FFFBB34E2}"/>
    <dgm:cxn modelId="{8457CFEC-727B-4AF9-BF6F-BE3FECC08C52}" type="presOf" srcId="{0510FAFB-36C6-431F-BDFC-DE782FEDC6B4}" destId="{A0C40144-A976-41E6-836B-957DF8C0B7CD}" srcOrd="0" destOrd="0" presId="urn:microsoft.com/office/officeart/2005/8/layout/process2"/>
    <dgm:cxn modelId="{644ABF88-2740-4F72-8B63-CEB90F525564}" type="presOf" srcId="{E7EAC9B9-27F0-4E34-8A45-A52513BE61A5}" destId="{005B44B4-BC7B-4451-A685-7D28C59E3C3B}" srcOrd="0" destOrd="0" presId="urn:microsoft.com/office/officeart/2005/8/layout/process2"/>
    <dgm:cxn modelId="{4BAA0A95-23A6-4FE3-ABE9-7E8DE239EB25}" srcId="{726BA9CB-DDD5-4F59-81D2-E399D92B7F97}" destId="{0510FAFB-36C6-431F-BDFC-DE782FEDC6B4}" srcOrd="0" destOrd="0" parTransId="{147E8973-7771-453A-95B4-226D79E1DCCB}" sibTransId="{E7EAC9B9-27F0-4E34-8A45-A52513BE61A5}"/>
    <dgm:cxn modelId="{520A57DE-E038-4B61-99A8-883C8968DD91}" type="presOf" srcId="{E7EAC9B9-27F0-4E34-8A45-A52513BE61A5}" destId="{D425AEA0-043B-473B-A0D0-2CBCC15BAB72}" srcOrd="1" destOrd="0" presId="urn:microsoft.com/office/officeart/2005/8/layout/process2"/>
    <dgm:cxn modelId="{CD77A02D-DCF7-442E-A60C-20481154A4E8}" type="presOf" srcId="{726BA9CB-DDD5-4F59-81D2-E399D92B7F97}" destId="{6ECE425E-A98F-42A9-B9BC-FA3A7B897BCA}" srcOrd="0" destOrd="0" presId="urn:microsoft.com/office/officeart/2005/8/layout/process2"/>
    <dgm:cxn modelId="{8C40A8B5-EFA4-419E-8F5B-EE23BBD41543}" type="presParOf" srcId="{6ECE425E-A98F-42A9-B9BC-FA3A7B897BCA}" destId="{A0C40144-A976-41E6-836B-957DF8C0B7CD}" srcOrd="0" destOrd="0" presId="urn:microsoft.com/office/officeart/2005/8/layout/process2"/>
    <dgm:cxn modelId="{13C6A0CF-B247-4A39-879F-9ED2FDAA96B7}" type="presParOf" srcId="{6ECE425E-A98F-42A9-B9BC-FA3A7B897BCA}" destId="{005B44B4-BC7B-4451-A685-7D28C59E3C3B}" srcOrd="1" destOrd="0" presId="urn:microsoft.com/office/officeart/2005/8/layout/process2"/>
    <dgm:cxn modelId="{0163CFA1-554F-42FF-BEA5-FF3B843CCB3A}" type="presParOf" srcId="{005B44B4-BC7B-4451-A685-7D28C59E3C3B}" destId="{D425AEA0-043B-473B-A0D0-2CBCC15BAB72}" srcOrd="0" destOrd="0" presId="urn:microsoft.com/office/officeart/2005/8/layout/process2"/>
    <dgm:cxn modelId="{CB0772F9-06EE-4CCB-BA49-104217D2B5E5}" type="presParOf" srcId="{6ECE425E-A98F-42A9-B9BC-FA3A7B897BCA}" destId="{A6ED8694-B490-4848-AC6B-C807EB99B150}" srcOrd="2"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F56D50-D3A7-4B65-A504-A1A639E033B4}" type="doc">
      <dgm:prSet loTypeId="urn:microsoft.com/office/officeart/2005/8/layout/process2" loCatId="process" qsTypeId="urn:microsoft.com/office/officeart/2005/8/quickstyle/simple1" qsCatId="simple" csTypeId="urn:microsoft.com/office/officeart/2005/8/colors/colorful2" csCatId="colorful"/>
      <dgm:spPr/>
      <dgm:t>
        <a:bodyPr/>
        <a:lstStyle/>
        <a:p>
          <a:endParaRPr lang="id-ID"/>
        </a:p>
      </dgm:t>
    </dgm:pt>
    <dgm:pt modelId="{356E686A-9B97-4018-A20A-6A529A4DD45C}">
      <dgm:prSet/>
      <dgm:spPr/>
      <dgm:t>
        <a:bodyPr/>
        <a:lstStyle/>
        <a:p>
          <a:pPr rtl="0"/>
          <a:r>
            <a:rPr lang="en-US" dirty="0" err="1" smtClean="0"/>
            <a:t>Eter</a:t>
          </a:r>
          <a:r>
            <a:rPr lang="en-US" dirty="0" smtClean="0"/>
            <a:t> yang </a:t>
          </a:r>
          <a:r>
            <a:rPr lang="en-US" dirty="0" err="1" smtClean="0"/>
            <a:t>memiliki</a:t>
          </a:r>
          <a:r>
            <a:rPr lang="en-US" dirty="0" smtClean="0"/>
            <a:t> </a:t>
          </a:r>
          <a:r>
            <a:rPr lang="en-US" dirty="0" err="1" smtClean="0"/>
            <a:t>gugus</a:t>
          </a:r>
          <a:r>
            <a:rPr lang="en-US" dirty="0" smtClean="0"/>
            <a:t> </a:t>
          </a:r>
          <a:r>
            <a:rPr lang="en-US" dirty="0" err="1" smtClean="0"/>
            <a:t>alkil</a:t>
          </a:r>
          <a:r>
            <a:rPr lang="en-US" dirty="0" smtClean="0"/>
            <a:t> R </a:t>
          </a:r>
          <a:r>
            <a:rPr lang="en-US" dirty="0" err="1" smtClean="0"/>
            <a:t>sama</a:t>
          </a:r>
          <a:r>
            <a:rPr lang="en-US" dirty="0" smtClean="0"/>
            <a:t> </a:t>
          </a:r>
          <a:r>
            <a:rPr lang="en-US" dirty="0" err="1" smtClean="0"/>
            <a:t>dengan</a:t>
          </a:r>
          <a:r>
            <a:rPr lang="en-US" dirty="0" smtClean="0"/>
            <a:t> </a:t>
          </a:r>
          <a:r>
            <a:rPr lang="en-US" dirty="0" err="1" smtClean="0"/>
            <a:t>gugus</a:t>
          </a:r>
          <a:r>
            <a:rPr lang="en-US" dirty="0" smtClean="0"/>
            <a:t> R′ </a:t>
          </a:r>
          <a:r>
            <a:rPr lang="en-US" dirty="0" err="1" smtClean="0"/>
            <a:t>disebut</a:t>
          </a:r>
          <a:r>
            <a:rPr lang="en-US" dirty="0" smtClean="0"/>
            <a:t> </a:t>
          </a:r>
          <a:r>
            <a:rPr lang="en-US" dirty="0" err="1" smtClean="0"/>
            <a:t>eter</a:t>
          </a:r>
          <a:r>
            <a:rPr lang="en-US" dirty="0" smtClean="0"/>
            <a:t> </a:t>
          </a:r>
          <a:r>
            <a:rPr lang="en-US" dirty="0" err="1" smtClean="0"/>
            <a:t>simetris</a:t>
          </a:r>
          <a:r>
            <a:rPr lang="en-US" dirty="0" smtClean="0"/>
            <a:t> </a:t>
          </a:r>
          <a:r>
            <a:rPr lang="en-US" dirty="0" err="1" smtClean="0"/>
            <a:t>dan</a:t>
          </a:r>
          <a:r>
            <a:rPr lang="en-US" dirty="0" smtClean="0"/>
            <a:t> </a:t>
          </a:r>
          <a:r>
            <a:rPr lang="en-US" dirty="0" err="1" smtClean="0"/>
            <a:t>penamaannya</a:t>
          </a:r>
          <a:r>
            <a:rPr lang="en-US" dirty="0" smtClean="0"/>
            <a:t> </a:t>
          </a:r>
          <a:r>
            <a:rPr lang="en-US" dirty="0" err="1" smtClean="0"/>
            <a:t>disebut</a:t>
          </a:r>
          <a:r>
            <a:rPr lang="en-US" dirty="0" smtClean="0"/>
            <a:t> </a:t>
          </a:r>
          <a:r>
            <a:rPr lang="en-US" dirty="0" err="1" smtClean="0"/>
            <a:t>dengan</a:t>
          </a:r>
          <a:r>
            <a:rPr lang="en-US" dirty="0" smtClean="0"/>
            <a:t> </a:t>
          </a:r>
          <a:r>
            <a:rPr lang="en-US" i="1" dirty="0" err="1" smtClean="0"/>
            <a:t>dialkil</a:t>
          </a:r>
          <a:r>
            <a:rPr lang="en-US" i="1" dirty="0" smtClean="0"/>
            <a:t> </a:t>
          </a:r>
          <a:r>
            <a:rPr lang="en-US" i="1" dirty="0" err="1" smtClean="0"/>
            <a:t>eter</a:t>
          </a:r>
          <a:r>
            <a:rPr lang="en-US" dirty="0" smtClean="0"/>
            <a:t>.</a:t>
          </a:r>
          <a:endParaRPr lang="id-ID" dirty="0"/>
        </a:p>
      </dgm:t>
    </dgm:pt>
    <dgm:pt modelId="{B4E55747-9E23-46AF-AED9-0C040F7E46D1}" type="parTrans" cxnId="{FE4E096E-99EC-4FC1-86A7-3AE8EC2682F9}">
      <dgm:prSet/>
      <dgm:spPr/>
      <dgm:t>
        <a:bodyPr/>
        <a:lstStyle/>
        <a:p>
          <a:endParaRPr lang="id-ID"/>
        </a:p>
      </dgm:t>
    </dgm:pt>
    <dgm:pt modelId="{9CFA34CF-43FD-4327-92D9-4765B572966A}" type="sibTrans" cxnId="{FE4E096E-99EC-4FC1-86A7-3AE8EC2682F9}">
      <dgm:prSet/>
      <dgm:spPr/>
      <dgm:t>
        <a:bodyPr/>
        <a:lstStyle/>
        <a:p>
          <a:endParaRPr lang="id-ID"/>
        </a:p>
      </dgm:t>
    </dgm:pt>
    <dgm:pt modelId="{C39CDE8B-45B3-410D-93CF-D385150100A7}">
      <dgm:prSet/>
      <dgm:spPr/>
      <dgm:t>
        <a:bodyPr/>
        <a:lstStyle/>
        <a:p>
          <a:pPr rtl="0"/>
          <a:r>
            <a:rPr lang="en-US" dirty="0" err="1" smtClean="0"/>
            <a:t>Eter</a:t>
          </a:r>
          <a:r>
            <a:rPr lang="en-US" dirty="0" smtClean="0"/>
            <a:t> yang </a:t>
          </a:r>
          <a:r>
            <a:rPr lang="en-US" dirty="0" err="1" smtClean="0"/>
            <a:t>memiliki</a:t>
          </a:r>
          <a:r>
            <a:rPr lang="en-US" dirty="0" smtClean="0"/>
            <a:t> </a:t>
          </a:r>
          <a:r>
            <a:rPr lang="en-US" dirty="0" err="1" smtClean="0"/>
            <a:t>gugus</a:t>
          </a:r>
          <a:r>
            <a:rPr lang="en-US" dirty="0" smtClean="0"/>
            <a:t> R </a:t>
          </a:r>
          <a:r>
            <a:rPr lang="en-US" dirty="0" err="1" smtClean="0"/>
            <a:t>tidak</a:t>
          </a:r>
          <a:r>
            <a:rPr lang="en-US" dirty="0" smtClean="0"/>
            <a:t> </a:t>
          </a:r>
          <a:r>
            <a:rPr lang="en-US" dirty="0" err="1" smtClean="0"/>
            <a:t>sama</a:t>
          </a:r>
          <a:r>
            <a:rPr lang="en-US" dirty="0" smtClean="0"/>
            <a:t> </a:t>
          </a:r>
          <a:r>
            <a:rPr lang="en-US" dirty="0" err="1" smtClean="0"/>
            <a:t>dengan</a:t>
          </a:r>
          <a:r>
            <a:rPr lang="en-US" dirty="0" smtClean="0"/>
            <a:t> R′, </a:t>
          </a:r>
          <a:r>
            <a:rPr lang="en-US" dirty="0" err="1" smtClean="0"/>
            <a:t>penamaannya</a:t>
          </a:r>
          <a:r>
            <a:rPr lang="en-US" dirty="0" smtClean="0"/>
            <a:t> </a:t>
          </a:r>
          <a:r>
            <a:rPr lang="en-US" dirty="0" err="1" smtClean="0"/>
            <a:t>adalah</a:t>
          </a:r>
          <a:r>
            <a:rPr lang="en-US" dirty="0" smtClean="0"/>
            <a:t>: </a:t>
          </a:r>
          <a:r>
            <a:rPr lang="en-US" i="1" dirty="0" err="1" smtClean="0"/>
            <a:t>alkil</a:t>
          </a:r>
          <a:r>
            <a:rPr lang="en-US" dirty="0" smtClean="0"/>
            <a:t> (</a:t>
          </a:r>
          <a:r>
            <a:rPr lang="en-US" i="1" dirty="0" smtClean="0"/>
            <a:t>R</a:t>
          </a:r>
          <a:r>
            <a:rPr lang="en-US" dirty="0" smtClean="0"/>
            <a:t>) - </a:t>
          </a:r>
          <a:r>
            <a:rPr lang="en-US" i="1" dirty="0" err="1" smtClean="0"/>
            <a:t>alkil</a:t>
          </a:r>
          <a:r>
            <a:rPr lang="en-US" dirty="0" smtClean="0"/>
            <a:t> (</a:t>
          </a:r>
          <a:r>
            <a:rPr lang="en-US" i="1" dirty="0" smtClean="0"/>
            <a:t>R</a:t>
          </a:r>
          <a:r>
            <a:rPr lang="en-US" dirty="0" smtClean="0"/>
            <a:t> ′) - </a:t>
          </a:r>
          <a:r>
            <a:rPr lang="en-US" i="1" dirty="0" err="1" smtClean="0"/>
            <a:t>eter</a:t>
          </a:r>
          <a:r>
            <a:rPr lang="en-US" dirty="0" smtClean="0"/>
            <a:t>, </a:t>
          </a:r>
          <a:r>
            <a:rPr lang="en-US" dirty="0" err="1" smtClean="0"/>
            <a:t>dengan</a:t>
          </a:r>
          <a:r>
            <a:rPr lang="en-US" dirty="0" smtClean="0"/>
            <a:t> </a:t>
          </a:r>
          <a:r>
            <a:rPr lang="en-US" dirty="0" err="1" smtClean="0"/>
            <a:t>memperhatikan</a:t>
          </a:r>
          <a:r>
            <a:rPr lang="en-US" dirty="0" smtClean="0"/>
            <a:t> </a:t>
          </a:r>
          <a:r>
            <a:rPr lang="en-US" dirty="0" err="1" smtClean="0"/>
            <a:t>urutan</a:t>
          </a:r>
          <a:r>
            <a:rPr lang="en-US" dirty="0" smtClean="0"/>
            <a:t> abjad.</a:t>
          </a:r>
          <a:endParaRPr lang="id-ID" dirty="0"/>
        </a:p>
      </dgm:t>
    </dgm:pt>
    <dgm:pt modelId="{4A9DD036-217A-403A-8A32-C74EEB8B7D11}" type="parTrans" cxnId="{67FE38CA-FCC7-4445-8975-7B29B7C16E89}">
      <dgm:prSet/>
      <dgm:spPr/>
      <dgm:t>
        <a:bodyPr/>
        <a:lstStyle/>
        <a:p>
          <a:endParaRPr lang="id-ID"/>
        </a:p>
      </dgm:t>
    </dgm:pt>
    <dgm:pt modelId="{FAA1D7B2-AFF1-4332-81C0-A34B31AD3EF4}" type="sibTrans" cxnId="{67FE38CA-FCC7-4445-8975-7B29B7C16E89}">
      <dgm:prSet/>
      <dgm:spPr/>
      <dgm:t>
        <a:bodyPr/>
        <a:lstStyle/>
        <a:p>
          <a:endParaRPr lang="id-ID"/>
        </a:p>
      </dgm:t>
    </dgm:pt>
    <dgm:pt modelId="{9219A026-06F7-4EE7-8CB0-5A5082F69ED8}" type="pres">
      <dgm:prSet presAssocID="{3EF56D50-D3A7-4B65-A504-A1A639E033B4}" presName="linearFlow" presStyleCnt="0">
        <dgm:presLayoutVars>
          <dgm:resizeHandles val="exact"/>
        </dgm:presLayoutVars>
      </dgm:prSet>
      <dgm:spPr/>
      <dgm:t>
        <a:bodyPr/>
        <a:lstStyle/>
        <a:p>
          <a:endParaRPr lang="id-ID"/>
        </a:p>
      </dgm:t>
    </dgm:pt>
    <dgm:pt modelId="{AC85F5E8-E3D8-4260-8641-78356967C023}" type="pres">
      <dgm:prSet presAssocID="{356E686A-9B97-4018-A20A-6A529A4DD45C}" presName="node" presStyleLbl="node1" presStyleIdx="0" presStyleCnt="2">
        <dgm:presLayoutVars>
          <dgm:bulletEnabled val="1"/>
        </dgm:presLayoutVars>
      </dgm:prSet>
      <dgm:spPr/>
      <dgm:t>
        <a:bodyPr/>
        <a:lstStyle/>
        <a:p>
          <a:endParaRPr lang="id-ID"/>
        </a:p>
      </dgm:t>
    </dgm:pt>
    <dgm:pt modelId="{6B875D12-03A7-4DD9-AEDE-859C6658C61A}" type="pres">
      <dgm:prSet presAssocID="{9CFA34CF-43FD-4327-92D9-4765B572966A}" presName="sibTrans" presStyleLbl="sibTrans2D1" presStyleIdx="0" presStyleCnt="1"/>
      <dgm:spPr/>
      <dgm:t>
        <a:bodyPr/>
        <a:lstStyle/>
        <a:p>
          <a:endParaRPr lang="id-ID"/>
        </a:p>
      </dgm:t>
    </dgm:pt>
    <dgm:pt modelId="{AD0EEBDE-AC5B-4375-B0AC-441A709BDF38}" type="pres">
      <dgm:prSet presAssocID="{9CFA34CF-43FD-4327-92D9-4765B572966A}" presName="connectorText" presStyleLbl="sibTrans2D1" presStyleIdx="0" presStyleCnt="1"/>
      <dgm:spPr/>
      <dgm:t>
        <a:bodyPr/>
        <a:lstStyle/>
        <a:p>
          <a:endParaRPr lang="id-ID"/>
        </a:p>
      </dgm:t>
    </dgm:pt>
    <dgm:pt modelId="{9A92962A-D0A3-4BEF-A8E6-1EC562A39B0A}" type="pres">
      <dgm:prSet presAssocID="{C39CDE8B-45B3-410D-93CF-D385150100A7}" presName="node" presStyleLbl="node1" presStyleIdx="1" presStyleCnt="2">
        <dgm:presLayoutVars>
          <dgm:bulletEnabled val="1"/>
        </dgm:presLayoutVars>
      </dgm:prSet>
      <dgm:spPr/>
      <dgm:t>
        <a:bodyPr/>
        <a:lstStyle/>
        <a:p>
          <a:endParaRPr lang="id-ID"/>
        </a:p>
      </dgm:t>
    </dgm:pt>
  </dgm:ptLst>
  <dgm:cxnLst>
    <dgm:cxn modelId="{67FE38CA-FCC7-4445-8975-7B29B7C16E89}" srcId="{3EF56D50-D3A7-4B65-A504-A1A639E033B4}" destId="{C39CDE8B-45B3-410D-93CF-D385150100A7}" srcOrd="1" destOrd="0" parTransId="{4A9DD036-217A-403A-8A32-C74EEB8B7D11}" sibTransId="{FAA1D7B2-AFF1-4332-81C0-A34B31AD3EF4}"/>
    <dgm:cxn modelId="{3E8337EE-5347-4E63-8E21-75D9A27FEF6A}" type="presOf" srcId="{9CFA34CF-43FD-4327-92D9-4765B572966A}" destId="{6B875D12-03A7-4DD9-AEDE-859C6658C61A}" srcOrd="0" destOrd="0" presId="urn:microsoft.com/office/officeart/2005/8/layout/process2"/>
    <dgm:cxn modelId="{36004439-A115-4806-82F3-91847699D4F5}" type="presOf" srcId="{3EF56D50-D3A7-4B65-A504-A1A639E033B4}" destId="{9219A026-06F7-4EE7-8CB0-5A5082F69ED8}" srcOrd="0" destOrd="0" presId="urn:microsoft.com/office/officeart/2005/8/layout/process2"/>
    <dgm:cxn modelId="{FE4E096E-99EC-4FC1-86A7-3AE8EC2682F9}" srcId="{3EF56D50-D3A7-4B65-A504-A1A639E033B4}" destId="{356E686A-9B97-4018-A20A-6A529A4DD45C}" srcOrd="0" destOrd="0" parTransId="{B4E55747-9E23-46AF-AED9-0C040F7E46D1}" sibTransId="{9CFA34CF-43FD-4327-92D9-4765B572966A}"/>
    <dgm:cxn modelId="{14E1E460-4D37-43EE-85E6-7F2336EA9DA1}" type="presOf" srcId="{356E686A-9B97-4018-A20A-6A529A4DD45C}" destId="{AC85F5E8-E3D8-4260-8641-78356967C023}" srcOrd="0" destOrd="0" presId="urn:microsoft.com/office/officeart/2005/8/layout/process2"/>
    <dgm:cxn modelId="{7234B40B-46F8-4981-9AA7-A324F45CFB77}" type="presOf" srcId="{9CFA34CF-43FD-4327-92D9-4765B572966A}" destId="{AD0EEBDE-AC5B-4375-B0AC-441A709BDF38}" srcOrd="1" destOrd="0" presId="urn:microsoft.com/office/officeart/2005/8/layout/process2"/>
    <dgm:cxn modelId="{D3633E87-3108-4308-B49D-888D66A074FC}" type="presOf" srcId="{C39CDE8B-45B3-410D-93CF-D385150100A7}" destId="{9A92962A-D0A3-4BEF-A8E6-1EC562A39B0A}" srcOrd="0" destOrd="0" presId="urn:microsoft.com/office/officeart/2005/8/layout/process2"/>
    <dgm:cxn modelId="{38BC0271-3FF8-432B-A957-6E073968BE3D}" type="presParOf" srcId="{9219A026-06F7-4EE7-8CB0-5A5082F69ED8}" destId="{AC85F5E8-E3D8-4260-8641-78356967C023}" srcOrd="0" destOrd="0" presId="urn:microsoft.com/office/officeart/2005/8/layout/process2"/>
    <dgm:cxn modelId="{0F501A3C-DB9B-4C42-9180-EEB93848EB51}" type="presParOf" srcId="{9219A026-06F7-4EE7-8CB0-5A5082F69ED8}" destId="{6B875D12-03A7-4DD9-AEDE-859C6658C61A}" srcOrd="1" destOrd="0" presId="urn:microsoft.com/office/officeart/2005/8/layout/process2"/>
    <dgm:cxn modelId="{3E25E616-D30B-4602-B6DE-A387024E0F30}" type="presParOf" srcId="{6B875D12-03A7-4DD9-AEDE-859C6658C61A}" destId="{AD0EEBDE-AC5B-4375-B0AC-441A709BDF38}" srcOrd="0" destOrd="0" presId="urn:microsoft.com/office/officeart/2005/8/layout/process2"/>
    <dgm:cxn modelId="{0C3F643A-2A01-4BBD-98EF-554C0175604C}" type="presParOf" srcId="{9219A026-06F7-4EE7-8CB0-5A5082F69ED8}" destId="{9A92962A-D0A3-4BEF-A8E6-1EC562A39B0A}" srcOrd="2" destOrd="0" presId="urn:microsoft.com/office/officeart/2005/8/layout/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0AA4387-9A5A-445E-9D64-FCFCCFBFEB9D}" type="doc">
      <dgm:prSet loTypeId="urn:microsoft.com/office/officeart/2008/layout/PictureStrips" loCatId="list" qsTypeId="urn:microsoft.com/office/officeart/2005/8/quickstyle/simple1" qsCatId="simple" csTypeId="urn:microsoft.com/office/officeart/2005/8/colors/colorful5" csCatId="colorful" phldr="1"/>
      <dgm:spPr/>
      <dgm:t>
        <a:bodyPr/>
        <a:lstStyle/>
        <a:p>
          <a:endParaRPr lang="id-ID"/>
        </a:p>
      </dgm:t>
    </dgm:pt>
    <dgm:pt modelId="{1A02D0B2-D887-473C-A75D-76EBE83058CF}">
      <dgm:prSet/>
      <dgm:spPr/>
      <dgm:t>
        <a:bodyPr/>
        <a:lstStyle/>
        <a:p>
          <a:pPr rtl="0"/>
          <a:r>
            <a:rPr lang="en-US" b="1" i="1" dirty="0" err="1" smtClean="0"/>
            <a:t>Alkohol</a:t>
          </a:r>
          <a:r>
            <a:rPr lang="en-US" b="1" i="1" dirty="0" smtClean="0"/>
            <a:t> primer</a:t>
          </a:r>
          <a:r>
            <a:rPr lang="en-US" dirty="0" smtClean="0"/>
            <a:t>, </a:t>
          </a:r>
          <a:r>
            <a:rPr lang="en-US" dirty="0" err="1" smtClean="0"/>
            <a:t>yaitu</a:t>
          </a:r>
          <a:r>
            <a:rPr lang="en-US" dirty="0" smtClean="0"/>
            <a:t> </a:t>
          </a:r>
          <a:r>
            <a:rPr lang="en-US" dirty="0" err="1" smtClean="0"/>
            <a:t>alkohol</a:t>
          </a:r>
          <a:r>
            <a:rPr lang="en-US" dirty="0" smtClean="0"/>
            <a:t> yang </a:t>
          </a:r>
          <a:r>
            <a:rPr lang="en-US" dirty="0" err="1" smtClean="0"/>
            <a:t>gugus</a:t>
          </a:r>
          <a:r>
            <a:rPr lang="en-US" dirty="0" smtClean="0"/>
            <a:t> –OH-</a:t>
          </a:r>
          <a:r>
            <a:rPr lang="en-US" dirty="0" err="1" smtClean="0"/>
            <a:t>nya</a:t>
          </a:r>
          <a:r>
            <a:rPr lang="en-US" dirty="0" smtClean="0"/>
            <a:t> </a:t>
          </a:r>
          <a:r>
            <a:rPr lang="en-US" dirty="0" err="1" smtClean="0"/>
            <a:t>terikat</a:t>
          </a:r>
          <a:r>
            <a:rPr lang="en-US" b="1" i="1" dirty="0" smtClean="0"/>
            <a:t> </a:t>
          </a:r>
          <a:r>
            <a:rPr lang="en-US" dirty="0" err="1" smtClean="0"/>
            <a:t>pada</a:t>
          </a:r>
          <a:r>
            <a:rPr lang="en-US" dirty="0" smtClean="0"/>
            <a:t> atom C primer.</a:t>
          </a:r>
          <a:endParaRPr lang="id-ID" dirty="0"/>
        </a:p>
      </dgm:t>
    </dgm:pt>
    <dgm:pt modelId="{2521DC64-3CB4-4946-9239-CE87F4413678}" type="parTrans" cxnId="{054C08E4-8F1D-40B3-8B30-1AA937FE04DB}">
      <dgm:prSet/>
      <dgm:spPr/>
      <dgm:t>
        <a:bodyPr/>
        <a:lstStyle/>
        <a:p>
          <a:endParaRPr lang="id-ID"/>
        </a:p>
      </dgm:t>
    </dgm:pt>
    <dgm:pt modelId="{37E3864C-4FE5-45E2-B372-4358D3B5DB4D}" type="sibTrans" cxnId="{054C08E4-8F1D-40B3-8B30-1AA937FE04DB}">
      <dgm:prSet/>
      <dgm:spPr/>
      <dgm:t>
        <a:bodyPr/>
        <a:lstStyle/>
        <a:p>
          <a:endParaRPr lang="id-ID"/>
        </a:p>
      </dgm:t>
    </dgm:pt>
    <dgm:pt modelId="{5F92EC80-CC35-4846-AE4E-2F7A5C73534B}">
      <dgm:prSet/>
      <dgm:spPr/>
      <dgm:t>
        <a:bodyPr/>
        <a:lstStyle/>
        <a:p>
          <a:pPr rtl="0"/>
          <a:r>
            <a:rPr lang="en-US" b="1" i="1" dirty="0" err="1" smtClean="0"/>
            <a:t>Alkohol</a:t>
          </a:r>
          <a:r>
            <a:rPr lang="en-US" b="1" i="1" dirty="0" smtClean="0"/>
            <a:t> </a:t>
          </a:r>
          <a:r>
            <a:rPr lang="en-US" b="1" i="1" dirty="0" err="1" smtClean="0"/>
            <a:t>sekunder</a:t>
          </a:r>
          <a:r>
            <a:rPr lang="en-US" dirty="0" smtClean="0"/>
            <a:t>, </a:t>
          </a:r>
          <a:r>
            <a:rPr lang="en-US" dirty="0" err="1" smtClean="0"/>
            <a:t>yaitu</a:t>
          </a:r>
          <a:r>
            <a:rPr lang="en-US" dirty="0" smtClean="0"/>
            <a:t> </a:t>
          </a:r>
          <a:r>
            <a:rPr lang="en-US" dirty="0" err="1" smtClean="0"/>
            <a:t>alkohol</a:t>
          </a:r>
          <a:r>
            <a:rPr lang="en-US" dirty="0" smtClean="0"/>
            <a:t> yang </a:t>
          </a:r>
          <a:r>
            <a:rPr lang="en-US" dirty="0" err="1" smtClean="0"/>
            <a:t>gugus</a:t>
          </a:r>
          <a:r>
            <a:rPr lang="en-US" dirty="0" smtClean="0"/>
            <a:t> –OH-</a:t>
          </a:r>
          <a:r>
            <a:rPr lang="en-US" dirty="0" err="1" smtClean="0"/>
            <a:t>nya</a:t>
          </a:r>
          <a:r>
            <a:rPr lang="en-US" dirty="0" smtClean="0"/>
            <a:t> </a:t>
          </a:r>
          <a:r>
            <a:rPr lang="en-US" dirty="0" err="1" smtClean="0"/>
            <a:t>terikat</a:t>
          </a:r>
          <a:r>
            <a:rPr lang="en-US" b="1" i="1" dirty="0" smtClean="0"/>
            <a:t> </a:t>
          </a:r>
          <a:r>
            <a:rPr lang="en-US" dirty="0" err="1" smtClean="0"/>
            <a:t>pada</a:t>
          </a:r>
          <a:r>
            <a:rPr lang="en-US" dirty="0" smtClean="0"/>
            <a:t> atom C </a:t>
          </a:r>
          <a:r>
            <a:rPr lang="en-US" dirty="0" err="1" smtClean="0"/>
            <a:t>sekunder</a:t>
          </a:r>
          <a:r>
            <a:rPr lang="en-US" dirty="0" smtClean="0"/>
            <a:t>.</a:t>
          </a:r>
          <a:endParaRPr lang="id-ID" dirty="0"/>
        </a:p>
      </dgm:t>
    </dgm:pt>
    <dgm:pt modelId="{4E18891C-CDDC-4A8C-AD2E-5E67ADDEB15C}" type="parTrans" cxnId="{6108CB69-94AE-47C6-A97B-AD42FF25B2D1}">
      <dgm:prSet/>
      <dgm:spPr/>
      <dgm:t>
        <a:bodyPr/>
        <a:lstStyle/>
        <a:p>
          <a:endParaRPr lang="id-ID"/>
        </a:p>
      </dgm:t>
    </dgm:pt>
    <dgm:pt modelId="{089CD622-C593-4DDD-AE9B-27CCDE2619D3}" type="sibTrans" cxnId="{6108CB69-94AE-47C6-A97B-AD42FF25B2D1}">
      <dgm:prSet/>
      <dgm:spPr/>
      <dgm:t>
        <a:bodyPr/>
        <a:lstStyle/>
        <a:p>
          <a:endParaRPr lang="id-ID"/>
        </a:p>
      </dgm:t>
    </dgm:pt>
    <dgm:pt modelId="{91D9DA6A-6BB6-40FD-8E40-9FCA81168028}">
      <dgm:prSet/>
      <dgm:spPr/>
      <dgm:t>
        <a:bodyPr/>
        <a:lstStyle/>
        <a:p>
          <a:pPr rtl="0"/>
          <a:r>
            <a:rPr lang="en-US" b="1" i="1" dirty="0" err="1" smtClean="0"/>
            <a:t>Alkohol</a:t>
          </a:r>
          <a:r>
            <a:rPr lang="en-US" b="1" i="1" dirty="0" smtClean="0"/>
            <a:t> </a:t>
          </a:r>
          <a:r>
            <a:rPr lang="en-US" b="1" i="1" dirty="0" err="1" smtClean="0"/>
            <a:t>tersier</a:t>
          </a:r>
          <a:r>
            <a:rPr lang="en-US" dirty="0" smtClean="0"/>
            <a:t>, </a:t>
          </a:r>
          <a:r>
            <a:rPr lang="en-US" dirty="0" err="1" smtClean="0"/>
            <a:t>yaitu</a:t>
          </a:r>
          <a:r>
            <a:rPr lang="en-US" dirty="0" smtClean="0"/>
            <a:t> </a:t>
          </a:r>
          <a:r>
            <a:rPr lang="en-US" dirty="0" err="1" smtClean="0"/>
            <a:t>alkohol</a:t>
          </a:r>
          <a:r>
            <a:rPr lang="en-US" dirty="0" smtClean="0"/>
            <a:t> yang </a:t>
          </a:r>
          <a:r>
            <a:rPr lang="en-US" dirty="0" err="1" smtClean="0"/>
            <a:t>gugus</a:t>
          </a:r>
          <a:r>
            <a:rPr lang="en-US" dirty="0" smtClean="0"/>
            <a:t> –OH-</a:t>
          </a:r>
          <a:r>
            <a:rPr lang="en-US" dirty="0" err="1" smtClean="0"/>
            <a:t>nya</a:t>
          </a:r>
          <a:r>
            <a:rPr lang="en-US" dirty="0" smtClean="0"/>
            <a:t> </a:t>
          </a:r>
          <a:r>
            <a:rPr lang="en-US" dirty="0" err="1" smtClean="0"/>
            <a:t>terikat</a:t>
          </a:r>
          <a:r>
            <a:rPr lang="en-US" b="1" i="1" dirty="0" smtClean="0"/>
            <a:t> </a:t>
          </a:r>
          <a:r>
            <a:rPr lang="en-US" dirty="0" err="1" smtClean="0"/>
            <a:t>pada</a:t>
          </a:r>
          <a:r>
            <a:rPr lang="en-US" dirty="0" smtClean="0"/>
            <a:t> atom C </a:t>
          </a:r>
          <a:r>
            <a:rPr lang="en-US" dirty="0" err="1" smtClean="0"/>
            <a:t>tersier</a:t>
          </a:r>
          <a:r>
            <a:rPr lang="en-US" dirty="0" smtClean="0"/>
            <a:t>.</a:t>
          </a:r>
          <a:endParaRPr lang="id-ID" dirty="0"/>
        </a:p>
      </dgm:t>
    </dgm:pt>
    <dgm:pt modelId="{3A663B10-5A3B-4663-94FD-6D59058DAD28}" type="parTrans" cxnId="{C33A794B-B892-475C-A07C-DEE11FDFA106}">
      <dgm:prSet/>
      <dgm:spPr/>
      <dgm:t>
        <a:bodyPr/>
        <a:lstStyle/>
        <a:p>
          <a:endParaRPr lang="id-ID"/>
        </a:p>
      </dgm:t>
    </dgm:pt>
    <dgm:pt modelId="{66854471-D7A0-4B6E-A17E-A9578114DFF4}" type="sibTrans" cxnId="{C33A794B-B892-475C-A07C-DEE11FDFA106}">
      <dgm:prSet/>
      <dgm:spPr/>
      <dgm:t>
        <a:bodyPr/>
        <a:lstStyle/>
        <a:p>
          <a:endParaRPr lang="id-ID"/>
        </a:p>
      </dgm:t>
    </dgm:pt>
    <dgm:pt modelId="{99484A44-F93D-4CA4-BB62-0B1B1C35034C}" type="pres">
      <dgm:prSet presAssocID="{80AA4387-9A5A-445E-9D64-FCFCCFBFEB9D}" presName="Name0" presStyleCnt="0">
        <dgm:presLayoutVars>
          <dgm:dir/>
          <dgm:resizeHandles val="exact"/>
        </dgm:presLayoutVars>
      </dgm:prSet>
      <dgm:spPr/>
      <dgm:t>
        <a:bodyPr/>
        <a:lstStyle/>
        <a:p>
          <a:endParaRPr lang="id-ID"/>
        </a:p>
      </dgm:t>
    </dgm:pt>
    <dgm:pt modelId="{9B67A876-32AF-4195-993D-C8D15E87F88D}" type="pres">
      <dgm:prSet presAssocID="{1A02D0B2-D887-473C-A75D-76EBE83058CF}" presName="composite" presStyleCnt="0"/>
      <dgm:spPr/>
    </dgm:pt>
    <dgm:pt modelId="{746F87A0-233D-41C9-B7F8-A4E0714F69FF}" type="pres">
      <dgm:prSet presAssocID="{1A02D0B2-D887-473C-A75D-76EBE83058CF}" presName="rect1" presStyleLbl="trAlignAcc1" presStyleIdx="0" presStyleCnt="3" custScaleX="82694" custScaleY="112433">
        <dgm:presLayoutVars>
          <dgm:bulletEnabled val="1"/>
        </dgm:presLayoutVars>
      </dgm:prSet>
      <dgm:spPr/>
      <dgm:t>
        <a:bodyPr/>
        <a:lstStyle/>
        <a:p>
          <a:endParaRPr lang="id-ID"/>
        </a:p>
      </dgm:t>
    </dgm:pt>
    <dgm:pt modelId="{AE7A1F2F-82FC-4753-88C0-AB727CA441BB}" type="pres">
      <dgm:prSet presAssocID="{1A02D0B2-D887-473C-A75D-76EBE83058CF}" presName="rect2" presStyleLbl="fgImgPlace1" presStyleIdx="0" presStyleCnt="3"/>
      <dgm:spPr/>
    </dgm:pt>
    <dgm:pt modelId="{910918AC-2226-4144-B02F-8B3075FDF407}" type="pres">
      <dgm:prSet presAssocID="{37E3864C-4FE5-45E2-B372-4358D3B5DB4D}" presName="sibTrans" presStyleCnt="0"/>
      <dgm:spPr/>
    </dgm:pt>
    <dgm:pt modelId="{E2AF7A9E-E414-45AE-B6CE-9FBE991E1EB2}" type="pres">
      <dgm:prSet presAssocID="{5F92EC80-CC35-4846-AE4E-2F7A5C73534B}" presName="composite" presStyleCnt="0"/>
      <dgm:spPr/>
    </dgm:pt>
    <dgm:pt modelId="{5A711CE7-3B76-4A58-BBDE-F58E03EE0B2B}" type="pres">
      <dgm:prSet presAssocID="{5F92EC80-CC35-4846-AE4E-2F7A5C73534B}" presName="rect1" presStyleLbl="trAlignAcc1" presStyleIdx="1" presStyleCnt="3" custScaleX="77915" custScaleY="109765">
        <dgm:presLayoutVars>
          <dgm:bulletEnabled val="1"/>
        </dgm:presLayoutVars>
      </dgm:prSet>
      <dgm:spPr/>
      <dgm:t>
        <a:bodyPr/>
        <a:lstStyle/>
        <a:p>
          <a:endParaRPr lang="id-ID"/>
        </a:p>
      </dgm:t>
    </dgm:pt>
    <dgm:pt modelId="{DFBDDB34-0BCF-446B-BD52-7FDC160BC0DF}" type="pres">
      <dgm:prSet presAssocID="{5F92EC80-CC35-4846-AE4E-2F7A5C73534B}" presName="rect2" presStyleLbl="fgImgPlace1" presStyleIdx="1" presStyleCnt="3"/>
      <dgm:spPr/>
    </dgm:pt>
    <dgm:pt modelId="{47C63CD6-D1BE-499F-ABA2-C32E86708384}" type="pres">
      <dgm:prSet presAssocID="{089CD622-C593-4DDD-AE9B-27CCDE2619D3}" presName="sibTrans" presStyleCnt="0"/>
      <dgm:spPr/>
    </dgm:pt>
    <dgm:pt modelId="{72D80CF8-E496-4593-82AA-7FF7528A34A2}" type="pres">
      <dgm:prSet presAssocID="{91D9DA6A-6BB6-40FD-8E40-9FCA81168028}" presName="composite" presStyleCnt="0"/>
      <dgm:spPr/>
    </dgm:pt>
    <dgm:pt modelId="{A748DF63-E0A3-47DB-B6CC-7246C25BEA30}" type="pres">
      <dgm:prSet presAssocID="{91D9DA6A-6BB6-40FD-8E40-9FCA81168028}" presName="rect1" presStyleLbl="trAlignAcc1" presStyleIdx="2" presStyleCnt="3" custScaleX="77198" custScaleY="109266">
        <dgm:presLayoutVars>
          <dgm:bulletEnabled val="1"/>
        </dgm:presLayoutVars>
      </dgm:prSet>
      <dgm:spPr/>
      <dgm:t>
        <a:bodyPr/>
        <a:lstStyle/>
        <a:p>
          <a:endParaRPr lang="id-ID"/>
        </a:p>
      </dgm:t>
    </dgm:pt>
    <dgm:pt modelId="{3E6AAE25-94AF-4EA0-8ED8-09AC7AD6A3EB}" type="pres">
      <dgm:prSet presAssocID="{91D9DA6A-6BB6-40FD-8E40-9FCA81168028}" presName="rect2" presStyleLbl="fgImgPlace1" presStyleIdx="2" presStyleCnt="3"/>
      <dgm:spPr/>
    </dgm:pt>
  </dgm:ptLst>
  <dgm:cxnLst>
    <dgm:cxn modelId="{054C08E4-8F1D-40B3-8B30-1AA937FE04DB}" srcId="{80AA4387-9A5A-445E-9D64-FCFCCFBFEB9D}" destId="{1A02D0B2-D887-473C-A75D-76EBE83058CF}" srcOrd="0" destOrd="0" parTransId="{2521DC64-3CB4-4946-9239-CE87F4413678}" sibTransId="{37E3864C-4FE5-45E2-B372-4358D3B5DB4D}"/>
    <dgm:cxn modelId="{C33A794B-B892-475C-A07C-DEE11FDFA106}" srcId="{80AA4387-9A5A-445E-9D64-FCFCCFBFEB9D}" destId="{91D9DA6A-6BB6-40FD-8E40-9FCA81168028}" srcOrd="2" destOrd="0" parTransId="{3A663B10-5A3B-4663-94FD-6D59058DAD28}" sibTransId="{66854471-D7A0-4B6E-A17E-A9578114DFF4}"/>
    <dgm:cxn modelId="{5DD56346-0D9D-4072-8BB4-35EA50E8BBAA}" type="presOf" srcId="{5F92EC80-CC35-4846-AE4E-2F7A5C73534B}" destId="{5A711CE7-3B76-4A58-BBDE-F58E03EE0B2B}" srcOrd="0" destOrd="0" presId="urn:microsoft.com/office/officeart/2008/layout/PictureStrips"/>
    <dgm:cxn modelId="{C22F9188-CF10-4E15-A309-B6204AC5358F}" type="presOf" srcId="{1A02D0B2-D887-473C-A75D-76EBE83058CF}" destId="{746F87A0-233D-41C9-B7F8-A4E0714F69FF}" srcOrd="0" destOrd="0" presId="urn:microsoft.com/office/officeart/2008/layout/PictureStrips"/>
    <dgm:cxn modelId="{6108CB69-94AE-47C6-A97B-AD42FF25B2D1}" srcId="{80AA4387-9A5A-445E-9D64-FCFCCFBFEB9D}" destId="{5F92EC80-CC35-4846-AE4E-2F7A5C73534B}" srcOrd="1" destOrd="0" parTransId="{4E18891C-CDDC-4A8C-AD2E-5E67ADDEB15C}" sibTransId="{089CD622-C593-4DDD-AE9B-27CCDE2619D3}"/>
    <dgm:cxn modelId="{4534EB22-5184-41A3-A982-243FB5BADCCC}" type="presOf" srcId="{91D9DA6A-6BB6-40FD-8E40-9FCA81168028}" destId="{A748DF63-E0A3-47DB-B6CC-7246C25BEA30}" srcOrd="0" destOrd="0" presId="urn:microsoft.com/office/officeart/2008/layout/PictureStrips"/>
    <dgm:cxn modelId="{8D0408DE-D427-4A0A-91C0-57DB8BABE9DB}" type="presOf" srcId="{80AA4387-9A5A-445E-9D64-FCFCCFBFEB9D}" destId="{99484A44-F93D-4CA4-BB62-0B1B1C35034C}" srcOrd="0" destOrd="0" presId="urn:microsoft.com/office/officeart/2008/layout/PictureStrips"/>
    <dgm:cxn modelId="{F5F52B0E-13BB-4333-8FF6-01E304A2EFDB}" type="presParOf" srcId="{99484A44-F93D-4CA4-BB62-0B1B1C35034C}" destId="{9B67A876-32AF-4195-993D-C8D15E87F88D}" srcOrd="0" destOrd="0" presId="urn:microsoft.com/office/officeart/2008/layout/PictureStrips"/>
    <dgm:cxn modelId="{387A89A2-0326-4151-B736-BC349B89CB55}" type="presParOf" srcId="{9B67A876-32AF-4195-993D-C8D15E87F88D}" destId="{746F87A0-233D-41C9-B7F8-A4E0714F69FF}" srcOrd="0" destOrd="0" presId="urn:microsoft.com/office/officeart/2008/layout/PictureStrips"/>
    <dgm:cxn modelId="{437CC385-1862-4FED-A20A-76E4BA143095}" type="presParOf" srcId="{9B67A876-32AF-4195-993D-C8D15E87F88D}" destId="{AE7A1F2F-82FC-4753-88C0-AB727CA441BB}" srcOrd="1" destOrd="0" presId="urn:microsoft.com/office/officeart/2008/layout/PictureStrips"/>
    <dgm:cxn modelId="{7759B80D-9D7F-4AAA-965C-11D3DFCEB5F2}" type="presParOf" srcId="{99484A44-F93D-4CA4-BB62-0B1B1C35034C}" destId="{910918AC-2226-4144-B02F-8B3075FDF407}" srcOrd="1" destOrd="0" presId="urn:microsoft.com/office/officeart/2008/layout/PictureStrips"/>
    <dgm:cxn modelId="{F0D026AB-CD09-4D6E-9826-F8D2BD0467C4}" type="presParOf" srcId="{99484A44-F93D-4CA4-BB62-0B1B1C35034C}" destId="{E2AF7A9E-E414-45AE-B6CE-9FBE991E1EB2}" srcOrd="2" destOrd="0" presId="urn:microsoft.com/office/officeart/2008/layout/PictureStrips"/>
    <dgm:cxn modelId="{61E3EC43-918C-4F33-95D1-BE43147268F9}" type="presParOf" srcId="{E2AF7A9E-E414-45AE-B6CE-9FBE991E1EB2}" destId="{5A711CE7-3B76-4A58-BBDE-F58E03EE0B2B}" srcOrd="0" destOrd="0" presId="urn:microsoft.com/office/officeart/2008/layout/PictureStrips"/>
    <dgm:cxn modelId="{9C68AE8A-A7F2-4246-8E6E-58FAD4097865}" type="presParOf" srcId="{E2AF7A9E-E414-45AE-B6CE-9FBE991E1EB2}" destId="{DFBDDB34-0BCF-446B-BD52-7FDC160BC0DF}" srcOrd="1" destOrd="0" presId="urn:microsoft.com/office/officeart/2008/layout/PictureStrips"/>
    <dgm:cxn modelId="{FE838677-0CDF-4B33-B67B-15D5C48A4C13}" type="presParOf" srcId="{99484A44-F93D-4CA4-BB62-0B1B1C35034C}" destId="{47C63CD6-D1BE-499F-ABA2-C32E86708384}" srcOrd="3" destOrd="0" presId="urn:microsoft.com/office/officeart/2008/layout/PictureStrips"/>
    <dgm:cxn modelId="{896C298F-FC7F-47EE-8A60-FE60264B90D8}" type="presParOf" srcId="{99484A44-F93D-4CA4-BB62-0B1B1C35034C}" destId="{72D80CF8-E496-4593-82AA-7FF7528A34A2}" srcOrd="4" destOrd="0" presId="urn:microsoft.com/office/officeart/2008/layout/PictureStrips"/>
    <dgm:cxn modelId="{D73BF632-23EB-4F62-B3AB-21608A99609C}" type="presParOf" srcId="{72D80CF8-E496-4593-82AA-7FF7528A34A2}" destId="{A748DF63-E0A3-47DB-B6CC-7246C25BEA30}" srcOrd="0" destOrd="0" presId="urn:microsoft.com/office/officeart/2008/layout/PictureStrips"/>
    <dgm:cxn modelId="{AF2EBD69-4D66-4C3C-8754-CECECEB973F8}" type="presParOf" srcId="{72D80CF8-E496-4593-82AA-7FF7528A34A2}" destId="{3E6AAE25-94AF-4EA0-8ED8-09AC7AD6A3EB}"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0CCDA59-1D5A-4859-9E26-72471C4DEA0F}" type="doc">
      <dgm:prSet loTypeId="urn:microsoft.com/office/officeart/2009/3/layout/RandomtoResultProcess" loCatId="process" qsTypeId="urn:microsoft.com/office/officeart/2005/8/quickstyle/simple1" qsCatId="simple" csTypeId="urn:microsoft.com/office/officeart/2005/8/colors/colorful3" csCatId="colorful" phldr="1"/>
      <dgm:spPr/>
      <dgm:t>
        <a:bodyPr/>
        <a:lstStyle/>
        <a:p>
          <a:endParaRPr lang="id-ID"/>
        </a:p>
      </dgm:t>
    </dgm:pt>
    <dgm:pt modelId="{40CE202C-D8ED-49CB-8494-7D5125CF9B92}">
      <dgm:prSet custT="1"/>
      <dgm:spPr/>
      <dgm:t>
        <a:bodyPr/>
        <a:lstStyle/>
        <a:p>
          <a:pPr rtl="0"/>
          <a:r>
            <a:rPr lang="en-US" sz="1200" b="1" i="1" dirty="0" err="1" smtClean="0"/>
            <a:t>Alkohol</a:t>
          </a:r>
          <a:r>
            <a:rPr lang="en-US" sz="1200" b="1" i="1" dirty="0" smtClean="0"/>
            <a:t> </a:t>
          </a:r>
          <a:r>
            <a:rPr lang="en-US" sz="1200" b="1" i="1" dirty="0" err="1" smtClean="0"/>
            <a:t>monovalen</a:t>
          </a:r>
          <a:r>
            <a:rPr lang="en-US" sz="1200" dirty="0" smtClean="0"/>
            <a:t>, </a:t>
          </a:r>
          <a:r>
            <a:rPr lang="en-US" sz="1200" dirty="0" err="1" smtClean="0"/>
            <a:t>yaitu</a:t>
          </a:r>
          <a:r>
            <a:rPr lang="en-US" sz="1200" dirty="0" smtClean="0"/>
            <a:t> </a:t>
          </a:r>
          <a:r>
            <a:rPr lang="en-US" sz="1200" dirty="0" err="1" smtClean="0"/>
            <a:t>alkohol</a:t>
          </a:r>
          <a:r>
            <a:rPr lang="en-US" sz="1200" dirty="0" smtClean="0"/>
            <a:t> yang </a:t>
          </a:r>
          <a:r>
            <a:rPr lang="en-US" sz="1200" dirty="0" err="1" smtClean="0"/>
            <a:t>hanya</a:t>
          </a:r>
          <a:r>
            <a:rPr lang="en-US" sz="1200" dirty="0" smtClean="0"/>
            <a:t> </a:t>
          </a:r>
          <a:r>
            <a:rPr lang="en-US" sz="1200" dirty="0" err="1" smtClean="0"/>
            <a:t>memiliki</a:t>
          </a:r>
          <a:r>
            <a:rPr lang="en-US" sz="1200" dirty="0" smtClean="0"/>
            <a:t> </a:t>
          </a:r>
          <a:r>
            <a:rPr lang="en-US" sz="1200" dirty="0" err="1" smtClean="0"/>
            <a:t>satu</a:t>
          </a:r>
          <a:r>
            <a:rPr lang="en-US" sz="1200" b="1" i="1" dirty="0" smtClean="0"/>
            <a:t> </a:t>
          </a:r>
          <a:r>
            <a:rPr lang="en-US" sz="1200" dirty="0" err="1" smtClean="0"/>
            <a:t>gugus</a:t>
          </a:r>
          <a:r>
            <a:rPr lang="en-US" sz="1200" dirty="0" smtClean="0"/>
            <a:t> </a:t>
          </a:r>
          <a:r>
            <a:rPr lang="en-US" sz="1200" dirty="0" err="1" smtClean="0"/>
            <a:t>hidroksil</a:t>
          </a:r>
          <a:r>
            <a:rPr lang="en-US" sz="1200" dirty="0" smtClean="0"/>
            <a:t> (–OH) </a:t>
          </a:r>
          <a:r>
            <a:rPr lang="en-US" sz="1200" dirty="0" err="1" smtClean="0"/>
            <a:t>dalam</a:t>
          </a:r>
          <a:r>
            <a:rPr lang="en-US" sz="1200" dirty="0" smtClean="0"/>
            <a:t> </a:t>
          </a:r>
          <a:r>
            <a:rPr lang="en-US" sz="1200" dirty="0" err="1" smtClean="0"/>
            <a:t>senyawanya</a:t>
          </a:r>
          <a:r>
            <a:rPr lang="en-US" sz="1200" dirty="0" smtClean="0"/>
            <a:t>.</a:t>
          </a:r>
          <a:endParaRPr lang="id-ID" sz="1200" dirty="0"/>
        </a:p>
      </dgm:t>
    </dgm:pt>
    <dgm:pt modelId="{F8D81243-E04E-47BC-8316-2D5A0F8AD650}" type="parTrans" cxnId="{1136DC32-6D88-4691-998D-25053241F199}">
      <dgm:prSet/>
      <dgm:spPr/>
      <dgm:t>
        <a:bodyPr/>
        <a:lstStyle/>
        <a:p>
          <a:endParaRPr lang="id-ID"/>
        </a:p>
      </dgm:t>
    </dgm:pt>
    <dgm:pt modelId="{19CD88EA-C069-4403-9BA4-D5AB7D654D61}" type="sibTrans" cxnId="{1136DC32-6D88-4691-998D-25053241F199}">
      <dgm:prSet/>
      <dgm:spPr/>
      <dgm:t>
        <a:bodyPr/>
        <a:lstStyle/>
        <a:p>
          <a:endParaRPr lang="id-ID"/>
        </a:p>
      </dgm:t>
    </dgm:pt>
    <dgm:pt modelId="{D7F0C44D-3263-4F4F-ABF5-311CEB756FD1}">
      <dgm:prSet custT="1"/>
      <dgm:spPr/>
      <dgm:t>
        <a:bodyPr/>
        <a:lstStyle/>
        <a:p>
          <a:pPr rtl="0"/>
          <a:r>
            <a:rPr lang="en-US" sz="1200" b="1" i="1" dirty="0" err="1" smtClean="0"/>
            <a:t>Alkohol</a:t>
          </a:r>
          <a:r>
            <a:rPr lang="en-US" sz="1200" b="1" i="1" dirty="0" smtClean="0"/>
            <a:t> </a:t>
          </a:r>
          <a:r>
            <a:rPr lang="en-US" sz="1200" b="1" i="1" dirty="0" err="1" smtClean="0"/>
            <a:t>divalen</a:t>
          </a:r>
          <a:r>
            <a:rPr lang="en-US" sz="1200" dirty="0" smtClean="0"/>
            <a:t>, </a:t>
          </a:r>
          <a:r>
            <a:rPr lang="en-US" sz="1200" dirty="0" err="1" smtClean="0"/>
            <a:t>yaitu</a:t>
          </a:r>
          <a:r>
            <a:rPr lang="en-US" sz="1200" dirty="0" smtClean="0"/>
            <a:t> </a:t>
          </a:r>
          <a:r>
            <a:rPr lang="en-US" sz="1200" dirty="0" err="1" smtClean="0"/>
            <a:t>alkohol</a:t>
          </a:r>
          <a:r>
            <a:rPr lang="en-US" sz="1200" dirty="0" smtClean="0"/>
            <a:t> yang </a:t>
          </a:r>
          <a:r>
            <a:rPr lang="en-US" sz="1200" dirty="0" err="1" smtClean="0"/>
            <a:t>memiliki</a:t>
          </a:r>
          <a:r>
            <a:rPr lang="en-US" sz="1200" dirty="0" smtClean="0"/>
            <a:t> </a:t>
          </a:r>
          <a:r>
            <a:rPr lang="en-US" sz="1200" dirty="0" err="1" smtClean="0"/>
            <a:t>dua</a:t>
          </a:r>
          <a:r>
            <a:rPr lang="en-US" sz="1200" dirty="0" smtClean="0"/>
            <a:t> </a:t>
          </a:r>
          <a:r>
            <a:rPr lang="en-US" sz="1200" dirty="0" err="1" smtClean="0"/>
            <a:t>gugus</a:t>
          </a:r>
          <a:r>
            <a:rPr lang="en-US" sz="1200" b="1" i="1" dirty="0" smtClean="0"/>
            <a:t> </a:t>
          </a:r>
          <a:r>
            <a:rPr lang="en-US" sz="1200" dirty="0" err="1" smtClean="0"/>
            <a:t>hidroksil</a:t>
          </a:r>
          <a:r>
            <a:rPr lang="en-US" sz="1200" dirty="0" smtClean="0"/>
            <a:t> (–OH) </a:t>
          </a:r>
          <a:r>
            <a:rPr lang="en-US" sz="1200" dirty="0" err="1" smtClean="0"/>
            <a:t>dalam</a:t>
          </a:r>
          <a:r>
            <a:rPr lang="en-US" sz="1200" dirty="0" smtClean="0"/>
            <a:t> </a:t>
          </a:r>
          <a:r>
            <a:rPr lang="en-US" sz="1200" dirty="0" err="1" smtClean="0"/>
            <a:t>senyawanya</a:t>
          </a:r>
          <a:r>
            <a:rPr lang="en-US" sz="1200" dirty="0" smtClean="0"/>
            <a:t>.</a:t>
          </a:r>
          <a:endParaRPr lang="id-ID" sz="1200" dirty="0"/>
        </a:p>
      </dgm:t>
    </dgm:pt>
    <dgm:pt modelId="{622298FA-5842-4AD4-9211-66FF5548EDAD}" type="parTrans" cxnId="{0827C916-830E-4FEE-8883-1D8F8F944482}">
      <dgm:prSet/>
      <dgm:spPr/>
      <dgm:t>
        <a:bodyPr/>
        <a:lstStyle/>
        <a:p>
          <a:endParaRPr lang="id-ID"/>
        </a:p>
      </dgm:t>
    </dgm:pt>
    <dgm:pt modelId="{CBFFDEFF-47F8-4415-8626-A96D106064B4}" type="sibTrans" cxnId="{0827C916-830E-4FEE-8883-1D8F8F944482}">
      <dgm:prSet/>
      <dgm:spPr/>
      <dgm:t>
        <a:bodyPr/>
        <a:lstStyle/>
        <a:p>
          <a:endParaRPr lang="id-ID"/>
        </a:p>
      </dgm:t>
    </dgm:pt>
    <dgm:pt modelId="{21DB1A85-61F1-4BDC-A169-BC03CDD3E74E}">
      <dgm:prSet custT="1"/>
      <dgm:spPr/>
      <dgm:t>
        <a:bodyPr/>
        <a:lstStyle/>
        <a:p>
          <a:pPr rtl="0"/>
          <a:r>
            <a:rPr lang="en-US" sz="1200" b="1" i="1" smtClean="0"/>
            <a:t>Alkohol polivalen</a:t>
          </a:r>
          <a:r>
            <a:rPr lang="en-US" sz="1200" smtClean="0"/>
            <a:t>, yaitu alkohol yang memiliki lebih dari</a:t>
          </a:r>
          <a:r>
            <a:rPr lang="en-US" sz="1200" b="1" i="1" smtClean="0"/>
            <a:t> </a:t>
          </a:r>
          <a:r>
            <a:rPr lang="en-US" sz="1200" smtClean="0"/>
            <a:t>dua gugus hidroksil (–OH) dalam senyawanya.</a:t>
          </a:r>
          <a:endParaRPr lang="id-ID" sz="1200"/>
        </a:p>
      </dgm:t>
    </dgm:pt>
    <dgm:pt modelId="{3BC96632-C11E-49B7-BFD6-C5407DDC4094}" type="parTrans" cxnId="{F2930D77-5E39-48DB-B8D1-7DFDE089006F}">
      <dgm:prSet/>
      <dgm:spPr/>
      <dgm:t>
        <a:bodyPr/>
        <a:lstStyle/>
        <a:p>
          <a:endParaRPr lang="id-ID"/>
        </a:p>
      </dgm:t>
    </dgm:pt>
    <dgm:pt modelId="{B593FFA2-D64C-4181-A14E-C7B1ECF329B3}" type="sibTrans" cxnId="{F2930D77-5E39-48DB-B8D1-7DFDE089006F}">
      <dgm:prSet/>
      <dgm:spPr/>
      <dgm:t>
        <a:bodyPr/>
        <a:lstStyle/>
        <a:p>
          <a:endParaRPr lang="id-ID"/>
        </a:p>
      </dgm:t>
    </dgm:pt>
    <dgm:pt modelId="{590BF844-A9FE-465D-A8DA-12B70043EA1C}" type="pres">
      <dgm:prSet presAssocID="{70CCDA59-1D5A-4859-9E26-72471C4DEA0F}" presName="Name0" presStyleCnt="0">
        <dgm:presLayoutVars>
          <dgm:dir/>
          <dgm:animOne val="branch"/>
          <dgm:animLvl val="lvl"/>
        </dgm:presLayoutVars>
      </dgm:prSet>
      <dgm:spPr/>
      <dgm:t>
        <a:bodyPr/>
        <a:lstStyle/>
        <a:p>
          <a:endParaRPr lang="id-ID"/>
        </a:p>
      </dgm:t>
    </dgm:pt>
    <dgm:pt modelId="{EF16D835-BABC-473D-9338-6A50B9F79DD2}" type="pres">
      <dgm:prSet presAssocID="{40CE202C-D8ED-49CB-8494-7D5125CF9B92}" presName="chaos" presStyleCnt="0"/>
      <dgm:spPr/>
    </dgm:pt>
    <dgm:pt modelId="{65559C1E-7C87-4E39-96D4-EB8C818D325B}" type="pres">
      <dgm:prSet presAssocID="{40CE202C-D8ED-49CB-8494-7D5125CF9B92}" presName="parTx1" presStyleLbl="revTx" presStyleIdx="0" presStyleCnt="2" custScaleX="127368"/>
      <dgm:spPr/>
      <dgm:t>
        <a:bodyPr/>
        <a:lstStyle/>
        <a:p>
          <a:endParaRPr lang="id-ID"/>
        </a:p>
      </dgm:t>
    </dgm:pt>
    <dgm:pt modelId="{DE72D8E2-451B-4A45-BBA0-050D02087323}" type="pres">
      <dgm:prSet presAssocID="{40CE202C-D8ED-49CB-8494-7D5125CF9B92}" presName="c1" presStyleLbl="node1" presStyleIdx="0" presStyleCnt="19"/>
      <dgm:spPr/>
    </dgm:pt>
    <dgm:pt modelId="{7F73366F-1C5F-4602-9B5E-B67D9462B355}" type="pres">
      <dgm:prSet presAssocID="{40CE202C-D8ED-49CB-8494-7D5125CF9B92}" presName="c2" presStyleLbl="node1" presStyleIdx="1" presStyleCnt="19"/>
      <dgm:spPr/>
    </dgm:pt>
    <dgm:pt modelId="{EF595928-3A06-4431-928E-C9D4E7ACF0A2}" type="pres">
      <dgm:prSet presAssocID="{40CE202C-D8ED-49CB-8494-7D5125CF9B92}" presName="c3" presStyleLbl="node1" presStyleIdx="2" presStyleCnt="19"/>
      <dgm:spPr/>
    </dgm:pt>
    <dgm:pt modelId="{01E706FD-CD76-4525-8569-C2D76C8940E1}" type="pres">
      <dgm:prSet presAssocID="{40CE202C-D8ED-49CB-8494-7D5125CF9B92}" presName="c4" presStyleLbl="node1" presStyleIdx="3" presStyleCnt="19"/>
      <dgm:spPr/>
    </dgm:pt>
    <dgm:pt modelId="{1E6B3520-DE67-4CF9-A707-639D224A4E1C}" type="pres">
      <dgm:prSet presAssocID="{40CE202C-D8ED-49CB-8494-7D5125CF9B92}" presName="c5" presStyleLbl="node1" presStyleIdx="4" presStyleCnt="19"/>
      <dgm:spPr/>
    </dgm:pt>
    <dgm:pt modelId="{0B75330E-8AF8-4F96-92D6-39C2F34C3A63}" type="pres">
      <dgm:prSet presAssocID="{40CE202C-D8ED-49CB-8494-7D5125CF9B92}" presName="c6" presStyleLbl="node1" presStyleIdx="5" presStyleCnt="19"/>
      <dgm:spPr/>
    </dgm:pt>
    <dgm:pt modelId="{1519E768-4B99-407D-9C35-D34F0B65A8A3}" type="pres">
      <dgm:prSet presAssocID="{40CE202C-D8ED-49CB-8494-7D5125CF9B92}" presName="c7" presStyleLbl="node1" presStyleIdx="6" presStyleCnt="19" custLinFactNeighborX="29043" custLinFactNeighborY="-8406"/>
      <dgm:spPr/>
    </dgm:pt>
    <dgm:pt modelId="{72B8E4B0-0CD0-4768-B7A0-62CD14739C65}" type="pres">
      <dgm:prSet presAssocID="{40CE202C-D8ED-49CB-8494-7D5125CF9B92}" presName="c8" presStyleLbl="node1" presStyleIdx="7" presStyleCnt="19" custLinFactNeighborX="60220" custLinFactNeighborY="-56660"/>
      <dgm:spPr/>
    </dgm:pt>
    <dgm:pt modelId="{BD316499-6966-4F0E-BAB8-5389FD1DD726}" type="pres">
      <dgm:prSet presAssocID="{40CE202C-D8ED-49CB-8494-7D5125CF9B92}" presName="c9" presStyleLbl="node1" presStyleIdx="8" presStyleCnt="19" custLinFactX="42375" custLinFactY="-110" custLinFactNeighborX="100000" custLinFactNeighborY="-100000"/>
      <dgm:spPr/>
    </dgm:pt>
    <dgm:pt modelId="{56D5550D-2718-4406-A059-E588725AA50A}" type="pres">
      <dgm:prSet presAssocID="{40CE202C-D8ED-49CB-8494-7D5125CF9B92}" presName="c10" presStyleLbl="node1" presStyleIdx="9" presStyleCnt="19"/>
      <dgm:spPr/>
    </dgm:pt>
    <dgm:pt modelId="{2745AE0C-2D56-4486-935B-E30DF0BE4266}" type="pres">
      <dgm:prSet presAssocID="{40CE202C-D8ED-49CB-8494-7D5125CF9B92}" presName="c11" presStyleLbl="node1" presStyleIdx="10" presStyleCnt="19" custLinFactX="-46982" custLinFactY="4088" custLinFactNeighborX="-100000" custLinFactNeighborY="100000"/>
      <dgm:spPr/>
    </dgm:pt>
    <dgm:pt modelId="{B78EA673-311C-4FB2-9734-78B03551DD46}" type="pres">
      <dgm:prSet presAssocID="{40CE202C-D8ED-49CB-8494-7D5125CF9B92}" presName="c12" presStyleLbl="node1" presStyleIdx="11" presStyleCnt="19" custLinFactNeighborX="-41464" custLinFactNeighborY="56406"/>
      <dgm:spPr/>
    </dgm:pt>
    <dgm:pt modelId="{40142C9F-9821-4704-9DAF-C51FBB80C465}" type="pres">
      <dgm:prSet presAssocID="{40CE202C-D8ED-49CB-8494-7D5125CF9B92}" presName="c13" presStyleLbl="node1" presStyleIdx="12" presStyleCnt="19"/>
      <dgm:spPr/>
    </dgm:pt>
    <dgm:pt modelId="{CCE50F58-8D95-400B-9510-B856E11CD769}" type="pres">
      <dgm:prSet presAssocID="{40CE202C-D8ED-49CB-8494-7D5125CF9B92}" presName="c14" presStyleLbl="node1" presStyleIdx="13" presStyleCnt="19"/>
      <dgm:spPr/>
    </dgm:pt>
    <dgm:pt modelId="{7B07C16C-DEAE-4E48-9FAB-437D4DA98365}" type="pres">
      <dgm:prSet presAssocID="{40CE202C-D8ED-49CB-8494-7D5125CF9B92}" presName="c15" presStyleLbl="node1" presStyleIdx="14" presStyleCnt="19"/>
      <dgm:spPr/>
    </dgm:pt>
    <dgm:pt modelId="{71D1CC0C-1B10-4AAF-9F35-3083D8B5E414}" type="pres">
      <dgm:prSet presAssocID="{40CE202C-D8ED-49CB-8494-7D5125CF9B92}" presName="c16" presStyleLbl="node1" presStyleIdx="15" presStyleCnt="19"/>
      <dgm:spPr/>
    </dgm:pt>
    <dgm:pt modelId="{0731E220-FBAA-4F1B-880A-5088ADC81E13}" type="pres">
      <dgm:prSet presAssocID="{40CE202C-D8ED-49CB-8494-7D5125CF9B92}" presName="c17" presStyleLbl="node1" presStyleIdx="16" presStyleCnt="19"/>
      <dgm:spPr/>
    </dgm:pt>
    <dgm:pt modelId="{C217C030-4D09-440B-80C9-90FE7C642EC7}" type="pres">
      <dgm:prSet presAssocID="{40CE202C-D8ED-49CB-8494-7D5125CF9B92}" presName="c18" presStyleLbl="node1" presStyleIdx="17" presStyleCnt="19"/>
      <dgm:spPr/>
    </dgm:pt>
    <dgm:pt modelId="{E352D949-8BDA-49ED-A659-597AADDBBF6D}" type="pres">
      <dgm:prSet presAssocID="{19CD88EA-C069-4403-9BA4-D5AB7D654D61}" presName="chevronComposite1" presStyleCnt="0"/>
      <dgm:spPr/>
    </dgm:pt>
    <dgm:pt modelId="{2307E38B-799B-4E98-AB89-B1DED79286E2}" type="pres">
      <dgm:prSet presAssocID="{19CD88EA-C069-4403-9BA4-D5AB7D654D61}" presName="chevron1" presStyleLbl="sibTrans2D1" presStyleIdx="0" presStyleCnt="2"/>
      <dgm:spPr/>
    </dgm:pt>
    <dgm:pt modelId="{638134D2-8161-4D2B-B960-78D6530AD25A}" type="pres">
      <dgm:prSet presAssocID="{19CD88EA-C069-4403-9BA4-D5AB7D654D61}" presName="spChevron1" presStyleCnt="0"/>
      <dgm:spPr/>
    </dgm:pt>
    <dgm:pt modelId="{7121D016-8A7B-480C-8343-8941855895C6}" type="pres">
      <dgm:prSet presAssocID="{D7F0C44D-3263-4F4F-ABF5-311CEB756FD1}" presName="middle" presStyleCnt="0"/>
      <dgm:spPr/>
    </dgm:pt>
    <dgm:pt modelId="{66B9E151-0EAC-4D44-8824-3948FB537F69}" type="pres">
      <dgm:prSet presAssocID="{D7F0C44D-3263-4F4F-ABF5-311CEB756FD1}" presName="parTxMid" presStyleLbl="revTx" presStyleIdx="1" presStyleCnt="2" custScaleX="127368"/>
      <dgm:spPr/>
      <dgm:t>
        <a:bodyPr/>
        <a:lstStyle/>
        <a:p>
          <a:endParaRPr lang="id-ID"/>
        </a:p>
      </dgm:t>
    </dgm:pt>
    <dgm:pt modelId="{57350B9A-E67B-4F35-AF22-76773807C89C}" type="pres">
      <dgm:prSet presAssocID="{D7F0C44D-3263-4F4F-ABF5-311CEB756FD1}" presName="spMid" presStyleCnt="0"/>
      <dgm:spPr/>
    </dgm:pt>
    <dgm:pt modelId="{AFD3EC86-D3A2-4C27-A071-8608D3EE4365}" type="pres">
      <dgm:prSet presAssocID="{CBFFDEFF-47F8-4415-8626-A96D106064B4}" presName="chevronComposite1" presStyleCnt="0"/>
      <dgm:spPr/>
    </dgm:pt>
    <dgm:pt modelId="{67D8DCD8-560B-4FD6-9086-B074AD9C87CD}" type="pres">
      <dgm:prSet presAssocID="{CBFFDEFF-47F8-4415-8626-A96D106064B4}" presName="chevron1" presStyleLbl="sibTrans2D1" presStyleIdx="1" presStyleCnt="2"/>
      <dgm:spPr/>
    </dgm:pt>
    <dgm:pt modelId="{349D0425-2248-483F-B9DF-2DDFCD8B097B}" type="pres">
      <dgm:prSet presAssocID="{CBFFDEFF-47F8-4415-8626-A96D106064B4}" presName="spChevron1" presStyleCnt="0"/>
      <dgm:spPr/>
    </dgm:pt>
    <dgm:pt modelId="{0466DC6B-3B52-4E61-88FB-F7F60BFF4D09}" type="pres">
      <dgm:prSet presAssocID="{21DB1A85-61F1-4BDC-A169-BC03CDD3E74E}" presName="last" presStyleCnt="0"/>
      <dgm:spPr/>
    </dgm:pt>
    <dgm:pt modelId="{6D60A104-C55D-4E45-AEA6-1972F4BE13CF}" type="pres">
      <dgm:prSet presAssocID="{21DB1A85-61F1-4BDC-A169-BC03CDD3E74E}" presName="circleTx" presStyleLbl="node1" presStyleIdx="18" presStyleCnt="19" custScaleX="127368"/>
      <dgm:spPr/>
      <dgm:t>
        <a:bodyPr/>
        <a:lstStyle/>
        <a:p>
          <a:endParaRPr lang="id-ID"/>
        </a:p>
      </dgm:t>
    </dgm:pt>
    <dgm:pt modelId="{735C8315-2D70-456D-B0AB-76AAB13D96CA}" type="pres">
      <dgm:prSet presAssocID="{21DB1A85-61F1-4BDC-A169-BC03CDD3E74E}" presName="spN" presStyleCnt="0"/>
      <dgm:spPr/>
    </dgm:pt>
  </dgm:ptLst>
  <dgm:cxnLst>
    <dgm:cxn modelId="{0827C916-830E-4FEE-8883-1D8F8F944482}" srcId="{70CCDA59-1D5A-4859-9E26-72471C4DEA0F}" destId="{D7F0C44D-3263-4F4F-ABF5-311CEB756FD1}" srcOrd="1" destOrd="0" parTransId="{622298FA-5842-4AD4-9211-66FF5548EDAD}" sibTransId="{CBFFDEFF-47F8-4415-8626-A96D106064B4}"/>
    <dgm:cxn modelId="{193EA3A4-E9F8-4A07-84F1-85E05FBE013E}" type="presOf" srcId="{40CE202C-D8ED-49CB-8494-7D5125CF9B92}" destId="{65559C1E-7C87-4E39-96D4-EB8C818D325B}" srcOrd="0" destOrd="0" presId="urn:microsoft.com/office/officeart/2009/3/layout/RandomtoResultProcess"/>
    <dgm:cxn modelId="{99B78F18-366B-4D4B-9937-E59DC28100C8}" type="presOf" srcId="{21DB1A85-61F1-4BDC-A169-BC03CDD3E74E}" destId="{6D60A104-C55D-4E45-AEA6-1972F4BE13CF}" srcOrd="0" destOrd="0" presId="urn:microsoft.com/office/officeart/2009/3/layout/RandomtoResultProcess"/>
    <dgm:cxn modelId="{8092735A-63A0-42D1-9B9E-8870C1EC5842}" type="presOf" srcId="{70CCDA59-1D5A-4859-9E26-72471C4DEA0F}" destId="{590BF844-A9FE-465D-A8DA-12B70043EA1C}" srcOrd="0" destOrd="0" presId="urn:microsoft.com/office/officeart/2009/3/layout/RandomtoResultProcess"/>
    <dgm:cxn modelId="{1136DC32-6D88-4691-998D-25053241F199}" srcId="{70CCDA59-1D5A-4859-9E26-72471C4DEA0F}" destId="{40CE202C-D8ED-49CB-8494-7D5125CF9B92}" srcOrd="0" destOrd="0" parTransId="{F8D81243-E04E-47BC-8316-2D5A0F8AD650}" sibTransId="{19CD88EA-C069-4403-9BA4-D5AB7D654D61}"/>
    <dgm:cxn modelId="{F2930D77-5E39-48DB-B8D1-7DFDE089006F}" srcId="{70CCDA59-1D5A-4859-9E26-72471C4DEA0F}" destId="{21DB1A85-61F1-4BDC-A169-BC03CDD3E74E}" srcOrd="2" destOrd="0" parTransId="{3BC96632-C11E-49B7-BFD6-C5407DDC4094}" sibTransId="{B593FFA2-D64C-4181-A14E-C7B1ECF329B3}"/>
    <dgm:cxn modelId="{9AEBDB7B-A13F-4BBF-803D-2105BE17BC24}" type="presOf" srcId="{D7F0C44D-3263-4F4F-ABF5-311CEB756FD1}" destId="{66B9E151-0EAC-4D44-8824-3948FB537F69}" srcOrd="0" destOrd="0" presId="urn:microsoft.com/office/officeart/2009/3/layout/RandomtoResultProcess"/>
    <dgm:cxn modelId="{D745AB28-34AE-4F04-9452-009DCE77AD39}" type="presParOf" srcId="{590BF844-A9FE-465D-A8DA-12B70043EA1C}" destId="{EF16D835-BABC-473D-9338-6A50B9F79DD2}" srcOrd="0" destOrd="0" presId="urn:microsoft.com/office/officeart/2009/3/layout/RandomtoResultProcess"/>
    <dgm:cxn modelId="{988008F9-E73E-4D31-BE74-FC0E3EAB9965}" type="presParOf" srcId="{EF16D835-BABC-473D-9338-6A50B9F79DD2}" destId="{65559C1E-7C87-4E39-96D4-EB8C818D325B}" srcOrd="0" destOrd="0" presId="urn:microsoft.com/office/officeart/2009/3/layout/RandomtoResultProcess"/>
    <dgm:cxn modelId="{9333D4D4-371C-415F-B827-3E710332B221}" type="presParOf" srcId="{EF16D835-BABC-473D-9338-6A50B9F79DD2}" destId="{DE72D8E2-451B-4A45-BBA0-050D02087323}" srcOrd="1" destOrd="0" presId="urn:microsoft.com/office/officeart/2009/3/layout/RandomtoResultProcess"/>
    <dgm:cxn modelId="{5317035F-AB34-4DE6-84F1-048B18461581}" type="presParOf" srcId="{EF16D835-BABC-473D-9338-6A50B9F79DD2}" destId="{7F73366F-1C5F-4602-9B5E-B67D9462B355}" srcOrd="2" destOrd="0" presId="urn:microsoft.com/office/officeart/2009/3/layout/RandomtoResultProcess"/>
    <dgm:cxn modelId="{6C79D334-98EF-4C71-B103-15578C4D2F1D}" type="presParOf" srcId="{EF16D835-BABC-473D-9338-6A50B9F79DD2}" destId="{EF595928-3A06-4431-928E-C9D4E7ACF0A2}" srcOrd="3" destOrd="0" presId="urn:microsoft.com/office/officeart/2009/3/layout/RandomtoResultProcess"/>
    <dgm:cxn modelId="{39ECDDBE-378C-4B77-927F-DFE29476D868}" type="presParOf" srcId="{EF16D835-BABC-473D-9338-6A50B9F79DD2}" destId="{01E706FD-CD76-4525-8569-C2D76C8940E1}" srcOrd="4" destOrd="0" presId="urn:microsoft.com/office/officeart/2009/3/layout/RandomtoResultProcess"/>
    <dgm:cxn modelId="{34ED0E11-F8DD-4AF9-BC65-F3738CEF22C7}" type="presParOf" srcId="{EF16D835-BABC-473D-9338-6A50B9F79DD2}" destId="{1E6B3520-DE67-4CF9-A707-639D224A4E1C}" srcOrd="5" destOrd="0" presId="urn:microsoft.com/office/officeart/2009/3/layout/RandomtoResultProcess"/>
    <dgm:cxn modelId="{4C342E20-46BB-400E-A8E2-B125196CE10D}" type="presParOf" srcId="{EF16D835-BABC-473D-9338-6A50B9F79DD2}" destId="{0B75330E-8AF8-4F96-92D6-39C2F34C3A63}" srcOrd="6" destOrd="0" presId="urn:microsoft.com/office/officeart/2009/3/layout/RandomtoResultProcess"/>
    <dgm:cxn modelId="{CEB8BDAF-59B2-4352-A044-FB1C1013725F}" type="presParOf" srcId="{EF16D835-BABC-473D-9338-6A50B9F79DD2}" destId="{1519E768-4B99-407D-9C35-D34F0B65A8A3}" srcOrd="7" destOrd="0" presId="urn:microsoft.com/office/officeart/2009/3/layout/RandomtoResultProcess"/>
    <dgm:cxn modelId="{1D1AF4B8-3BE3-4829-BA6D-0FF43E3A730E}" type="presParOf" srcId="{EF16D835-BABC-473D-9338-6A50B9F79DD2}" destId="{72B8E4B0-0CD0-4768-B7A0-62CD14739C65}" srcOrd="8" destOrd="0" presId="urn:microsoft.com/office/officeart/2009/3/layout/RandomtoResultProcess"/>
    <dgm:cxn modelId="{980F1660-69DC-4117-A629-F1F79EB360EE}" type="presParOf" srcId="{EF16D835-BABC-473D-9338-6A50B9F79DD2}" destId="{BD316499-6966-4F0E-BAB8-5389FD1DD726}" srcOrd="9" destOrd="0" presId="urn:microsoft.com/office/officeart/2009/3/layout/RandomtoResultProcess"/>
    <dgm:cxn modelId="{ED4AC4AC-F218-4532-9F63-CD19DBFEBE8B}" type="presParOf" srcId="{EF16D835-BABC-473D-9338-6A50B9F79DD2}" destId="{56D5550D-2718-4406-A059-E588725AA50A}" srcOrd="10" destOrd="0" presId="urn:microsoft.com/office/officeart/2009/3/layout/RandomtoResultProcess"/>
    <dgm:cxn modelId="{AB8797C9-1831-4B52-BB2C-A80BCC1988E7}" type="presParOf" srcId="{EF16D835-BABC-473D-9338-6A50B9F79DD2}" destId="{2745AE0C-2D56-4486-935B-E30DF0BE4266}" srcOrd="11" destOrd="0" presId="urn:microsoft.com/office/officeart/2009/3/layout/RandomtoResultProcess"/>
    <dgm:cxn modelId="{244BA271-CF26-4998-A194-C010EE52E1DE}" type="presParOf" srcId="{EF16D835-BABC-473D-9338-6A50B9F79DD2}" destId="{B78EA673-311C-4FB2-9734-78B03551DD46}" srcOrd="12" destOrd="0" presId="urn:microsoft.com/office/officeart/2009/3/layout/RandomtoResultProcess"/>
    <dgm:cxn modelId="{72B11B54-5BDD-48BB-8658-9D1EEA84DA17}" type="presParOf" srcId="{EF16D835-BABC-473D-9338-6A50B9F79DD2}" destId="{40142C9F-9821-4704-9DAF-C51FBB80C465}" srcOrd="13" destOrd="0" presId="urn:microsoft.com/office/officeart/2009/3/layout/RandomtoResultProcess"/>
    <dgm:cxn modelId="{0AC4F100-E10F-4A7A-AAAC-A652AC49EAF6}" type="presParOf" srcId="{EF16D835-BABC-473D-9338-6A50B9F79DD2}" destId="{CCE50F58-8D95-400B-9510-B856E11CD769}" srcOrd="14" destOrd="0" presId="urn:microsoft.com/office/officeart/2009/3/layout/RandomtoResultProcess"/>
    <dgm:cxn modelId="{7BFDB100-3DEC-45D1-8E28-309AFFE49CD7}" type="presParOf" srcId="{EF16D835-BABC-473D-9338-6A50B9F79DD2}" destId="{7B07C16C-DEAE-4E48-9FAB-437D4DA98365}" srcOrd="15" destOrd="0" presId="urn:microsoft.com/office/officeart/2009/3/layout/RandomtoResultProcess"/>
    <dgm:cxn modelId="{CF823C2A-C434-4C0F-B9EA-FB77A861DB6F}" type="presParOf" srcId="{EF16D835-BABC-473D-9338-6A50B9F79DD2}" destId="{71D1CC0C-1B10-4AAF-9F35-3083D8B5E414}" srcOrd="16" destOrd="0" presId="urn:microsoft.com/office/officeart/2009/3/layout/RandomtoResultProcess"/>
    <dgm:cxn modelId="{273A7E97-4E9C-4EC1-9EEE-FE33D0179B47}" type="presParOf" srcId="{EF16D835-BABC-473D-9338-6A50B9F79DD2}" destId="{0731E220-FBAA-4F1B-880A-5088ADC81E13}" srcOrd="17" destOrd="0" presId="urn:microsoft.com/office/officeart/2009/3/layout/RandomtoResultProcess"/>
    <dgm:cxn modelId="{023DED2D-A3BD-4FDB-A17F-3A9C2F45EC60}" type="presParOf" srcId="{EF16D835-BABC-473D-9338-6A50B9F79DD2}" destId="{C217C030-4D09-440B-80C9-90FE7C642EC7}" srcOrd="18" destOrd="0" presId="urn:microsoft.com/office/officeart/2009/3/layout/RandomtoResultProcess"/>
    <dgm:cxn modelId="{2559051B-9778-4E16-B43A-6D0855BE5AE9}" type="presParOf" srcId="{590BF844-A9FE-465D-A8DA-12B70043EA1C}" destId="{E352D949-8BDA-49ED-A659-597AADDBBF6D}" srcOrd="1" destOrd="0" presId="urn:microsoft.com/office/officeart/2009/3/layout/RandomtoResultProcess"/>
    <dgm:cxn modelId="{D64633A2-7071-40A9-A437-AFDCC4FB38EE}" type="presParOf" srcId="{E352D949-8BDA-49ED-A659-597AADDBBF6D}" destId="{2307E38B-799B-4E98-AB89-B1DED79286E2}" srcOrd="0" destOrd="0" presId="urn:microsoft.com/office/officeart/2009/3/layout/RandomtoResultProcess"/>
    <dgm:cxn modelId="{9F9C0615-CB3B-4BD2-9C82-63C61B4E4CFD}" type="presParOf" srcId="{E352D949-8BDA-49ED-A659-597AADDBBF6D}" destId="{638134D2-8161-4D2B-B960-78D6530AD25A}" srcOrd="1" destOrd="0" presId="urn:microsoft.com/office/officeart/2009/3/layout/RandomtoResultProcess"/>
    <dgm:cxn modelId="{B4ECDF49-DFDF-4092-9042-664FEB4A18DD}" type="presParOf" srcId="{590BF844-A9FE-465D-A8DA-12B70043EA1C}" destId="{7121D016-8A7B-480C-8343-8941855895C6}" srcOrd="2" destOrd="0" presId="urn:microsoft.com/office/officeart/2009/3/layout/RandomtoResultProcess"/>
    <dgm:cxn modelId="{A2E43F1E-6B9F-4012-9FEA-B011A56C3CC6}" type="presParOf" srcId="{7121D016-8A7B-480C-8343-8941855895C6}" destId="{66B9E151-0EAC-4D44-8824-3948FB537F69}" srcOrd="0" destOrd="0" presId="urn:microsoft.com/office/officeart/2009/3/layout/RandomtoResultProcess"/>
    <dgm:cxn modelId="{28C1A85D-D791-492F-ACCE-487D788A4B6E}" type="presParOf" srcId="{7121D016-8A7B-480C-8343-8941855895C6}" destId="{57350B9A-E67B-4F35-AF22-76773807C89C}" srcOrd="1" destOrd="0" presId="urn:microsoft.com/office/officeart/2009/3/layout/RandomtoResultProcess"/>
    <dgm:cxn modelId="{3C3C818C-CCED-40AE-92E9-9853A354A59C}" type="presParOf" srcId="{590BF844-A9FE-465D-A8DA-12B70043EA1C}" destId="{AFD3EC86-D3A2-4C27-A071-8608D3EE4365}" srcOrd="3" destOrd="0" presId="urn:microsoft.com/office/officeart/2009/3/layout/RandomtoResultProcess"/>
    <dgm:cxn modelId="{058CF04B-0336-458A-AF5C-0C06C58E0FE0}" type="presParOf" srcId="{AFD3EC86-D3A2-4C27-A071-8608D3EE4365}" destId="{67D8DCD8-560B-4FD6-9086-B074AD9C87CD}" srcOrd="0" destOrd="0" presId="urn:microsoft.com/office/officeart/2009/3/layout/RandomtoResultProcess"/>
    <dgm:cxn modelId="{70536C00-F3B8-46C8-B9D7-B23E9DA818E8}" type="presParOf" srcId="{AFD3EC86-D3A2-4C27-A071-8608D3EE4365}" destId="{349D0425-2248-483F-B9DF-2DDFCD8B097B}" srcOrd="1" destOrd="0" presId="urn:microsoft.com/office/officeart/2009/3/layout/RandomtoResultProcess"/>
    <dgm:cxn modelId="{44E8F267-E7CC-470D-B72A-0B5A231A587B}" type="presParOf" srcId="{590BF844-A9FE-465D-A8DA-12B70043EA1C}" destId="{0466DC6B-3B52-4E61-88FB-F7F60BFF4D09}" srcOrd="4" destOrd="0" presId="urn:microsoft.com/office/officeart/2009/3/layout/RandomtoResultProcess"/>
    <dgm:cxn modelId="{1302036C-B3E4-4DB2-979F-3F1A32F3937A}" type="presParOf" srcId="{0466DC6B-3B52-4E61-88FB-F7F60BFF4D09}" destId="{6D60A104-C55D-4E45-AEA6-1972F4BE13CF}" srcOrd="0" destOrd="0" presId="urn:microsoft.com/office/officeart/2009/3/layout/RandomtoResultProcess"/>
    <dgm:cxn modelId="{58056F94-EA92-44F9-8343-5DAAF55BA7E4}" type="presParOf" srcId="{0466DC6B-3B52-4E61-88FB-F7F60BFF4D09}" destId="{735C8315-2D70-456D-B0AB-76AAB13D96CA}" srcOrd="1" destOrd="0" presId="urn:microsoft.com/office/officeart/2009/3/layout/RandomtoResult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C0F54E4-EFC1-4F41-B662-9ACD72F45DB3}"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id-ID"/>
        </a:p>
      </dgm:t>
    </dgm:pt>
    <dgm:pt modelId="{1FDC3C84-2522-42AB-814F-50938D90A40A}">
      <dgm:prSet/>
      <dgm:spPr/>
      <dgm:t>
        <a:bodyPr/>
        <a:lstStyle/>
        <a:p>
          <a:pPr rtl="0"/>
          <a:r>
            <a:rPr lang="en-US" smtClean="0"/>
            <a:t>Alkohol banyak digunakan sebagai pelarut</a:t>
          </a:r>
          <a:endParaRPr lang="id-ID"/>
        </a:p>
      </dgm:t>
    </dgm:pt>
    <dgm:pt modelId="{116FCB66-F83F-4DBF-86CF-798B1CC11E36}" type="parTrans" cxnId="{AC72DDB6-E01E-48E9-BD99-5185A4F30B07}">
      <dgm:prSet/>
      <dgm:spPr/>
      <dgm:t>
        <a:bodyPr/>
        <a:lstStyle/>
        <a:p>
          <a:endParaRPr lang="id-ID"/>
        </a:p>
      </dgm:t>
    </dgm:pt>
    <dgm:pt modelId="{C0B8497D-89FC-437F-A1AE-CADF1073A74B}" type="sibTrans" cxnId="{AC72DDB6-E01E-48E9-BD99-5185A4F30B07}">
      <dgm:prSet/>
      <dgm:spPr/>
      <dgm:t>
        <a:bodyPr/>
        <a:lstStyle/>
        <a:p>
          <a:endParaRPr lang="id-ID"/>
        </a:p>
      </dgm:t>
    </dgm:pt>
    <dgm:pt modelId="{D9644576-C11D-4E8D-BF4A-1E553E1DF47F}">
      <dgm:prSet/>
      <dgm:spPr/>
      <dgm:t>
        <a:bodyPr/>
        <a:lstStyle/>
        <a:p>
          <a:pPr rtl="0"/>
          <a:r>
            <a:rPr lang="en-US" smtClean="0"/>
            <a:t>Bahan antiseptik sterilisasi alat-alat kedokteran.</a:t>
          </a:r>
          <a:endParaRPr lang="id-ID"/>
        </a:p>
      </dgm:t>
    </dgm:pt>
    <dgm:pt modelId="{6232D59D-C093-4BE2-AB6A-DCC76222C24F}" type="parTrans" cxnId="{086B087E-79FF-4312-A987-3BF73A8F8185}">
      <dgm:prSet/>
      <dgm:spPr/>
      <dgm:t>
        <a:bodyPr/>
        <a:lstStyle/>
        <a:p>
          <a:endParaRPr lang="id-ID"/>
        </a:p>
      </dgm:t>
    </dgm:pt>
    <dgm:pt modelId="{44E1B814-8D69-411B-A423-5D0FDE01C20F}" type="sibTrans" cxnId="{086B087E-79FF-4312-A987-3BF73A8F8185}">
      <dgm:prSet/>
      <dgm:spPr/>
      <dgm:t>
        <a:bodyPr/>
        <a:lstStyle/>
        <a:p>
          <a:endParaRPr lang="id-ID"/>
        </a:p>
      </dgm:t>
    </dgm:pt>
    <dgm:pt modelId="{E242C602-D1C5-400B-B912-41285F518840}">
      <dgm:prSet/>
      <dgm:spPr/>
      <dgm:t>
        <a:bodyPr/>
        <a:lstStyle/>
        <a:p>
          <a:pPr rtl="0"/>
          <a:r>
            <a:rPr lang="en-US" smtClean="0"/>
            <a:t>Bahan bakar, misalnya spiritus yang merupakan campuran etanol dan metanol.</a:t>
          </a:r>
          <a:endParaRPr lang="id-ID"/>
        </a:p>
      </dgm:t>
    </dgm:pt>
    <dgm:pt modelId="{D9F64CD2-0C10-426C-BDBF-A60A06D8386D}" type="parTrans" cxnId="{DD27EB36-350F-40BD-93FA-A01E6DA4268F}">
      <dgm:prSet/>
      <dgm:spPr/>
      <dgm:t>
        <a:bodyPr/>
        <a:lstStyle/>
        <a:p>
          <a:endParaRPr lang="id-ID"/>
        </a:p>
      </dgm:t>
    </dgm:pt>
    <dgm:pt modelId="{9DF8B4A3-D5DB-4ACF-9971-2DBD9F672A7C}" type="sibTrans" cxnId="{DD27EB36-350F-40BD-93FA-A01E6DA4268F}">
      <dgm:prSet/>
      <dgm:spPr/>
      <dgm:t>
        <a:bodyPr/>
        <a:lstStyle/>
        <a:p>
          <a:endParaRPr lang="id-ID"/>
        </a:p>
      </dgm:t>
    </dgm:pt>
    <dgm:pt modelId="{92B96647-97F5-476C-A482-40C510D28A1E}">
      <dgm:prSet/>
      <dgm:spPr/>
      <dgm:t>
        <a:bodyPr/>
        <a:lstStyle/>
        <a:p>
          <a:pPr rtl="0"/>
          <a:r>
            <a:rPr lang="en-US" dirty="0" err="1" smtClean="0"/>
            <a:t>Pembuatan</a:t>
          </a:r>
          <a:r>
            <a:rPr lang="en-US" dirty="0" smtClean="0"/>
            <a:t> </a:t>
          </a:r>
          <a:r>
            <a:rPr lang="en-US" dirty="0" err="1" smtClean="0"/>
            <a:t>asam</a:t>
          </a:r>
          <a:r>
            <a:rPr lang="en-US" dirty="0" smtClean="0"/>
            <a:t> </a:t>
          </a:r>
          <a:r>
            <a:rPr lang="en-US" dirty="0" err="1" smtClean="0"/>
            <a:t>cuka</a:t>
          </a:r>
          <a:r>
            <a:rPr lang="en-US" dirty="0" smtClean="0"/>
            <a:t>.</a:t>
          </a:r>
          <a:endParaRPr lang="id-ID" dirty="0"/>
        </a:p>
      </dgm:t>
    </dgm:pt>
    <dgm:pt modelId="{7A301982-7ACE-4ABF-991E-EA18BDE1DF72}" type="parTrans" cxnId="{0B327A45-E454-4EF6-84C0-77E008A883B6}">
      <dgm:prSet/>
      <dgm:spPr/>
      <dgm:t>
        <a:bodyPr/>
        <a:lstStyle/>
        <a:p>
          <a:endParaRPr lang="id-ID"/>
        </a:p>
      </dgm:t>
    </dgm:pt>
    <dgm:pt modelId="{88B4162E-D1C4-4D65-890C-D317B6ADFF0E}" type="sibTrans" cxnId="{0B327A45-E454-4EF6-84C0-77E008A883B6}">
      <dgm:prSet/>
      <dgm:spPr/>
      <dgm:t>
        <a:bodyPr/>
        <a:lstStyle/>
        <a:p>
          <a:endParaRPr lang="id-ID"/>
        </a:p>
      </dgm:t>
    </dgm:pt>
    <dgm:pt modelId="{6DECB669-9780-4DC2-9009-93B17D4BCA53}">
      <dgm:prSet/>
      <dgm:spPr/>
      <dgm:t>
        <a:bodyPr/>
        <a:lstStyle/>
        <a:p>
          <a:pPr rtl="0"/>
          <a:r>
            <a:rPr lang="en-US" smtClean="0"/>
            <a:t>Etilena glikol (etanadiol) digunakan sebagai zat antibeku </a:t>
          </a:r>
          <a:endParaRPr lang="id-ID"/>
        </a:p>
      </dgm:t>
    </dgm:pt>
    <dgm:pt modelId="{3D40B934-57B6-4DDF-AC06-CC03B93B69AB}" type="parTrans" cxnId="{332D4632-9B6C-4141-9EF2-ED5EC0D2A558}">
      <dgm:prSet/>
      <dgm:spPr/>
      <dgm:t>
        <a:bodyPr/>
        <a:lstStyle/>
        <a:p>
          <a:endParaRPr lang="id-ID"/>
        </a:p>
      </dgm:t>
    </dgm:pt>
    <dgm:pt modelId="{2A201A76-AEAF-484A-AF7F-085A29481BF2}" type="sibTrans" cxnId="{332D4632-9B6C-4141-9EF2-ED5EC0D2A558}">
      <dgm:prSet/>
      <dgm:spPr/>
      <dgm:t>
        <a:bodyPr/>
        <a:lstStyle/>
        <a:p>
          <a:endParaRPr lang="id-ID"/>
        </a:p>
      </dgm:t>
    </dgm:pt>
    <dgm:pt modelId="{101116D7-459E-4D02-A1C9-F18FF8E79E9F}" type="pres">
      <dgm:prSet presAssocID="{4C0F54E4-EFC1-4F41-B662-9ACD72F45DB3}" presName="diagram" presStyleCnt="0">
        <dgm:presLayoutVars>
          <dgm:dir/>
          <dgm:resizeHandles val="exact"/>
        </dgm:presLayoutVars>
      </dgm:prSet>
      <dgm:spPr/>
      <dgm:t>
        <a:bodyPr/>
        <a:lstStyle/>
        <a:p>
          <a:endParaRPr lang="id-ID"/>
        </a:p>
      </dgm:t>
    </dgm:pt>
    <dgm:pt modelId="{907CB8DD-25CC-40F5-ADD1-9DB43F93E39C}" type="pres">
      <dgm:prSet presAssocID="{1FDC3C84-2522-42AB-814F-50938D90A40A}" presName="node" presStyleLbl="node1" presStyleIdx="0" presStyleCnt="5" custScaleY="169988">
        <dgm:presLayoutVars>
          <dgm:bulletEnabled val="1"/>
        </dgm:presLayoutVars>
      </dgm:prSet>
      <dgm:spPr/>
      <dgm:t>
        <a:bodyPr/>
        <a:lstStyle/>
        <a:p>
          <a:endParaRPr lang="id-ID"/>
        </a:p>
      </dgm:t>
    </dgm:pt>
    <dgm:pt modelId="{B037A017-F5C5-457B-9BC9-09282671DB7F}" type="pres">
      <dgm:prSet presAssocID="{C0B8497D-89FC-437F-A1AE-CADF1073A74B}" presName="sibTrans" presStyleCnt="0"/>
      <dgm:spPr/>
    </dgm:pt>
    <dgm:pt modelId="{E0242675-37BB-4494-858A-B38F1F7DB855}" type="pres">
      <dgm:prSet presAssocID="{D9644576-C11D-4E8D-BF4A-1E553E1DF47F}" presName="node" presStyleLbl="node1" presStyleIdx="1" presStyleCnt="5" custScaleY="169988">
        <dgm:presLayoutVars>
          <dgm:bulletEnabled val="1"/>
        </dgm:presLayoutVars>
      </dgm:prSet>
      <dgm:spPr/>
      <dgm:t>
        <a:bodyPr/>
        <a:lstStyle/>
        <a:p>
          <a:endParaRPr lang="id-ID"/>
        </a:p>
      </dgm:t>
    </dgm:pt>
    <dgm:pt modelId="{FCBB3407-7275-4504-B497-227002AD6BD7}" type="pres">
      <dgm:prSet presAssocID="{44E1B814-8D69-411B-A423-5D0FDE01C20F}" presName="sibTrans" presStyleCnt="0"/>
      <dgm:spPr/>
    </dgm:pt>
    <dgm:pt modelId="{FD4F5B73-B31D-4E68-859E-02152BBF9E74}" type="pres">
      <dgm:prSet presAssocID="{E242C602-D1C5-400B-B912-41285F518840}" presName="node" presStyleLbl="node1" presStyleIdx="2" presStyleCnt="5" custScaleY="169988">
        <dgm:presLayoutVars>
          <dgm:bulletEnabled val="1"/>
        </dgm:presLayoutVars>
      </dgm:prSet>
      <dgm:spPr/>
      <dgm:t>
        <a:bodyPr/>
        <a:lstStyle/>
        <a:p>
          <a:endParaRPr lang="id-ID"/>
        </a:p>
      </dgm:t>
    </dgm:pt>
    <dgm:pt modelId="{AB9670EC-4224-4BEE-AA7A-0A75AE8C881E}" type="pres">
      <dgm:prSet presAssocID="{9DF8B4A3-D5DB-4ACF-9971-2DBD9F672A7C}" presName="sibTrans" presStyleCnt="0"/>
      <dgm:spPr/>
    </dgm:pt>
    <dgm:pt modelId="{DF0C8F71-3EEA-473E-9FD5-3AA3F69775EC}" type="pres">
      <dgm:prSet presAssocID="{92B96647-97F5-476C-A482-40C510D28A1E}" presName="node" presStyleLbl="node1" presStyleIdx="3" presStyleCnt="5" custScaleY="169988">
        <dgm:presLayoutVars>
          <dgm:bulletEnabled val="1"/>
        </dgm:presLayoutVars>
      </dgm:prSet>
      <dgm:spPr/>
      <dgm:t>
        <a:bodyPr/>
        <a:lstStyle/>
        <a:p>
          <a:endParaRPr lang="id-ID"/>
        </a:p>
      </dgm:t>
    </dgm:pt>
    <dgm:pt modelId="{A7DA1A2D-71F8-4CBA-98EA-008AA64001EF}" type="pres">
      <dgm:prSet presAssocID="{88B4162E-D1C4-4D65-890C-D317B6ADFF0E}" presName="sibTrans" presStyleCnt="0"/>
      <dgm:spPr/>
    </dgm:pt>
    <dgm:pt modelId="{A3CC09CE-714B-4869-8C2A-B238DC24A08F}" type="pres">
      <dgm:prSet presAssocID="{6DECB669-9780-4DC2-9009-93B17D4BCA53}" presName="node" presStyleLbl="node1" presStyleIdx="4" presStyleCnt="5" custScaleY="169988">
        <dgm:presLayoutVars>
          <dgm:bulletEnabled val="1"/>
        </dgm:presLayoutVars>
      </dgm:prSet>
      <dgm:spPr/>
      <dgm:t>
        <a:bodyPr/>
        <a:lstStyle/>
        <a:p>
          <a:endParaRPr lang="id-ID"/>
        </a:p>
      </dgm:t>
    </dgm:pt>
  </dgm:ptLst>
  <dgm:cxnLst>
    <dgm:cxn modelId="{0B327A45-E454-4EF6-84C0-77E008A883B6}" srcId="{4C0F54E4-EFC1-4F41-B662-9ACD72F45DB3}" destId="{92B96647-97F5-476C-A482-40C510D28A1E}" srcOrd="3" destOrd="0" parTransId="{7A301982-7ACE-4ABF-991E-EA18BDE1DF72}" sibTransId="{88B4162E-D1C4-4D65-890C-D317B6ADFF0E}"/>
    <dgm:cxn modelId="{B6BEC8EE-4215-450B-8355-F42A3DEC6BA6}" type="presOf" srcId="{E242C602-D1C5-400B-B912-41285F518840}" destId="{FD4F5B73-B31D-4E68-859E-02152BBF9E74}" srcOrd="0" destOrd="0" presId="urn:microsoft.com/office/officeart/2005/8/layout/default"/>
    <dgm:cxn modelId="{AC72DDB6-E01E-48E9-BD99-5185A4F30B07}" srcId="{4C0F54E4-EFC1-4F41-B662-9ACD72F45DB3}" destId="{1FDC3C84-2522-42AB-814F-50938D90A40A}" srcOrd="0" destOrd="0" parTransId="{116FCB66-F83F-4DBF-86CF-798B1CC11E36}" sibTransId="{C0B8497D-89FC-437F-A1AE-CADF1073A74B}"/>
    <dgm:cxn modelId="{3894BA02-17E9-4EFA-A117-9A727C2E632F}" type="presOf" srcId="{D9644576-C11D-4E8D-BF4A-1E553E1DF47F}" destId="{E0242675-37BB-4494-858A-B38F1F7DB855}" srcOrd="0" destOrd="0" presId="urn:microsoft.com/office/officeart/2005/8/layout/default"/>
    <dgm:cxn modelId="{DD27EB36-350F-40BD-93FA-A01E6DA4268F}" srcId="{4C0F54E4-EFC1-4F41-B662-9ACD72F45DB3}" destId="{E242C602-D1C5-400B-B912-41285F518840}" srcOrd="2" destOrd="0" parTransId="{D9F64CD2-0C10-426C-BDBF-A60A06D8386D}" sibTransId="{9DF8B4A3-D5DB-4ACF-9971-2DBD9F672A7C}"/>
    <dgm:cxn modelId="{F6A1DAF8-80EE-49D5-8418-273C52060401}" type="presOf" srcId="{6DECB669-9780-4DC2-9009-93B17D4BCA53}" destId="{A3CC09CE-714B-4869-8C2A-B238DC24A08F}" srcOrd="0" destOrd="0" presId="urn:microsoft.com/office/officeart/2005/8/layout/default"/>
    <dgm:cxn modelId="{2E6F525C-A6D8-4745-8AA3-11873C01B4BE}" type="presOf" srcId="{92B96647-97F5-476C-A482-40C510D28A1E}" destId="{DF0C8F71-3EEA-473E-9FD5-3AA3F69775EC}" srcOrd="0" destOrd="0" presId="urn:microsoft.com/office/officeart/2005/8/layout/default"/>
    <dgm:cxn modelId="{332D4632-9B6C-4141-9EF2-ED5EC0D2A558}" srcId="{4C0F54E4-EFC1-4F41-B662-9ACD72F45DB3}" destId="{6DECB669-9780-4DC2-9009-93B17D4BCA53}" srcOrd="4" destOrd="0" parTransId="{3D40B934-57B6-4DDF-AC06-CC03B93B69AB}" sibTransId="{2A201A76-AEAF-484A-AF7F-085A29481BF2}"/>
    <dgm:cxn modelId="{BE0C2E22-1EC5-4A32-B0AA-F58A244AB79C}" type="presOf" srcId="{4C0F54E4-EFC1-4F41-B662-9ACD72F45DB3}" destId="{101116D7-459E-4D02-A1C9-F18FF8E79E9F}" srcOrd="0" destOrd="0" presId="urn:microsoft.com/office/officeart/2005/8/layout/default"/>
    <dgm:cxn modelId="{086B087E-79FF-4312-A987-3BF73A8F8185}" srcId="{4C0F54E4-EFC1-4F41-B662-9ACD72F45DB3}" destId="{D9644576-C11D-4E8D-BF4A-1E553E1DF47F}" srcOrd="1" destOrd="0" parTransId="{6232D59D-C093-4BE2-AB6A-DCC76222C24F}" sibTransId="{44E1B814-8D69-411B-A423-5D0FDE01C20F}"/>
    <dgm:cxn modelId="{E293DB74-669C-4703-AB7E-B8C70416A776}" type="presOf" srcId="{1FDC3C84-2522-42AB-814F-50938D90A40A}" destId="{907CB8DD-25CC-40F5-ADD1-9DB43F93E39C}" srcOrd="0" destOrd="0" presId="urn:microsoft.com/office/officeart/2005/8/layout/default"/>
    <dgm:cxn modelId="{B6B155D8-A2EA-4257-A90C-8964672CBB22}" type="presParOf" srcId="{101116D7-459E-4D02-A1C9-F18FF8E79E9F}" destId="{907CB8DD-25CC-40F5-ADD1-9DB43F93E39C}" srcOrd="0" destOrd="0" presId="urn:microsoft.com/office/officeart/2005/8/layout/default"/>
    <dgm:cxn modelId="{71738626-AC44-40A9-8AE1-972B7DA9DF58}" type="presParOf" srcId="{101116D7-459E-4D02-A1C9-F18FF8E79E9F}" destId="{B037A017-F5C5-457B-9BC9-09282671DB7F}" srcOrd="1" destOrd="0" presId="urn:microsoft.com/office/officeart/2005/8/layout/default"/>
    <dgm:cxn modelId="{104B4068-B850-4E0D-A900-3E1EC42CE5D3}" type="presParOf" srcId="{101116D7-459E-4D02-A1C9-F18FF8E79E9F}" destId="{E0242675-37BB-4494-858A-B38F1F7DB855}" srcOrd="2" destOrd="0" presId="urn:microsoft.com/office/officeart/2005/8/layout/default"/>
    <dgm:cxn modelId="{E3BBD748-7DA8-44C4-A89B-0680A9E934BC}" type="presParOf" srcId="{101116D7-459E-4D02-A1C9-F18FF8E79E9F}" destId="{FCBB3407-7275-4504-B497-227002AD6BD7}" srcOrd="3" destOrd="0" presId="urn:microsoft.com/office/officeart/2005/8/layout/default"/>
    <dgm:cxn modelId="{70C47041-E305-40E6-870E-E0A3868BC0EB}" type="presParOf" srcId="{101116D7-459E-4D02-A1C9-F18FF8E79E9F}" destId="{FD4F5B73-B31D-4E68-859E-02152BBF9E74}" srcOrd="4" destOrd="0" presId="urn:microsoft.com/office/officeart/2005/8/layout/default"/>
    <dgm:cxn modelId="{55BB709B-6F1E-4CEB-94F6-CCAA46820CB6}" type="presParOf" srcId="{101116D7-459E-4D02-A1C9-F18FF8E79E9F}" destId="{AB9670EC-4224-4BEE-AA7A-0A75AE8C881E}" srcOrd="5" destOrd="0" presId="urn:microsoft.com/office/officeart/2005/8/layout/default"/>
    <dgm:cxn modelId="{C328BB8A-720D-4290-81A2-5B78B750DBDD}" type="presParOf" srcId="{101116D7-459E-4D02-A1C9-F18FF8E79E9F}" destId="{DF0C8F71-3EEA-473E-9FD5-3AA3F69775EC}" srcOrd="6" destOrd="0" presId="urn:microsoft.com/office/officeart/2005/8/layout/default"/>
    <dgm:cxn modelId="{C0A2E084-8B06-4F54-A4D6-B8CFF1625E35}" type="presParOf" srcId="{101116D7-459E-4D02-A1C9-F18FF8E79E9F}" destId="{A7DA1A2D-71F8-4CBA-98EA-008AA64001EF}" srcOrd="7" destOrd="0" presId="urn:microsoft.com/office/officeart/2005/8/layout/default"/>
    <dgm:cxn modelId="{7DA8DE18-4541-49E9-A760-092A8A01B03B}" type="presParOf" srcId="{101116D7-459E-4D02-A1C9-F18FF8E79E9F}" destId="{A3CC09CE-714B-4869-8C2A-B238DC24A08F}"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F9090C7-5206-4DD0-8562-4ACC6779590C}"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id-ID"/>
        </a:p>
      </dgm:t>
    </dgm:pt>
    <dgm:pt modelId="{5BD59824-FECB-4D5C-BD95-825F8CF85FB4}">
      <dgm:prSet/>
      <dgm:spPr/>
      <dgm:t>
        <a:bodyPr/>
        <a:lstStyle/>
        <a:p>
          <a:pPr rtl="0"/>
          <a:r>
            <a:rPr lang="en-US" smtClean="0"/>
            <a:t>Dietil eter juga digunakan sebagai cairan </a:t>
          </a:r>
          <a:r>
            <a:rPr lang="en-US" i="1" smtClean="0"/>
            <a:t>starter</a:t>
          </a:r>
          <a:r>
            <a:rPr lang="en-US" smtClean="0"/>
            <a:t> mesin diesel.</a:t>
          </a:r>
          <a:endParaRPr lang="id-ID"/>
        </a:p>
      </dgm:t>
    </dgm:pt>
    <dgm:pt modelId="{F886BC14-5F19-4227-997B-19377823F3D3}" type="parTrans" cxnId="{B100FBFA-8239-47BE-9714-E50E12A5F928}">
      <dgm:prSet/>
      <dgm:spPr/>
      <dgm:t>
        <a:bodyPr/>
        <a:lstStyle/>
        <a:p>
          <a:endParaRPr lang="id-ID"/>
        </a:p>
      </dgm:t>
    </dgm:pt>
    <dgm:pt modelId="{2F991E2D-B632-46C3-A858-C866E4C76C9C}" type="sibTrans" cxnId="{B100FBFA-8239-47BE-9714-E50E12A5F928}">
      <dgm:prSet/>
      <dgm:spPr/>
      <dgm:t>
        <a:bodyPr/>
        <a:lstStyle/>
        <a:p>
          <a:endParaRPr lang="id-ID"/>
        </a:p>
      </dgm:t>
    </dgm:pt>
    <dgm:pt modelId="{F4931A9C-708B-41DE-91DD-56CBBB3EF130}">
      <dgm:prSet/>
      <dgm:spPr/>
      <dgm:t>
        <a:bodyPr/>
        <a:lstStyle/>
        <a:p>
          <a:pPr rtl="0"/>
          <a:r>
            <a:rPr lang="en-US" dirty="0" err="1" smtClean="0"/>
            <a:t>Dimetil</a:t>
          </a:r>
          <a:r>
            <a:rPr lang="en-US" dirty="0" smtClean="0"/>
            <a:t> </a:t>
          </a:r>
          <a:r>
            <a:rPr lang="en-US" dirty="0" err="1" smtClean="0"/>
            <a:t>eter</a:t>
          </a:r>
          <a:r>
            <a:rPr lang="en-US" dirty="0" smtClean="0"/>
            <a:t> </a:t>
          </a:r>
          <a:r>
            <a:rPr lang="en-US" dirty="0" err="1" smtClean="0"/>
            <a:t>merupakan</a:t>
          </a:r>
          <a:r>
            <a:rPr lang="en-US" dirty="0" smtClean="0"/>
            <a:t> </a:t>
          </a:r>
          <a:r>
            <a:rPr lang="en-US" dirty="0" err="1" smtClean="0"/>
            <a:t>propelan</a:t>
          </a:r>
          <a:r>
            <a:rPr lang="en-US" dirty="0" smtClean="0"/>
            <a:t> (</a:t>
          </a:r>
          <a:r>
            <a:rPr lang="en-US" dirty="0" err="1" smtClean="0"/>
            <a:t>bahan</a:t>
          </a:r>
          <a:r>
            <a:rPr lang="en-US" dirty="0" smtClean="0"/>
            <a:t> </a:t>
          </a:r>
          <a:r>
            <a:rPr lang="en-US" dirty="0" err="1" smtClean="0"/>
            <a:t>pendorong</a:t>
          </a:r>
          <a:r>
            <a:rPr lang="en-US" dirty="0" smtClean="0"/>
            <a:t>) </a:t>
          </a:r>
          <a:r>
            <a:rPr lang="en-US" dirty="0" err="1" smtClean="0"/>
            <a:t>pada</a:t>
          </a:r>
          <a:r>
            <a:rPr lang="en-US" dirty="0" smtClean="0"/>
            <a:t> aerosol.</a:t>
          </a:r>
          <a:endParaRPr lang="id-ID" dirty="0"/>
        </a:p>
      </dgm:t>
    </dgm:pt>
    <dgm:pt modelId="{1F9E8AC9-DDFD-41F8-AEA7-A77C09D796B1}" type="parTrans" cxnId="{B4BDD5E0-5E8D-4FD3-943F-17320544461C}">
      <dgm:prSet/>
      <dgm:spPr/>
      <dgm:t>
        <a:bodyPr/>
        <a:lstStyle/>
        <a:p>
          <a:endParaRPr lang="id-ID"/>
        </a:p>
      </dgm:t>
    </dgm:pt>
    <dgm:pt modelId="{C620C74F-437B-4550-BE4C-F0EF08976081}" type="sibTrans" cxnId="{B4BDD5E0-5E8D-4FD3-943F-17320544461C}">
      <dgm:prSet/>
      <dgm:spPr/>
      <dgm:t>
        <a:bodyPr/>
        <a:lstStyle/>
        <a:p>
          <a:endParaRPr lang="id-ID"/>
        </a:p>
      </dgm:t>
    </dgm:pt>
    <dgm:pt modelId="{C6D91A72-3A16-40DF-B3A4-A4B83BE8CF2D}" type="pres">
      <dgm:prSet presAssocID="{BF9090C7-5206-4DD0-8562-4ACC6779590C}" presName="diagram" presStyleCnt="0">
        <dgm:presLayoutVars>
          <dgm:dir/>
          <dgm:resizeHandles val="exact"/>
        </dgm:presLayoutVars>
      </dgm:prSet>
      <dgm:spPr/>
      <dgm:t>
        <a:bodyPr/>
        <a:lstStyle/>
        <a:p>
          <a:endParaRPr lang="id-ID"/>
        </a:p>
      </dgm:t>
    </dgm:pt>
    <dgm:pt modelId="{4ADCE15F-240C-423E-8F4D-96633988F9E6}" type="pres">
      <dgm:prSet presAssocID="{5BD59824-FECB-4D5C-BD95-825F8CF85FB4}" presName="node" presStyleLbl="node1" presStyleIdx="0" presStyleCnt="2">
        <dgm:presLayoutVars>
          <dgm:bulletEnabled val="1"/>
        </dgm:presLayoutVars>
      </dgm:prSet>
      <dgm:spPr/>
      <dgm:t>
        <a:bodyPr/>
        <a:lstStyle/>
        <a:p>
          <a:endParaRPr lang="id-ID"/>
        </a:p>
      </dgm:t>
    </dgm:pt>
    <dgm:pt modelId="{2B72471D-9302-4157-88F5-E28BD859FBA4}" type="pres">
      <dgm:prSet presAssocID="{2F991E2D-B632-46C3-A858-C866E4C76C9C}" presName="sibTrans" presStyleCnt="0"/>
      <dgm:spPr/>
    </dgm:pt>
    <dgm:pt modelId="{0F796B6C-6646-496C-8A57-AF89CCE58B07}" type="pres">
      <dgm:prSet presAssocID="{F4931A9C-708B-41DE-91DD-56CBBB3EF130}" presName="node" presStyleLbl="node1" presStyleIdx="1" presStyleCnt="2">
        <dgm:presLayoutVars>
          <dgm:bulletEnabled val="1"/>
        </dgm:presLayoutVars>
      </dgm:prSet>
      <dgm:spPr/>
      <dgm:t>
        <a:bodyPr/>
        <a:lstStyle/>
        <a:p>
          <a:endParaRPr lang="id-ID"/>
        </a:p>
      </dgm:t>
    </dgm:pt>
  </dgm:ptLst>
  <dgm:cxnLst>
    <dgm:cxn modelId="{AE515CE5-03A3-4568-B136-A8894A48B4FB}" type="presOf" srcId="{BF9090C7-5206-4DD0-8562-4ACC6779590C}" destId="{C6D91A72-3A16-40DF-B3A4-A4B83BE8CF2D}" srcOrd="0" destOrd="0" presId="urn:microsoft.com/office/officeart/2005/8/layout/default"/>
    <dgm:cxn modelId="{B100FBFA-8239-47BE-9714-E50E12A5F928}" srcId="{BF9090C7-5206-4DD0-8562-4ACC6779590C}" destId="{5BD59824-FECB-4D5C-BD95-825F8CF85FB4}" srcOrd="0" destOrd="0" parTransId="{F886BC14-5F19-4227-997B-19377823F3D3}" sibTransId="{2F991E2D-B632-46C3-A858-C866E4C76C9C}"/>
    <dgm:cxn modelId="{B4BDD5E0-5E8D-4FD3-943F-17320544461C}" srcId="{BF9090C7-5206-4DD0-8562-4ACC6779590C}" destId="{F4931A9C-708B-41DE-91DD-56CBBB3EF130}" srcOrd="1" destOrd="0" parTransId="{1F9E8AC9-DDFD-41F8-AEA7-A77C09D796B1}" sibTransId="{C620C74F-437B-4550-BE4C-F0EF08976081}"/>
    <dgm:cxn modelId="{9AE98ED2-B295-4886-BFD8-EB848140E746}" type="presOf" srcId="{5BD59824-FECB-4D5C-BD95-825F8CF85FB4}" destId="{4ADCE15F-240C-423E-8F4D-96633988F9E6}" srcOrd="0" destOrd="0" presId="urn:microsoft.com/office/officeart/2005/8/layout/default"/>
    <dgm:cxn modelId="{716F3F7D-95F7-4608-B915-9AA8E841E502}" type="presOf" srcId="{F4931A9C-708B-41DE-91DD-56CBBB3EF130}" destId="{0F796B6C-6646-496C-8A57-AF89CCE58B07}" srcOrd="0" destOrd="0" presId="urn:microsoft.com/office/officeart/2005/8/layout/default"/>
    <dgm:cxn modelId="{2D178882-5E5F-4FCA-9BEC-9BAD417ABD9F}" type="presParOf" srcId="{C6D91A72-3A16-40DF-B3A4-A4B83BE8CF2D}" destId="{4ADCE15F-240C-423E-8F4D-96633988F9E6}" srcOrd="0" destOrd="0" presId="urn:microsoft.com/office/officeart/2005/8/layout/default"/>
    <dgm:cxn modelId="{55A0BEB1-C2D5-4532-999A-05E49AB652AE}" type="presParOf" srcId="{C6D91A72-3A16-40DF-B3A4-A4B83BE8CF2D}" destId="{2B72471D-9302-4157-88F5-E28BD859FBA4}" srcOrd="1" destOrd="0" presId="urn:microsoft.com/office/officeart/2005/8/layout/default"/>
    <dgm:cxn modelId="{3EFD13C7-288B-40F1-8C78-F7276CD33155}" type="presParOf" srcId="{C6D91A72-3A16-40DF-B3A4-A4B83BE8CF2D}" destId="{0F796B6C-6646-496C-8A57-AF89CCE58B07}" srcOrd="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F526905-EE84-46F0-81A1-EF0CE1DB8993}" type="doc">
      <dgm:prSet loTypeId="urn:microsoft.com/office/officeart/2005/8/layout/hList6" loCatId="list" qsTypeId="urn:microsoft.com/office/officeart/2005/8/quickstyle/simple1" qsCatId="simple" csTypeId="urn:microsoft.com/office/officeart/2005/8/colors/colorful5" csCatId="colorful"/>
      <dgm:spPr/>
      <dgm:t>
        <a:bodyPr/>
        <a:lstStyle/>
        <a:p>
          <a:endParaRPr lang="id-ID"/>
        </a:p>
      </dgm:t>
    </dgm:pt>
    <dgm:pt modelId="{509BE622-F2F5-48A8-A4D3-20C404D428EA}">
      <dgm:prSet/>
      <dgm:spPr/>
      <dgm:t>
        <a:bodyPr/>
        <a:lstStyle/>
        <a:p>
          <a:pPr rtl="0"/>
          <a:r>
            <a:rPr lang="id-ID" smtClean="0"/>
            <a:t>1) Alkohol merupakan cairan jernih tidak berwarna dan berbau khas. Alkohol suku tinggi (jumlah atom C banyak) dan </a:t>
          </a:r>
          <a:r>
            <a:rPr lang="da-DK" smtClean="0"/>
            <a:t>alkohol polivalen merupakan cairan kental dengan titik didih</a:t>
          </a:r>
          <a:r>
            <a:rPr lang="id-ID" smtClean="0"/>
            <a:t> relatif tinggi.</a:t>
          </a:r>
          <a:endParaRPr lang="id-ID"/>
        </a:p>
      </dgm:t>
    </dgm:pt>
    <dgm:pt modelId="{69F14024-0DD4-4055-A276-F9B072251EEB}" type="parTrans" cxnId="{6F73D4C0-C87A-46EC-AC56-641F6E83B5CA}">
      <dgm:prSet/>
      <dgm:spPr/>
      <dgm:t>
        <a:bodyPr/>
        <a:lstStyle/>
        <a:p>
          <a:endParaRPr lang="id-ID"/>
        </a:p>
      </dgm:t>
    </dgm:pt>
    <dgm:pt modelId="{AD1A1818-5A8E-44D2-AC24-5106F6FA65AB}" type="sibTrans" cxnId="{6F73D4C0-C87A-46EC-AC56-641F6E83B5CA}">
      <dgm:prSet/>
      <dgm:spPr/>
      <dgm:t>
        <a:bodyPr/>
        <a:lstStyle/>
        <a:p>
          <a:endParaRPr lang="id-ID"/>
        </a:p>
      </dgm:t>
    </dgm:pt>
    <dgm:pt modelId="{F360C4FC-C455-4289-9BCE-3BCED7948CEE}">
      <dgm:prSet/>
      <dgm:spPr/>
      <dgm:t>
        <a:bodyPr/>
        <a:lstStyle/>
        <a:p>
          <a:pPr rtl="0"/>
          <a:r>
            <a:rPr lang="id-ID" dirty="0" smtClean="0"/>
            <a:t>2) Alkohol rantai pendek mudah larut dalam air pada berbagai perbandingan. Etanol jika dilarutkan dalam air akan mengalami penyusutan volume.</a:t>
          </a:r>
          <a:endParaRPr lang="id-ID" dirty="0"/>
        </a:p>
      </dgm:t>
    </dgm:pt>
    <dgm:pt modelId="{01E1B098-236C-4ABC-A27B-52016D701A3A}" type="parTrans" cxnId="{8F8BF412-2693-46C5-8FDA-F24F3A3F6F30}">
      <dgm:prSet/>
      <dgm:spPr/>
      <dgm:t>
        <a:bodyPr/>
        <a:lstStyle/>
        <a:p>
          <a:endParaRPr lang="id-ID"/>
        </a:p>
      </dgm:t>
    </dgm:pt>
    <dgm:pt modelId="{FCBEF6A3-1D48-4B18-99DB-1023D5CA3F60}" type="sibTrans" cxnId="{8F8BF412-2693-46C5-8FDA-F24F3A3F6F30}">
      <dgm:prSet/>
      <dgm:spPr/>
      <dgm:t>
        <a:bodyPr/>
        <a:lstStyle/>
        <a:p>
          <a:endParaRPr lang="id-ID"/>
        </a:p>
      </dgm:t>
    </dgm:pt>
    <dgm:pt modelId="{13CF886C-5CF3-46AA-8B29-22C851549727}">
      <dgm:prSet/>
      <dgm:spPr/>
      <dgm:t>
        <a:bodyPr/>
        <a:lstStyle/>
        <a:p>
          <a:pPr rtl="0"/>
          <a:r>
            <a:rPr lang="id-ID" dirty="0" smtClean="0"/>
            <a:t>3) Eter merupakan cairan tidak berwarna yang mudah menguap dan terbakar, serta berbau enak tetapi mempunyai sifat membius. Titik didih eter relatif lebih rendah jika dibandingkan dengan alkohol yang setara (memiliki jumlah atom C sama) karena di dalam alkohol terdapat ikatan hidrogen, sedangkan pada eter tidak ada.</a:t>
          </a:r>
          <a:endParaRPr lang="id-ID" dirty="0"/>
        </a:p>
      </dgm:t>
    </dgm:pt>
    <dgm:pt modelId="{A7477F1A-C39A-4E5D-8543-2AFCA25CABE6}" type="parTrans" cxnId="{07E4A385-15EB-418D-91B4-E12A52959EE7}">
      <dgm:prSet/>
      <dgm:spPr/>
      <dgm:t>
        <a:bodyPr/>
        <a:lstStyle/>
        <a:p>
          <a:endParaRPr lang="id-ID"/>
        </a:p>
      </dgm:t>
    </dgm:pt>
    <dgm:pt modelId="{85B0265D-8D42-46B4-A691-4C5ED9880375}" type="sibTrans" cxnId="{07E4A385-15EB-418D-91B4-E12A52959EE7}">
      <dgm:prSet/>
      <dgm:spPr/>
      <dgm:t>
        <a:bodyPr/>
        <a:lstStyle/>
        <a:p>
          <a:endParaRPr lang="id-ID"/>
        </a:p>
      </dgm:t>
    </dgm:pt>
    <dgm:pt modelId="{59284452-984B-4DB8-9E77-0DBF61004520}" type="pres">
      <dgm:prSet presAssocID="{3F526905-EE84-46F0-81A1-EF0CE1DB8993}" presName="Name0" presStyleCnt="0">
        <dgm:presLayoutVars>
          <dgm:dir/>
          <dgm:resizeHandles val="exact"/>
        </dgm:presLayoutVars>
      </dgm:prSet>
      <dgm:spPr/>
      <dgm:t>
        <a:bodyPr/>
        <a:lstStyle/>
        <a:p>
          <a:endParaRPr lang="id-ID"/>
        </a:p>
      </dgm:t>
    </dgm:pt>
    <dgm:pt modelId="{1C1CE350-7246-40F3-957E-56825D26C9E5}" type="pres">
      <dgm:prSet presAssocID="{509BE622-F2F5-48A8-A4D3-20C404D428EA}" presName="node" presStyleLbl="node1" presStyleIdx="0" presStyleCnt="3">
        <dgm:presLayoutVars>
          <dgm:bulletEnabled val="1"/>
        </dgm:presLayoutVars>
      </dgm:prSet>
      <dgm:spPr/>
      <dgm:t>
        <a:bodyPr/>
        <a:lstStyle/>
        <a:p>
          <a:endParaRPr lang="id-ID"/>
        </a:p>
      </dgm:t>
    </dgm:pt>
    <dgm:pt modelId="{B37C27B6-CDF8-48F1-96C2-92D9976FC6C4}" type="pres">
      <dgm:prSet presAssocID="{AD1A1818-5A8E-44D2-AC24-5106F6FA65AB}" presName="sibTrans" presStyleCnt="0"/>
      <dgm:spPr/>
    </dgm:pt>
    <dgm:pt modelId="{B65E211D-2B9C-41A8-AE9B-18A4F96FDB47}" type="pres">
      <dgm:prSet presAssocID="{F360C4FC-C455-4289-9BCE-3BCED7948CEE}" presName="node" presStyleLbl="node1" presStyleIdx="1" presStyleCnt="3">
        <dgm:presLayoutVars>
          <dgm:bulletEnabled val="1"/>
        </dgm:presLayoutVars>
      </dgm:prSet>
      <dgm:spPr/>
      <dgm:t>
        <a:bodyPr/>
        <a:lstStyle/>
        <a:p>
          <a:endParaRPr lang="id-ID"/>
        </a:p>
      </dgm:t>
    </dgm:pt>
    <dgm:pt modelId="{700F15F6-86BB-4F2C-9B05-CA46DB9F0142}" type="pres">
      <dgm:prSet presAssocID="{FCBEF6A3-1D48-4B18-99DB-1023D5CA3F60}" presName="sibTrans" presStyleCnt="0"/>
      <dgm:spPr/>
    </dgm:pt>
    <dgm:pt modelId="{AF37FCB7-69A1-4D48-A8F1-646DA61A5F8E}" type="pres">
      <dgm:prSet presAssocID="{13CF886C-5CF3-46AA-8B29-22C851549727}" presName="node" presStyleLbl="node1" presStyleIdx="2" presStyleCnt="3">
        <dgm:presLayoutVars>
          <dgm:bulletEnabled val="1"/>
        </dgm:presLayoutVars>
      </dgm:prSet>
      <dgm:spPr/>
      <dgm:t>
        <a:bodyPr/>
        <a:lstStyle/>
        <a:p>
          <a:endParaRPr lang="id-ID"/>
        </a:p>
      </dgm:t>
    </dgm:pt>
  </dgm:ptLst>
  <dgm:cxnLst>
    <dgm:cxn modelId="{8F8BF412-2693-46C5-8FDA-F24F3A3F6F30}" srcId="{3F526905-EE84-46F0-81A1-EF0CE1DB8993}" destId="{F360C4FC-C455-4289-9BCE-3BCED7948CEE}" srcOrd="1" destOrd="0" parTransId="{01E1B098-236C-4ABC-A27B-52016D701A3A}" sibTransId="{FCBEF6A3-1D48-4B18-99DB-1023D5CA3F60}"/>
    <dgm:cxn modelId="{DEDE9326-D616-4005-926E-91F8DA13B46D}" type="presOf" srcId="{13CF886C-5CF3-46AA-8B29-22C851549727}" destId="{AF37FCB7-69A1-4D48-A8F1-646DA61A5F8E}" srcOrd="0" destOrd="0" presId="urn:microsoft.com/office/officeart/2005/8/layout/hList6"/>
    <dgm:cxn modelId="{6F9B783D-0CF8-48CF-BC65-06BE40E10FBD}" type="presOf" srcId="{3F526905-EE84-46F0-81A1-EF0CE1DB8993}" destId="{59284452-984B-4DB8-9E77-0DBF61004520}" srcOrd="0" destOrd="0" presId="urn:microsoft.com/office/officeart/2005/8/layout/hList6"/>
    <dgm:cxn modelId="{F2408FB7-B9E6-4373-A5F2-1B88BBB98DEB}" type="presOf" srcId="{509BE622-F2F5-48A8-A4D3-20C404D428EA}" destId="{1C1CE350-7246-40F3-957E-56825D26C9E5}" srcOrd="0" destOrd="0" presId="urn:microsoft.com/office/officeart/2005/8/layout/hList6"/>
    <dgm:cxn modelId="{6F73D4C0-C87A-46EC-AC56-641F6E83B5CA}" srcId="{3F526905-EE84-46F0-81A1-EF0CE1DB8993}" destId="{509BE622-F2F5-48A8-A4D3-20C404D428EA}" srcOrd="0" destOrd="0" parTransId="{69F14024-0DD4-4055-A276-F9B072251EEB}" sibTransId="{AD1A1818-5A8E-44D2-AC24-5106F6FA65AB}"/>
    <dgm:cxn modelId="{07E4A385-15EB-418D-91B4-E12A52959EE7}" srcId="{3F526905-EE84-46F0-81A1-EF0CE1DB8993}" destId="{13CF886C-5CF3-46AA-8B29-22C851549727}" srcOrd="2" destOrd="0" parTransId="{A7477F1A-C39A-4E5D-8543-2AFCA25CABE6}" sibTransId="{85B0265D-8D42-46B4-A691-4C5ED9880375}"/>
    <dgm:cxn modelId="{B0F44F8D-2F43-4FC3-BD9D-CEE8CA561173}" type="presOf" srcId="{F360C4FC-C455-4289-9BCE-3BCED7948CEE}" destId="{B65E211D-2B9C-41A8-AE9B-18A4F96FDB47}" srcOrd="0" destOrd="0" presId="urn:microsoft.com/office/officeart/2005/8/layout/hList6"/>
    <dgm:cxn modelId="{EED42302-3301-4FA0-A6DB-44A08BF67BF2}" type="presParOf" srcId="{59284452-984B-4DB8-9E77-0DBF61004520}" destId="{1C1CE350-7246-40F3-957E-56825D26C9E5}" srcOrd="0" destOrd="0" presId="urn:microsoft.com/office/officeart/2005/8/layout/hList6"/>
    <dgm:cxn modelId="{34A89D95-EC12-4169-BFE8-F5BB9CF2D059}" type="presParOf" srcId="{59284452-984B-4DB8-9E77-0DBF61004520}" destId="{B37C27B6-CDF8-48F1-96C2-92D9976FC6C4}" srcOrd="1" destOrd="0" presId="urn:microsoft.com/office/officeart/2005/8/layout/hList6"/>
    <dgm:cxn modelId="{E0BA364A-907B-4103-8450-A9669B0C7453}" type="presParOf" srcId="{59284452-984B-4DB8-9E77-0DBF61004520}" destId="{B65E211D-2B9C-41A8-AE9B-18A4F96FDB47}" srcOrd="2" destOrd="0" presId="urn:microsoft.com/office/officeart/2005/8/layout/hList6"/>
    <dgm:cxn modelId="{B59B2DD7-5315-4520-87BE-6A8FA3609D09}" type="presParOf" srcId="{59284452-984B-4DB8-9E77-0DBF61004520}" destId="{700F15F6-86BB-4F2C-9B05-CA46DB9F0142}" srcOrd="3" destOrd="0" presId="urn:microsoft.com/office/officeart/2005/8/layout/hList6"/>
    <dgm:cxn modelId="{4D1D4DE7-E0D5-441E-ACBA-587AA711D888}" type="presParOf" srcId="{59284452-984B-4DB8-9E77-0DBF61004520}" destId="{AF37FCB7-69A1-4D48-A8F1-646DA61A5F8E}"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3DEDE-94A1-4935-882E-E46279EECFDA}">
      <dsp:nvSpPr>
        <dsp:cNvPr id="0" name=""/>
        <dsp:cNvSpPr/>
      </dsp:nvSpPr>
      <dsp:spPr>
        <a:xfrm>
          <a:off x="-104039" y="0"/>
          <a:ext cx="7039707" cy="50783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smtClean="0"/>
            <a:t>Pilih rantai karbon terpanjang yang mengandung gugus –OH sebagai rantai utama dan beri nama seperti nama alkananya dengan mengganti akhiran “</a:t>
          </a:r>
          <a:r>
            <a:rPr lang="en-US" sz="1400" i="1" kern="1200" smtClean="0"/>
            <a:t>a”</a:t>
          </a:r>
          <a:r>
            <a:rPr lang="en-US" sz="1400" kern="1200" smtClean="0"/>
            <a:t> menjadi akhiran “</a:t>
          </a:r>
          <a:r>
            <a:rPr lang="en-US" sz="1400" i="1" kern="1200" smtClean="0"/>
            <a:t>ol”</a:t>
          </a:r>
          <a:r>
            <a:rPr lang="en-US" sz="1400" kern="1200" smtClean="0"/>
            <a:t>.</a:t>
          </a:r>
          <a:endParaRPr lang="id-ID" sz="1400" kern="1200"/>
        </a:p>
      </dsp:txBody>
      <dsp:txXfrm>
        <a:off x="-89165" y="14874"/>
        <a:ext cx="6413548" cy="478083"/>
      </dsp:txXfrm>
    </dsp:sp>
    <dsp:sp modelId="{25D8058D-642D-4E8D-AC9E-1BAF32D63B8A}">
      <dsp:nvSpPr>
        <dsp:cNvPr id="0" name=""/>
        <dsp:cNvSpPr/>
      </dsp:nvSpPr>
      <dsp:spPr>
        <a:xfrm>
          <a:off x="450682" y="600164"/>
          <a:ext cx="7039707" cy="507831"/>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smtClean="0"/>
            <a:t>Lakukan penomoran dengan cara memberi nomor serendah mungkin pada atom karbon yang mengikat gugus –OH.</a:t>
          </a:r>
          <a:endParaRPr lang="id-ID" sz="1400" kern="1200"/>
        </a:p>
      </dsp:txBody>
      <dsp:txXfrm>
        <a:off x="465556" y="615038"/>
        <a:ext cx="6069553" cy="478083"/>
      </dsp:txXfrm>
    </dsp:sp>
    <dsp:sp modelId="{F1983A48-1427-48FC-8C99-5A21A6BDABE4}">
      <dsp:nvSpPr>
        <dsp:cNvPr id="0" name=""/>
        <dsp:cNvSpPr/>
      </dsp:nvSpPr>
      <dsp:spPr>
        <a:xfrm>
          <a:off x="997125" y="1200328"/>
          <a:ext cx="7039707" cy="507831"/>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smtClean="0"/>
            <a:t>Jika terdapat cabang, penamaan dilakukan seperti tata nama alkana.</a:t>
          </a:r>
          <a:endParaRPr lang="id-ID" sz="1400" kern="1200"/>
        </a:p>
      </dsp:txBody>
      <dsp:txXfrm>
        <a:off x="1011999" y="1215202"/>
        <a:ext cx="6078353" cy="478083"/>
      </dsp:txXfrm>
    </dsp:sp>
    <dsp:sp modelId="{7A869050-B50D-4DBC-8309-522AFDDC9219}">
      <dsp:nvSpPr>
        <dsp:cNvPr id="0" name=""/>
        <dsp:cNvSpPr/>
      </dsp:nvSpPr>
      <dsp:spPr>
        <a:xfrm>
          <a:off x="1759926" y="1800492"/>
          <a:ext cx="6623549" cy="50783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smtClean="0"/>
            <a:t>Urutan penulisan namanya adalah: </a:t>
          </a:r>
          <a:r>
            <a:rPr lang="en-US" sz="1400" i="1" kern="1200" smtClean="0"/>
            <a:t>nomor cabang dan nama</a:t>
          </a:r>
          <a:r>
            <a:rPr lang="en-US" sz="1400" kern="1200" smtClean="0"/>
            <a:t> </a:t>
          </a:r>
          <a:r>
            <a:rPr lang="en-US" sz="1400" i="1" kern="1200" smtClean="0"/>
            <a:t>cabang (jika ada) - nomor letak gugus –OH - nama rantai utama.</a:t>
          </a:r>
          <a:endParaRPr lang="id-ID" sz="1400" kern="1200"/>
        </a:p>
      </dsp:txBody>
      <dsp:txXfrm>
        <a:off x="1774800" y="1815366"/>
        <a:ext cx="5708988" cy="478083"/>
      </dsp:txXfrm>
    </dsp:sp>
    <dsp:sp modelId="{E5271C27-519C-467A-BECF-4EDFAC771274}">
      <dsp:nvSpPr>
        <dsp:cNvPr id="0" name=""/>
        <dsp:cNvSpPr/>
      </dsp:nvSpPr>
      <dsp:spPr>
        <a:xfrm>
          <a:off x="6397498" y="388952"/>
          <a:ext cx="330090" cy="330090"/>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endParaRPr lang="id-ID" sz="1500" kern="1200"/>
        </a:p>
      </dsp:txBody>
      <dsp:txXfrm>
        <a:off x="6471768" y="388952"/>
        <a:ext cx="181550" cy="248393"/>
      </dsp:txXfrm>
    </dsp:sp>
    <dsp:sp modelId="{9ACFE079-E1F5-4357-BFF7-735138E2F61A}">
      <dsp:nvSpPr>
        <dsp:cNvPr id="0" name=""/>
        <dsp:cNvSpPr/>
      </dsp:nvSpPr>
      <dsp:spPr>
        <a:xfrm>
          <a:off x="6952220" y="989116"/>
          <a:ext cx="330090" cy="330090"/>
        </a:xfrm>
        <a:prstGeom prst="downArrow">
          <a:avLst>
            <a:gd name="adj1" fmla="val 55000"/>
            <a:gd name="adj2" fmla="val 45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endParaRPr lang="id-ID" sz="1500" kern="1200"/>
        </a:p>
      </dsp:txBody>
      <dsp:txXfrm>
        <a:off x="7026490" y="989116"/>
        <a:ext cx="181550" cy="248393"/>
      </dsp:txXfrm>
    </dsp:sp>
    <dsp:sp modelId="{7B4BE82A-61A6-4853-A25C-DC9604145BBA}">
      <dsp:nvSpPr>
        <dsp:cNvPr id="0" name=""/>
        <dsp:cNvSpPr/>
      </dsp:nvSpPr>
      <dsp:spPr>
        <a:xfrm>
          <a:off x="7498663" y="1589281"/>
          <a:ext cx="330090" cy="330090"/>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endParaRPr lang="id-ID" sz="1500" kern="1200"/>
        </a:p>
      </dsp:txBody>
      <dsp:txXfrm>
        <a:off x="7572933" y="1589281"/>
        <a:ext cx="181550" cy="24839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CC6DEA-AEE6-4E65-A34F-416C310C22E9}">
      <dsp:nvSpPr>
        <dsp:cNvPr id="0" name=""/>
        <dsp:cNvSpPr/>
      </dsp:nvSpPr>
      <dsp:spPr>
        <a:xfrm>
          <a:off x="0" y="64359"/>
          <a:ext cx="6068620" cy="1600560"/>
        </a:xfrm>
        <a:prstGeom prst="roundRect">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id-ID" sz="1900" kern="1200" dirty="0" smtClean="0"/>
            <a:t>Eter simetris dibuat dari dehidrasi alkohol menggunakan asam sulfat pekat pada suhu 140</a:t>
          </a:r>
          <a:r>
            <a:rPr lang="id-ID" sz="1900" kern="1200" baseline="30000" dirty="0" smtClean="0"/>
            <a:t>o</a:t>
          </a:r>
          <a:r>
            <a:rPr lang="id-ID" sz="1900" kern="1200" dirty="0" smtClean="0"/>
            <a:t>C.</a:t>
          </a:r>
        </a:p>
        <a:p>
          <a:pPr lvl="0" algn="l" defTabSz="844550" rtl="0">
            <a:lnSpc>
              <a:spcPct val="90000"/>
            </a:lnSpc>
            <a:spcBef>
              <a:spcPct val="0"/>
            </a:spcBef>
            <a:spcAft>
              <a:spcPct val="35000"/>
            </a:spcAft>
          </a:pPr>
          <a:endParaRPr lang="id-ID" sz="1900" kern="1200" dirty="0" smtClean="0"/>
        </a:p>
        <a:p>
          <a:pPr lvl="0" algn="l" defTabSz="844550" rtl="0">
            <a:lnSpc>
              <a:spcPct val="90000"/>
            </a:lnSpc>
            <a:spcBef>
              <a:spcPct val="0"/>
            </a:spcBef>
            <a:spcAft>
              <a:spcPct val="35000"/>
            </a:spcAft>
          </a:pPr>
          <a:endParaRPr lang="id-ID" sz="1900" kern="1200" dirty="0"/>
        </a:p>
      </dsp:txBody>
      <dsp:txXfrm>
        <a:off x="78133" y="142492"/>
        <a:ext cx="5912354" cy="1444294"/>
      </dsp:txXfrm>
    </dsp:sp>
    <dsp:sp modelId="{EC4ECD16-F55E-43C0-AFDE-6BF7EAC4689E}">
      <dsp:nvSpPr>
        <dsp:cNvPr id="0" name=""/>
        <dsp:cNvSpPr/>
      </dsp:nvSpPr>
      <dsp:spPr>
        <a:xfrm>
          <a:off x="0" y="1719640"/>
          <a:ext cx="6068620" cy="1600560"/>
        </a:xfrm>
        <a:prstGeom prst="roundRect">
          <a:avLst/>
        </a:prstGeom>
        <a:solidFill>
          <a:schemeClr val="accent4">
            <a:hueOff val="-4464770"/>
            <a:satOff val="26899"/>
            <a:lumOff val="2156"/>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id-ID" sz="1900" kern="1200" smtClean="0"/>
            <a:t>Reaksi antara Na-alkoksida dengan alkil halida (</a:t>
          </a:r>
          <a:r>
            <a:rPr lang="id-ID" sz="1900" b="1" i="1" kern="1200" smtClean="0"/>
            <a:t>sintesis Williamson).</a:t>
          </a:r>
        </a:p>
        <a:p>
          <a:pPr lvl="0" algn="l" defTabSz="844550" rtl="0">
            <a:lnSpc>
              <a:spcPct val="90000"/>
            </a:lnSpc>
            <a:spcBef>
              <a:spcPct val="0"/>
            </a:spcBef>
            <a:spcAft>
              <a:spcPct val="35000"/>
            </a:spcAft>
          </a:pPr>
          <a:endParaRPr lang="id-ID" sz="1900" b="1" i="1" kern="1200" smtClean="0"/>
        </a:p>
        <a:p>
          <a:pPr lvl="0" algn="l" defTabSz="844550" rtl="0">
            <a:lnSpc>
              <a:spcPct val="90000"/>
            </a:lnSpc>
            <a:spcBef>
              <a:spcPct val="0"/>
            </a:spcBef>
            <a:spcAft>
              <a:spcPct val="35000"/>
            </a:spcAft>
          </a:pPr>
          <a:endParaRPr lang="id-ID" sz="1900" kern="1200" dirty="0"/>
        </a:p>
      </dsp:txBody>
      <dsp:txXfrm>
        <a:off x="78133" y="1797773"/>
        <a:ext cx="5912354" cy="144429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3DA9E8-008E-4447-AB61-28D7A7222F97}">
      <dsp:nvSpPr>
        <dsp:cNvPr id="0" name=""/>
        <dsp:cNvSpPr/>
      </dsp:nvSpPr>
      <dsp:spPr>
        <a:xfrm>
          <a:off x="611504" y="0"/>
          <a:ext cx="6930390" cy="1754326"/>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B463D4-F74C-4970-B825-9732604DDA85}">
      <dsp:nvSpPr>
        <dsp:cNvPr id="0" name=""/>
        <dsp:cNvSpPr/>
      </dsp:nvSpPr>
      <dsp:spPr>
        <a:xfrm>
          <a:off x="8758" y="309361"/>
          <a:ext cx="2624375" cy="113560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kern="1200" smtClean="0"/>
            <a:t>Pilih rantai karbon terpanjang yang mengandung gugus –CHO dan beri nama seperti nama alkananya dengan mengganti akhiran “</a:t>
          </a:r>
          <a:r>
            <a:rPr lang="en-US" sz="1200" i="1" kern="1200" smtClean="0"/>
            <a:t>a</a:t>
          </a:r>
          <a:r>
            <a:rPr lang="en-US" sz="1200" kern="1200" smtClean="0"/>
            <a:t>” dengan akhiran “</a:t>
          </a:r>
          <a:r>
            <a:rPr lang="en-US" sz="1200" i="1" kern="1200" smtClean="0"/>
            <a:t>al</a:t>
          </a:r>
          <a:r>
            <a:rPr lang="en-US" sz="1200" kern="1200" smtClean="0"/>
            <a:t> ”.</a:t>
          </a:r>
          <a:endParaRPr lang="id-ID" sz="1200" kern="1200"/>
        </a:p>
      </dsp:txBody>
      <dsp:txXfrm>
        <a:off x="64194" y="364797"/>
        <a:ext cx="2513503" cy="1024731"/>
      </dsp:txXfrm>
    </dsp:sp>
    <dsp:sp modelId="{D7B5719F-94DF-4219-A92C-8C4424A547CB}">
      <dsp:nvSpPr>
        <dsp:cNvPr id="0" name=""/>
        <dsp:cNvSpPr/>
      </dsp:nvSpPr>
      <dsp:spPr>
        <a:xfrm>
          <a:off x="2764512" y="309361"/>
          <a:ext cx="2624375" cy="113560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kern="1200" smtClean="0"/>
            <a:t>Atom C pada rantai karbon diberi nomor, dimulai dari atom C yang mengikat gugus –CHO.</a:t>
          </a:r>
          <a:endParaRPr lang="id-ID" sz="1200" kern="1200"/>
        </a:p>
      </dsp:txBody>
      <dsp:txXfrm>
        <a:off x="2819948" y="364797"/>
        <a:ext cx="2513503" cy="1024731"/>
      </dsp:txXfrm>
    </dsp:sp>
    <dsp:sp modelId="{3F89A386-58CF-472A-A619-FECCF69BEEC1}">
      <dsp:nvSpPr>
        <dsp:cNvPr id="0" name=""/>
        <dsp:cNvSpPr/>
      </dsp:nvSpPr>
      <dsp:spPr>
        <a:xfrm>
          <a:off x="5520265" y="309361"/>
          <a:ext cx="2624375" cy="113560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kern="1200" smtClean="0"/>
            <a:t>Jika terdapat cabang, penamaan dilakukan seperti tata nama alkana.</a:t>
          </a:r>
          <a:endParaRPr lang="id-ID" sz="1200" kern="1200"/>
        </a:p>
      </dsp:txBody>
      <dsp:txXfrm>
        <a:off x="5575701" y="364797"/>
        <a:ext cx="2513503" cy="102473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C7C8D2-CAB3-4147-B64D-AE75FE6AB1D3}">
      <dsp:nvSpPr>
        <dsp:cNvPr id="0" name=""/>
        <dsp:cNvSpPr/>
      </dsp:nvSpPr>
      <dsp:spPr>
        <a:xfrm>
          <a:off x="617219" y="0"/>
          <a:ext cx="6995160" cy="1754326"/>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87E25F-8D16-443D-85C7-70C92CABBE14}">
      <dsp:nvSpPr>
        <dsp:cNvPr id="0" name=""/>
        <dsp:cNvSpPr/>
      </dsp:nvSpPr>
      <dsp:spPr>
        <a:xfrm>
          <a:off x="4018" y="240268"/>
          <a:ext cx="2652117" cy="127378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kern="1200" smtClean="0"/>
            <a:t>Pilih rantai karbon terpanjang yang mengandung gugus –CO– dan beri nama seperti nama alkananya dengan mengganti akhiran “</a:t>
          </a:r>
          <a:r>
            <a:rPr lang="en-US" sz="1200" i="1" kern="1200" smtClean="0"/>
            <a:t>a</a:t>
          </a:r>
          <a:r>
            <a:rPr lang="en-US" sz="1200" kern="1200" smtClean="0"/>
            <a:t>” dengan akhiran “</a:t>
          </a:r>
          <a:r>
            <a:rPr lang="en-US" sz="1200" i="1" kern="1200" smtClean="0"/>
            <a:t>on</a:t>
          </a:r>
          <a:r>
            <a:rPr lang="en-US" sz="1200" kern="1200" smtClean="0"/>
            <a:t>”.</a:t>
          </a:r>
          <a:endParaRPr lang="id-ID" sz="1200" kern="1200"/>
        </a:p>
      </dsp:txBody>
      <dsp:txXfrm>
        <a:off x="66199" y="302449"/>
        <a:ext cx="2527755" cy="1149426"/>
      </dsp:txXfrm>
    </dsp:sp>
    <dsp:sp modelId="{764CCF66-6AE0-4B2A-A5FF-361ACFC439FF}">
      <dsp:nvSpPr>
        <dsp:cNvPr id="0" name=""/>
        <dsp:cNvSpPr/>
      </dsp:nvSpPr>
      <dsp:spPr>
        <a:xfrm>
          <a:off x="2788741" y="240268"/>
          <a:ext cx="2652117" cy="1273788"/>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kern="1200" smtClean="0"/>
            <a:t>Atom C pada rantai karbon diberi nomor, atom C yang mengikat gugus –CO– diberi nomor serendah mungkin.</a:t>
          </a:r>
          <a:endParaRPr lang="id-ID" sz="1200" kern="1200"/>
        </a:p>
      </dsp:txBody>
      <dsp:txXfrm>
        <a:off x="2850922" y="302449"/>
        <a:ext cx="2527755" cy="1149426"/>
      </dsp:txXfrm>
    </dsp:sp>
    <dsp:sp modelId="{FF3F40FD-914C-4DF1-9DCC-F4A90353A845}">
      <dsp:nvSpPr>
        <dsp:cNvPr id="0" name=""/>
        <dsp:cNvSpPr/>
      </dsp:nvSpPr>
      <dsp:spPr>
        <a:xfrm>
          <a:off x="5573464" y="240268"/>
          <a:ext cx="2652117" cy="1273788"/>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kern="1200" smtClean="0"/>
            <a:t>Jika terdapat cabang, penamaan seperti tata nama alkana.</a:t>
          </a:r>
          <a:endParaRPr lang="id-ID" sz="1200" kern="1200"/>
        </a:p>
      </dsp:txBody>
      <dsp:txXfrm>
        <a:off x="5635645" y="302449"/>
        <a:ext cx="2527755" cy="114942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9829E0-ED97-4EAD-B976-A114469501D6}">
      <dsp:nvSpPr>
        <dsp:cNvPr id="0" name=""/>
        <dsp:cNvSpPr/>
      </dsp:nvSpPr>
      <dsp:spPr>
        <a:xfrm rot="16200000">
          <a:off x="-870060" y="874358"/>
          <a:ext cx="3256717" cy="1508000"/>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515" bIns="0" numCol="1" spcCol="1270" anchor="ctr" anchorCtr="0">
          <a:noAutofit/>
        </a:bodyPr>
        <a:lstStyle/>
        <a:p>
          <a:pPr lvl="0" algn="ctr" defTabSz="533400" rtl="0">
            <a:lnSpc>
              <a:spcPct val="90000"/>
            </a:lnSpc>
            <a:spcBef>
              <a:spcPct val="0"/>
            </a:spcBef>
            <a:spcAft>
              <a:spcPct val="35000"/>
            </a:spcAft>
          </a:pPr>
          <a:r>
            <a:rPr lang="id-ID" sz="1200" kern="1200" smtClean="0"/>
            <a:t>1) Aldehida suku tinggi merupakan zat cair kental dan berbau enak sehingga sering digunakan untuk campuran minyak wangi.</a:t>
          </a:r>
          <a:endParaRPr lang="id-ID" sz="1200" kern="1200"/>
        </a:p>
      </dsp:txBody>
      <dsp:txXfrm rot="5400000">
        <a:off x="4298" y="651343"/>
        <a:ext cx="1508000" cy="1954031"/>
      </dsp:txXfrm>
    </dsp:sp>
    <dsp:sp modelId="{EDF9C625-1F38-4E40-B942-835B730A628C}">
      <dsp:nvSpPr>
        <dsp:cNvPr id="0" name=""/>
        <dsp:cNvSpPr/>
      </dsp:nvSpPr>
      <dsp:spPr>
        <a:xfrm rot="16200000">
          <a:off x="751040" y="874358"/>
          <a:ext cx="3256717" cy="1508000"/>
        </a:xfrm>
        <a:prstGeom prst="flowChartManualOperation">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515" bIns="0" numCol="1" spcCol="1270" anchor="ctr" anchorCtr="0">
          <a:noAutofit/>
        </a:bodyPr>
        <a:lstStyle/>
        <a:p>
          <a:pPr lvl="0" algn="ctr" defTabSz="533400" rtl="0">
            <a:lnSpc>
              <a:spcPct val="90000"/>
            </a:lnSpc>
            <a:spcBef>
              <a:spcPct val="0"/>
            </a:spcBef>
            <a:spcAft>
              <a:spcPct val="35000"/>
            </a:spcAft>
          </a:pPr>
          <a:r>
            <a:rPr lang="id-ID" sz="1200" kern="1200" smtClean="0"/>
            <a:t>2) Untuk jumlah atom C yang sama, aldehida mempunyai titik didih dan titik leleh relatif lebih rendah daripada keton.</a:t>
          </a:r>
          <a:endParaRPr lang="id-ID" sz="1200" kern="1200"/>
        </a:p>
      </dsp:txBody>
      <dsp:txXfrm rot="5400000">
        <a:off x="1625398" y="651343"/>
        <a:ext cx="1508000" cy="1954031"/>
      </dsp:txXfrm>
    </dsp:sp>
    <dsp:sp modelId="{01455E7A-4C91-4549-ADC2-8BF5A47EFFEC}">
      <dsp:nvSpPr>
        <dsp:cNvPr id="0" name=""/>
        <dsp:cNvSpPr/>
      </dsp:nvSpPr>
      <dsp:spPr>
        <a:xfrm rot="16200000">
          <a:off x="2372141" y="874358"/>
          <a:ext cx="3256717" cy="1508000"/>
        </a:xfrm>
        <a:prstGeom prst="flowChartManualOperation">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515" bIns="0" numCol="1" spcCol="1270" anchor="ctr" anchorCtr="0">
          <a:noAutofit/>
        </a:bodyPr>
        <a:lstStyle/>
        <a:p>
          <a:pPr lvl="0" algn="ctr" defTabSz="533400" rtl="0">
            <a:lnSpc>
              <a:spcPct val="90000"/>
            </a:lnSpc>
            <a:spcBef>
              <a:spcPct val="0"/>
            </a:spcBef>
            <a:spcAft>
              <a:spcPct val="35000"/>
            </a:spcAft>
          </a:pPr>
          <a:r>
            <a:rPr lang="id-ID" sz="1200" kern="1200" smtClean="0"/>
            <a:t>3) Keton suku rendah berupa zat cair yang mudah larut dalam air dan berbau menyengat. Keton suku sedang merupakan zat cair yang sukar larut dalam air, sedangkan keton suku tinggi merupakan zat padat.</a:t>
          </a:r>
          <a:endParaRPr lang="id-ID" sz="1200" kern="1200"/>
        </a:p>
      </dsp:txBody>
      <dsp:txXfrm rot="5400000">
        <a:off x="3246499" y="651343"/>
        <a:ext cx="1508000" cy="1954031"/>
      </dsp:txXfrm>
    </dsp:sp>
    <dsp:sp modelId="{660BD28D-E7BF-4975-A213-1553B7EB9AF8}">
      <dsp:nvSpPr>
        <dsp:cNvPr id="0" name=""/>
        <dsp:cNvSpPr/>
      </dsp:nvSpPr>
      <dsp:spPr>
        <a:xfrm rot="16200000">
          <a:off x="3993242" y="874358"/>
          <a:ext cx="3256717" cy="1508000"/>
        </a:xfrm>
        <a:prstGeom prst="flowChartManualOperation">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515" bIns="0" numCol="1" spcCol="1270" anchor="ctr" anchorCtr="0">
          <a:noAutofit/>
        </a:bodyPr>
        <a:lstStyle/>
        <a:p>
          <a:pPr lvl="0" algn="ctr" defTabSz="533400" rtl="0">
            <a:lnSpc>
              <a:spcPct val="90000"/>
            </a:lnSpc>
            <a:spcBef>
              <a:spcPct val="0"/>
            </a:spcBef>
            <a:spcAft>
              <a:spcPct val="35000"/>
            </a:spcAft>
          </a:pPr>
          <a:r>
            <a:rPr lang="es-ES" sz="1200" kern="1200" smtClean="0"/>
            <a:t>4) Cairan aseton mudah menguap dan beracun serta dapat</a:t>
          </a:r>
          <a:r>
            <a:rPr lang="id-ID" sz="1200" kern="1200" smtClean="0"/>
            <a:t> menyebabkan matinya saraf.</a:t>
          </a:r>
          <a:endParaRPr lang="id-ID" sz="1200" kern="1200"/>
        </a:p>
      </dsp:txBody>
      <dsp:txXfrm rot="5400000">
        <a:off x="4867600" y="651343"/>
        <a:ext cx="1508000" cy="1954031"/>
      </dsp:txXfrm>
    </dsp:sp>
    <dsp:sp modelId="{C5FC2D82-6AD7-4CD5-86D0-4C01BFAC867B}">
      <dsp:nvSpPr>
        <dsp:cNvPr id="0" name=""/>
        <dsp:cNvSpPr/>
      </dsp:nvSpPr>
      <dsp:spPr>
        <a:xfrm rot="16200000">
          <a:off x="5614343" y="874358"/>
          <a:ext cx="3256717" cy="1508000"/>
        </a:xfrm>
        <a:prstGeom prst="flowChartManualOperation">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515" bIns="0" numCol="1" spcCol="1270" anchor="ctr" anchorCtr="0">
          <a:noAutofit/>
        </a:bodyPr>
        <a:lstStyle/>
        <a:p>
          <a:pPr lvl="0" algn="ctr" defTabSz="533400" rtl="0">
            <a:lnSpc>
              <a:spcPct val="90000"/>
            </a:lnSpc>
            <a:spcBef>
              <a:spcPct val="0"/>
            </a:spcBef>
            <a:spcAft>
              <a:spcPct val="35000"/>
            </a:spcAft>
          </a:pPr>
          <a:r>
            <a:rPr lang="id-ID" sz="1200" kern="1200" smtClean="0"/>
            <a:t>5) Aldehida dan keton berbau menyengat dan mudah menguap, mudah melarutkan senyawa nonpolar, serta tidak larut dalam air.</a:t>
          </a:r>
          <a:endParaRPr lang="id-ID" sz="1200" kern="1200"/>
        </a:p>
      </dsp:txBody>
      <dsp:txXfrm rot="5400000">
        <a:off x="6488701" y="651343"/>
        <a:ext cx="1508000" cy="195403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DFC1C-97D9-401F-BE18-5770582E3DAB}">
      <dsp:nvSpPr>
        <dsp:cNvPr id="0" name=""/>
        <dsp:cNvSpPr/>
      </dsp:nvSpPr>
      <dsp:spPr>
        <a:xfrm>
          <a:off x="0" y="40140"/>
          <a:ext cx="3768468" cy="142271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id-ID" sz="1600" i="1" kern="1200" dirty="0" smtClean="0"/>
            <a:t>Oksidasi alkohol primer</a:t>
          </a:r>
        </a:p>
        <a:p>
          <a:pPr lvl="0" algn="l" defTabSz="711200" rtl="0">
            <a:lnSpc>
              <a:spcPct val="90000"/>
            </a:lnSpc>
            <a:spcBef>
              <a:spcPct val="0"/>
            </a:spcBef>
            <a:spcAft>
              <a:spcPct val="35000"/>
            </a:spcAft>
          </a:pPr>
          <a:endParaRPr lang="id-ID" sz="1600" i="1" kern="1200" dirty="0" smtClean="0"/>
        </a:p>
        <a:p>
          <a:pPr lvl="0" algn="l" defTabSz="711200" rtl="0">
            <a:lnSpc>
              <a:spcPct val="90000"/>
            </a:lnSpc>
            <a:spcBef>
              <a:spcPct val="0"/>
            </a:spcBef>
            <a:spcAft>
              <a:spcPct val="35000"/>
            </a:spcAft>
          </a:pPr>
          <a:endParaRPr lang="id-ID" sz="1600" i="1" kern="1200" dirty="0" smtClean="0"/>
        </a:p>
        <a:p>
          <a:pPr lvl="0" algn="l" defTabSz="711200" rtl="0">
            <a:lnSpc>
              <a:spcPct val="90000"/>
            </a:lnSpc>
            <a:spcBef>
              <a:spcPct val="0"/>
            </a:spcBef>
            <a:spcAft>
              <a:spcPct val="35000"/>
            </a:spcAft>
          </a:pPr>
          <a:endParaRPr lang="id-ID" sz="1600" kern="1200" dirty="0"/>
        </a:p>
      </dsp:txBody>
      <dsp:txXfrm>
        <a:off x="69451" y="109591"/>
        <a:ext cx="3629566" cy="1283817"/>
      </dsp:txXfrm>
    </dsp:sp>
    <dsp:sp modelId="{1A6E53DA-633A-468B-A739-0F715AA65869}">
      <dsp:nvSpPr>
        <dsp:cNvPr id="0" name=""/>
        <dsp:cNvSpPr/>
      </dsp:nvSpPr>
      <dsp:spPr>
        <a:xfrm>
          <a:off x="0" y="1508940"/>
          <a:ext cx="3768468" cy="1422719"/>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id-ID" sz="1600" i="1" kern="1200" dirty="0" smtClean="0"/>
            <a:t>Reaksi ester dengan pereaksi Grignard</a:t>
          </a:r>
        </a:p>
        <a:p>
          <a:pPr lvl="0" algn="l" defTabSz="711200" rtl="0">
            <a:lnSpc>
              <a:spcPct val="90000"/>
            </a:lnSpc>
            <a:spcBef>
              <a:spcPct val="0"/>
            </a:spcBef>
            <a:spcAft>
              <a:spcPct val="35000"/>
            </a:spcAft>
          </a:pPr>
          <a:endParaRPr lang="id-ID" sz="1600" i="1" kern="1200" dirty="0" smtClean="0"/>
        </a:p>
        <a:p>
          <a:pPr lvl="0" algn="l" defTabSz="711200" rtl="0">
            <a:lnSpc>
              <a:spcPct val="90000"/>
            </a:lnSpc>
            <a:spcBef>
              <a:spcPct val="0"/>
            </a:spcBef>
            <a:spcAft>
              <a:spcPct val="35000"/>
            </a:spcAft>
          </a:pPr>
          <a:endParaRPr lang="id-ID" sz="1600" i="1" kern="1200" dirty="0" smtClean="0"/>
        </a:p>
        <a:p>
          <a:pPr lvl="0" algn="l" defTabSz="711200" rtl="0">
            <a:lnSpc>
              <a:spcPct val="90000"/>
            </a:lnSpc>
            <a:spcBef>
              <a:spcPct val="0"/>
            </a:spcBef>
            <a:spcAft>
              <a:spcPct val="35000"/>
            </a:spcAft>
          </a:pPr>
          <a:endParaRPr lang="id-ID" sz="1600" kern="1200" dirty="0"/>
        </a:p>
      </dsp:txBody>
      <dsp:txXfrm>
        <a:off x="69451" y="1578391"/>
        <a:ext cx="3629566" cy="128381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28642C-C662-4337-A4BD-A63E458693F4}">
      <dsp:nvSpPr>
        <dsp:cNvPr id="0" name=""/>
        <dsp:cNvSpPr/>
      </dsp:nvSpPr>
      <dsp:spPr>
        <a:xfrm>
          <a:off x="0" y="75819"/>
          <a:ext cx="3505200" cy="1422719"/>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id-ID" sz="1600" i="1" kern="1200" dirty="0" smtClean="0"/>
            <a:t>Oksidasi alkohol sekunder</a:t>
          </a:r>
        </a:p>
        <a:p>
          <a:pPr lvl="0" algn="l" defTabSz="711200" rtl="0">
            <a:lnSpc>
              <a:spcPct val="90000"/>
            </a:lnSpc>
            <a:spcBef>
              <a:spcPct val="0"/>
            </a:spcBef>
            <a:spcAft>
              <a:spcPct val="35000"/>
            </a:spcAft>
          </a:pPr>
          <a:endParaRPr lang="id-ID" sz="1600" i="1" kern="1200" dirty="0" smtClean="0"/>
        </a:p>
        <a:p>
          <a:pPr lvl="0" algn="l" defTabSz="711200" rtl="0">
            <a:lnSpc>
              <a:spcPct val="90000"/>
            </a:lnSpc>
            <a:spcBef>
              <a:spcPct val="0"/>
            </a:spcBef>
            <a:spcAft>
              <a:spcPct val="35000"/>
            </a:spcAft>
          </a:pPr>
          <a:endParaRPr lang="id-ID" sz="1600" i="1" kern="1200" dirty="0" smtClean="0"/>
        </a:p>
        <a:p>
          <a:pPr lvl="0" algn="l" defTabSz="711200" rtl="0">
            <a:lnSpc>
              <a:spcPct val="90000"/>
            </a:lnSpc>
            <a:spcBef>
              <a:spcPct val="0"/>
            </a:spcBef>
            <a:spcAft>
              <a:spcPct val="35000"/>
            </a:spcAft>
          </a:pPr>
          <a:endParaRPr lang="id-ID" sz="1600" i="1" kern="1200" dirty="0" smtClean="0"/>
        </a:p>
      </dsp:txBody>
      <dsp:txXfrm>
        <a:off x="69451" y="145270"/>
        <a:ext cx="3366298" cy="1283817"/>
      </dsp:txXfrm>
    </dsp:sp>
    <dsp:sp modelId="{98616DF4-A285-4A03-8487-15581434EFE4}">
      <dsp:nvSpPr>
        <dsp:cNvPr id="0" name=""/>
        <dsp:cNvSpPr/>
      </dsp:nvSpPr>
      <dsp:spPr>
        <a:xfrm>
          <a:off x="0" y="1544619"/>
          <a:ext cx="3505200" cy="1422719"/>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id-ID" sz="1600" i="1" kern="1200" dirty="0" smtClean="0"/>
            <a:t>Distilasi kering garam alkanoat</a:t>
          </a:r>
        </a:p>
        <a:p>
          <a:pPr lvl="0" algn="l" defTabSz="711200" rtl="0">
            <a:lnSpc>
              <a:spcPct val="90000"/>
            </a:lnSpc>
            <a:spcBef>
              <a:spcPct val="0"/>
            </a:spcBef>
            <a:spcAft>
              <a:spcPct val="35000"/>
            </a:spcAft>
          </a:pPr>
          <a:endParaRPr lang="id-ID" sz="1600" i="1" kern="1200" dirty="0" smtClean="0"/>
        </a:p>
        <a:p>
          <a:pPr lvl="0" algn="l" defTabSz="711200" rtl="0">
            <a:lnSpc>
              <a:spcPct val="90000"/>
            </a:lnSpc>
            <a:spcBef>
              <a:spcPct val="0"/>
            </a:spcBef>
            <a:spcAft>
              <a:spcPct val="35000"/>
            </a:spcAft>
          </a:pPr>
          <a:endParaRPr lang="id-ID" sz="1600" i="1" kern="1200" dirty="0" smtClean="0"/>
        </a:p>
        <a:p>
          <a:pPr lvl="0" algn="l" defTabSz="711200" rtl="0">
            <a:lnSpc>
              <a:spcPct val="90000"/>
            </a:lnSpc>
            <a:spcBef>
              <a:spcPct val="0"/>
            </a:spcBef>
            <a:spcAft>
              <a:spcPct val="35000"/>
            </a:spcAft>
          </a:pPr>
          <a:endParaRPr lang="id-ID" sz="1600" kern="1200" dirty="0"/>
        </a:p>
      </dsp:txBody>
      <dsp:txXfrm>
        <a:off x="69451" y="1614070"/>
        <a:ext cx="3366298" cy="128381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E9541-BA4D-4EBC-86F8-F3C79C17498A}">
      <dsp:nvSpPr>
        <dsp:cNvPr id="0" name=""/>
        <dsp:cNvSpPr/>
      </dsp:nvSpPr>
      <dsp:spPr>
        <a:xfrm>
          <a:off x="2429" y="124598"/>
          <a:ext cx="1927013" cy="150512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Larutan formaldehida atau metanal 40% digunakan untuk antiseptik dan pengawet mayat.</a:t>
          </a:r>
          <a:endParaRPr lang="id-ID" sz="1600" kern="1200"/>
        </a:p>
      </dsp:txBody>
      <dsp:txXfrm>
        <a:off x="2429" y="124598"/>
        <a:ext cx="1927013" cy="1505128"/>
      </dsp:txXfrm>
    </dsp:sp>
    <dsp:sp modelId="{0F080F0F-E1D0-4547-BAAE-37D2D849894F}">
      <dsp:nvSpPr>
        <dsp:cNvPr id="0" name=""/>
        <dsp:cNvSpPr/>
      </dsp:nvSpPr>
      <dsp:spPr>
        <a:xfrm>
          <a:off x="2122143" y="124598"/>
          <a:ext cx="1927013" cy="1505128"/>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err="1" smtClean="0"/>
            <a:t>Dimanfaatkan</a:t>
          </a:r>
          <a:r>
            <a:rPr lang="en-US" sz="1600" kern="1200" dirty="0" smtClean="0"/>
            <a:t> </a:t>
          </a:r>
          <a:r>
            <a:rPr lang="en-US" sz="1600" kern="1200" dirty="0" err="1" smtClean="0"/>
            <a:t>sebagai</a:t>
          </a:r>
          <a:r>
            <a:rPr lang="en-US" sz="1600" kern="1200" dirty="0" smtClean="0"/>
            <a:t> </a:t>
          </a:r>
          <a:r>
            <a:rPr lang="en-US" sz="1600" kern="1200" dirty="0" err="1" smtClean="0"/>
            <a:t>bahan</a:t>
          </a:r>
          <a:r>
            <a:rPr lang="en-US" sz="1600" kern="1200" dirty="0" smtClean="0"/>
            <a:t> </a:t>
          </a:r>
          <a:r>
            <a:rPr lang="en-US" sz="1600" kern="1200" dirty="0" err="1" smtClean="0"/>
            <a:t>baku</a:t>
          </a:r>
          <a:r>
            <a:rPr lang="en-US" sz="1600" kern="1200" dirty="0" smtClean="0"/>
            <a:t> </a:t>
          </a:r>
          <a:r>
            <a:rPr lang="en-US" sz="1600" kern="1200" dirty="0" err="1" smtClean="0"/>
            <a:t>untuk</a:t>
          </a:r>
          <a:r>
            <a:rPr lang="en-US" sz="1600" kern="1200" dirty="0" smtClean="0"/>
            <a:t> </a:t>
          </a:r>
          <a:r>
            <a:rPr lang="en-US" sz="1600" kern="1200" dirty="0" err="1" smtClean="0"/>
            <a:t>industri</a:t>
          </a:r>
          <a:r>
            <a:rPr lang="en-US" sz="1600" kern="1200" dirty="0" smtClean="0"/>
            <a:t> </a:t>
          </a:r>
          <a:r>
            <a:rPr lang="en-US" sz="1600" kern="1200" dirty="0" err="1" smtClean="0"/>
            <a:t>plastik</a:t>
          </a:r>
          <a:r>
            <a:rPr lang="en-US" sz="1600" kern="1200" dirty="0" smtClean="0"/>
            <a:t> </a:t>
          </a:r>
          <a:r>
            <a:rPr lang="en-US" sz="1600" kern="1200" dirty="0" err="1" smtClean="0"/>
            <a:t>melamin</a:t>
          </a:r>
          <a:r>
            <a:rPr lang="en-US" sz="1600" kern="1200" dirty="0" smtClean="0"/>
            <a:t> </a:t>
          </a:r>
          <a:r>
            <a:rPr lang="en-US" sz="1600" kern="1200" dirty="0" err="1" smtClean="0"/>
            <a:t>dan</a:t>
          </a:r>
          <a:r>
            <a:rPr lang="en-US" sz="1600" kern="1200" dirty="0" smtClean="0"/>
            <a:t> </a:t>
          </a:r>
          <a:r>
            <a:rPr lang="en-US" sz="1600" kern="1200" dirty="0" err="1" smtClean="0"/>
            <a:t>bakelit</a:t>
          </a:r>
          <a:r>
            <a:rPr lang="en-US" sz="1600" kern="1200" dirty="0" smtClean="0"/>
            <a:t>.</a:t>
          </a:r>
          <a:endParaRPr lang="id-ID" sz="1600" kern="1200" dirty="0"/>
        </a:p>
      </dsp:txBody>
      <dsp:txXfrm>
        <a:off x="2122143" y="124598"/>
        <a:ext cx="1927013" cy="1505128"/>
      </dsp:txXfrm>
    </dsp:sp>
    <dsp:sp modelId="{F188BFAA-6308-40FE-8523-FF6846B1B309}">
      <dsp:nvSpPr>
        <dsp:cNvPr id="0" name=""/>
        <dsp:cNvSpPr/>
      </dsp:nvSpPr>
      <dsp:spPr>
        <a:xfrm>
          <a:off x="4241858" y="124598"/>
          <a:ext cx="1927013" cy="1505128"/>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Asetaldehida atau etanal bahan baku  polivinilasetat (PVA)</a:t>
          </a:r>
          <a:endParaRPr lang="id-ID" sz="1600" kern="1200"/>
        </a:p>
      </dsp:txBody>
      <dsp:txXfrm>
        <a:off x="4241858" y="124598"/>
        <a:ext cx="1927013" cy="1505128"/>
      </dsp:txXfrm>
    </dsp:sp>
    <dsp:sp modelId="{1E40F889-B16D-45A6-BE6D-593E095139EB}">
      <dsp:nvSpPr>
        <dsp:cNvPr id="0" name=""/>
        <dsp:cNvSpPr/>
      </dsp:nvSpPr>
      <dsp:spPr>
        <a:xfrm>
          <a:off x="6361572" y="124598"/>
          <a:ext cx="1927013" cy="1505128"/>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Sinamaldehida  zat yang memberi aroma khas pada kayu manis</a:t>
          </a:r>
          <a:endParaRPr lang="id-ID" sz="1600" kern="1200"/>
        </a:p>
      </dsp:txBody>
      <dsp:txXfrm>
        <a:off x="6361572" y="124598"/>
        <a:ext cx="1927013" cy="150512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3EDBB1-4133-417F-925D-7D2E616C780B}">
      <dsp:nvSpPr>
        <dsp:cNvPr id="0" name=""/>
        <dsp:cNvSpPr/>
      </dsp:nvSpPr>
      <dsp:spPr>
        <a:xfrm>
          <a:off x="1313257" y="338"/>
          <a:ext cx="2721242" cy="92265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dirty="0" err="1" smtClean="0"/>
            <a:t>Aseton</a:t>
          </a:r>
          <a:r>
            <a:rPr lang="en-US" sz="1400" kern="1200" dirty="0" smtClean="0"/>
            <a:t> </a:t>
          </a:r>
          <a:r>
            <a:rPr lang="en-US" sz="1400" kern="1200" dirty="0" err="1" smtClean="0"/>
            <a:t>digunakan</a:t>
          </a:r>
          <a:r>
            <a:rPr lang="en-US" sz="1400" kern="1200" dirty="0" smtClean="0"/>
            <a:t> </a:t>
          </a:r>
          <a:r>
            <a:rPr lang="en-US" sz="1400" kern="1200" dirty="0" err="1" smtClean="0"/>
            <a:t>sebagai</a:t>
          </a:r>
          <a:r>
            <a:rPr lang="en-US" sz="1400" kern="1200" dirty="0" smtClean="0"/>
            <a:t>  </a:t>
          </a:r>
          <a:r>
            <a:rPr lang="en-US" sz="1400" kern="1200" dirty="0" err="1" smtClean="0"/>
            <a:t>pembersih</a:t>
          </a:r>
          <a:r>
            <a:rPr lang="en-US" sz="1400" kern="1200" dirty="0" smtClean="0"/>
            <a:t> </a:t>
          </a:r>
          <a:r>
            <a:rPr lang="en-US" sz="1400" kern="1200" dirty="0" err="1" smtClean="0"/>
            <a:t>kaca</a:t>
          </a:r>
          <a:endParaRPr lang="id-ID" sz="1400" kern="1200" dirty="0"/>
        </a:p>
      </dsp:txBody>
      <dsp:txXfrm>
        <a:off x="1313257" y="338"/>
        <a:ext cx="2721242" cy="922653"/>
      </dsp:txXfrm>
    </dsp:sp>
    <dsp:sp modelId="{8F908142-CD60-4669-B7AD-45E7DF6671A9}">
      <dsp:nvSpPr>
        <dsp:cNvPr id="0" name=""/>
        <dsp:cNvSpPr/>
      </dsp:nvSpPr>
      <dsp:spPr>
        <a:xfrm>
          <a:off x="4188274" y="338"/>
          <a:ext cx="2721242" cy="922653"/>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t>Hormon dalam tubuh manusia, misalnya testosteron,  dan sejenisnya merupakan senyawa keton.</a:t>
          </a:r>
          <a:endParaRPr lang="id-ID" sz="1400" kern="1200"/>
        </a:p>
      </dsp:txBody>
      <dsp:txXfrm>
        <a:off x="4188274" y="338"/>
        <a:ext cx="2721242" cy="92265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2E69B7-FFE2-45D7-A873-F70FE9B39093}">
      <dsp:nvSpPr>
        <dsp:cNvPr id="0" name=""/>
        <dsp:cNvSpPr/>
      </dsp:nvSpPr>
      <dsp:spPr>
        <a:xfrm>
          <a:off x="1607" y="0"/>
          <a:ext cx="3427660" cy="147732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Pilih rantai karbon terpanjang yang mengandung gugus –COOH dan beri nama seperti nama alkananya dengan mengganti akhiran “</a:t>
          </a:r>
          <a:r>
            <a:rPr lang="en-US" sz="1600" i="1" kern="1200" smtClean="0"/>
            <a:t>a</a:t>
          </a:r>
          <a:r>
            <a:rPr lang="en-US" sz="1600" kern="1200" smtClean="0"/>
            <a:t>” dengan akhiran “</a:t>
          </a:r>
          <a:r>
            <a:rPr lang="en-US" sz="1600" i="1" kern="1200" smtClean="0"/>
            <a:t>oat</a:t>
          </a:r>
          <a:r>
            <a:rPr lang="en-US" sz="1600" kern="1200" smtClean="0"/>
            <a:t>” dan ditambah awalan “asam”.</a:t>
          </a:r>
          <a:endParaRPr lang="id-ID" sz="1600" kern="1200"/>
        </a:p>
      </dsp:txBody>
      <dsp:txXfrm>
        <a:off x="44876" y="43269"/>
        <a:ext cx="3341122" cy="1390790"/>
      </dsp:txXfrm>
    </dsp:sp>
    <dsp:sp modelId="{E68EBD5A-405F-4A45-AAC1-424E702AC748}">
      <dsp:nvSpPr>
        <dsp:cNvPr id="0" name=""/>
        <dsp:cNvSpPr/>
      </dsp:nvSpPr>
      <dsp:spPr>
        <a:xfrm>
          <a:off x="3772033" y="313634"/>
          <a:ext cx="726664" cy="85005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id-ID" sz="1300" kern="1200"/>
        </a:p>
      </dsp:txBody>
      <dsp:txXfrm>
        <a:off x="3772033" y="483646"/>
        <a:ext cx="508665" cy="510035"/>
      </dsp:txXfrm>
    </dsp:sp>
    <dsp:sp modelId="{AD580EF5-B071-4F5A-8075-C174C2B56E1D}">
      <dsp:nvSpPr>
        <dsp:cNvPr id="0" name=""/>
        <dsp:cNvSpPr/>
      </dsp:nvSpPr>
      <dsp:spPr>
        <a:xfrm>
          <a:off x="4800332" y="0"/>
          <a:ext cx="3427660" cy="147732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Apabila rantai utama mengikat gugus alkil sebagai cabang, penomorannya dimulai dari gugus –COOH.</a:t>
          </a:r>
          <a:endParaRPr lang="id-ID" sz="1600" kern="1200"/>
        </a:p>
      </dsp:txBody>
      <dsp:txXfrm>
        <a:off x="4843601" y="43269"/>
        <a:ext cx="3341122" cy="139079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35D9FD-54E3-46F6-B20E-7700DBEF5BD5}">
      <dsp:nvSpPr>
        <dsp:cNvPr id="0" name=""/>
        <dsp:cNvSpPr/>
      </dsp:nvSpPr>
      <dsp:spPr>
        <a:xfrm rot="16200000">
          <a:off x="-441227" y="445852"/>
          <a:ext cx="2514601" cy="1622896"/>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0" tIns="0" rIns="70259" bIns="0" numCol="1" spcCol="1270" anchor="ctr" anchorCtr="0">
          <a:noAutofit/>
        </a:bodyPr>
        <a:lstStyle/>
        <a:p>
          <a:pPr lvl="0" algn="ctr" defTabSz="488950" rtl="0">
            <a:lnSpc>
              <a:spcPct val="90000"/>
            </a:lnSpc>
            <a:spcBef>
              <a:spcPct val="0"/>
            </a:spcBef>
            <a:spcAft>
              <a:spcPct val="35000"/>
            </a:spcAft>
          </a:pPr>
          <a:r>
            <a:rPr lang="id-ID" sz="1100" kern="1200" dirty="0" smtClean="0"/>
            <a:t>a) Asam karboksilat dapat membentuk ikatan hidrogen yang cukup kuat sehingga mempunyai titik didih dan titik leleh yang relatif tinggi dibandingkan alkana dengan jumlah atom karbon yang sama.</a:t>
          </a:r>
          <a:endParaRPr lang="id-ID" sz="1100" kern="1200" dirty="0"/>
        </a:p>
      </dsp:txBody>
      <dsp:txXfrm rot="5400000">
        <a:off x="4626" y="502919"/>
        <a:ext cx="1622896" cy="1508761"/>
      </dsp:txXfrm>
    </dsp:sp>
    <dsp:sp modelId="{AF4AB576-001F-4B69-8098-E0593A55E5F0}">
      <dsp:nvSpPr>
        <dsp:cNvPr id="0" name=""/>
        <dsp:cNvSpPr/>
      </dsp:nvSpPr>
      <dsp:spPr>
        <a:xfrm rot="16200000">
          <a:off x="1303385" y="445852"/>
          <a:ext cx="2514601" cy="1622896"/>
        </a:xfrm>
        <a:prstGeom prst="flowChartManualOperation">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0" tIns="0" rIns="70259" bIns="0" numCol="1" spcCol="1270" anchor="ctr" anchorCtr="0">
          <a:noAutofit/>
        </a:bodyPr>
        <a:lstStyle/>
        <a:p>
          <a:pPr lvl="0" algn="ctr" defTabSz="488950" rtl="0">
            <a:lnSpc>
              <a:spcPct val="90000"/>
            </a:lnSpc>
            <a:spcBef>
              <a:spcPct val="0"/>
            </a:spcBef>
            <a:spcAft>
              <a:spcPct val="35000"/>
            </a:spcAft>
          </a:pPr>
          <a:r>
            <a:rPr lang="id-ID" sz="1100" kern="1200" dirty="0" smtClean="0"/>
            <a:t>b) Asam karboksilat dengan jumlah atom karbon sedikit (suku rendah) merupakan senyawa yang mudah menguap dengan bau tajam. Semakin banyak jumlah atom karbonnya, semakin sukar menguap.</a:t>
          </a:r>
          <a:endParaRPr lang="id-ID" sz="1100" kern="1200" dirty="0"/>
        </a:p>
      </dsp:txBody>
      <dsp:txXfrm rot="5400000">
        <a:off x="1749238" y="502919"/>
        <a:ext cx="1622896" cy="1508761"/>
      </dsp:txXfrm>
    </dsp:sp>
    <dsp:sp modelId="{1F802EF8-3B8E-4429-9AB9-3FA8CC3E000C}">
      <dsp:nvSpPr>
        <dsp:cNvPr id="0" name=""/>
        <dsp:cNvSpPr/>
      </dsp:nvSpPr>
      <dsp:spPr>
        <a:xfrm rot="16200000">
          <a:off x="3047999" y="445852"/>
          <a:ext cx="2514601" cy="1622896"/>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0" tIns="0" rIns="70259" bIns="0" numCol="1" spcCol="1270" anchor="ctr" anchorCtr="0">
          <a:noAutofit/>
        </a:bodyPr>
        <a:lstStyle/>
        <a:p>
          <a:pPr lvl="0" algn="ctr" defTabSz="488950" rtl="0">
            <a:lnSpc>
              <a:spcPct val="90000"/>
            </a:lnSpc>
            <a:spcBef>
              <a:spcPct val="0"/>
            </a:spcBef>
            <a:spcAft>
              <a:spcPct val="35000"/>
            </a:spcAft>
          </a:pPr>
          <a:r>
            <a:rPr lang="id-ID" sz="1100" kern="1200" smtClean="0"/>
            <a:t>c) Asam karboksilat bersifat polar sehingga mudah larut dalam air. Semakin banyak atom karbonnya, semakin sukar larut dalam air.</a:t>
          </a:r>
          <a:endParaRPr lang="id-ID" sz="1100" kern="1200"/>
        </a:p>
      </dsp:txBody>
      <dsp:txXfrm rot="5400000">
        <a:off x="3493852" y="502919"/>
        <a:ext cx="1622896" cy="1508761"/>
      </dsp:txXfrm>
    </dsp:sp>
    <dsp:sp modelId="{C5BAAC22-492D-413D-B564-7E621BC929A1}">
      <dsp:nvSpPr>
        <dsp:cNvPr id="0" name=""/>
        <dsp:cNvSpPr/>
      </dsp:nvSpPr>
      <dsp:spPr>
        <a:xfrm rot="16200000">
          <a:off x="4792613" y="445852"/>
          <a:ext cx="2514601" cy="1622896"/>
        </a:xfrm>
        <a:prstGeom prst="flowChartManualOperation">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0" tIns="0" rIns="70259" bIns="0" numCol="1" spcCol="1270" anchor="ctr" anchorCtr="0">
          <a:noAutofit/>
        </a:bodyPr>
        <a:lstStyle/>
        <a:p>
          <a:pPr lvl="0" algn="ctr" defTabSz="488950" rtl="0">
            <a:lnSpc>
              <a:spcPct val="90000"/>
            </a:lnSpc>
            <a:spcBef>
              <a:spcPct val="0"/>
            </a:spcBef>
            <a:spcAft>
              <a:spcPct val="35000"/>
            </a:spcAft>
          </a:pPr>
          <a:r>
            <a:rPr lang="id-ID" sz="1100" kern="1200" dirty="0" smtClean="0"/>
            <a:t>d) Di dalam air, dua molekul asam karboksilat dapat bergabung membentuk satu molekul (dimer).</a:t>
          </a:r>
          <a:endParaRPr lang="id-ID" sz="1100" kern="1200" dirty="0"/>
        </a:p>
      </dsp:txBody>
      <dsp:txXfrm rot="5400000">
        <a:off x="5238466" y="502919"/>
        <a:ext cx="1622896" cy="1508761"/>
      </dsp:txXfrm>
    </dsp:sp>
    <dsp:sp modelId="{5E453737-6BDB-4BD3-9A48-8E0B6AE4A5B0}">
      <dsp:nvSpPr>
        <dsp:cNvPr id="0" name=""/>
        <dsp:cNvSpPr/>
      </dsp:nvSpPr>
      <dsp:spPr>
        <a:xfrm rot="16200000">
          <a:off x="6537226" y="445852"/>
          <a:ext cx="2514601" cy="1622896"/>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0" tIns="0" rIns="70259" bIns="0" numCol="1" spcCol="1270" anchor="ctr" anchorCtr="0">
          <a:noAutofit/>
        </a:bodyPr>
        <a:lstStyle/>
        <a:p>
          <a:pPr lvl="0" algn="ctr" defTabSz="488950" rtl="0">
            <a:lnSpc>
              <a:spcPct val="90000"/>
            </a:lnSpc>
            <a:spcBef>
              <a:spcPct val="0"/>
            </a:spcBef>
            <a:spcAft>
              <a:spcPct val="35000"/>
            </a:spcAft>
          </a:pPr>
          <a:r>
            <a:rPr lang="id-ID" sz="1100" kern="1200" smtClean="0"/>
            <a:t>e) Asam karboksilat memiliki bau yang menyengat. Asam </a:t>
          </a:r>
          <a:r>
            <a:rPr lang="pl-PL" sz="1100" kern="1200" smtClean="0"/>
            <a:t>karboksilat yang paling umum adalah asam asetat pada</a:t>
          </a:r>
          <a:r>
            <a:rPr lang="id-ID" sz="1100" kern="1200" smtClean="0"/>
            <a:t> cuka dan asam butanoat pada mentega tengik.</a:t>
          </a:r>
          <a:endParaRPr lang="id-ID" sz="1100" kern="1200"/>
        </a:p>
      </dsp:txBody>
      <dsp:txXfrm rot="5400000">
        <a:off x="6983079" y="502919"/>
        <a:ext cx="1622896" cy="15087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0EAD5-D6FF-48A3-B373-32635EF682A1}">
      <dsp:nvSpPr>
        <dsp:cNvPr id="0" name=""/>
        <dsp:cNvSpPr/>
      </dsp:nvSpPr>
      <dsp:spPr>
        <a:xfrm>
          <a:off x="0" y="0"/>
          <a:ext cx="6930390" cy="55214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smtClean="0"/>
            <a:t>Pilih rantai karbon terpanjang yang mengandung gugus –OH sebagai rantai utama.</a:t>
          </a:r>
          <a:endParaRPr lang="id-ID" sz="1400" kern="1200"/>
        </a:p>
      </dsp:txBody>
      <dsp:txXfrm>
        <a:off x="16172" y="16172"/>
        <a:ext cx="6334586" cy="519796"/>
      </dsp:txXfrm>
    </dsp:sp>
    <dsp:sp modelId="{350E3A03-0516-4CAF-8D35-3DDDC4B198E8}">
      <dsp:nvSpPr>
        <dsp:cNvPr id="0" name=""/>
        <dsp:cNvSpPr/>
      </dsp:nvSpPr>
      <dsp:spPr>
        <a:xfrm>
          <a:off x="611504" y="644163"/>
          <a:ext cx="6930390" cy="552140"/>
        </a:xfrm>
        <a:prstGeom prst="roundRect">
          <a:avLst>
            <a:gd name="adj" fmla="val 1000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smtClean="0"/>
            <a:t>Beri nama rantai tersebut dengan nama alkil, yaitu dengan mengganti akhiran “</a:t>
          </a:r>
          <a:r>
            <a:rPr lang="en-US" sz="1400" i="1" kern="1200" smtClean="0"/>
            <a:t>ana</a:t>
          </a:r>
          <a:r>
            <a:rPr lang="en-US" sz="1400" kern="1200" smtClean="0"/>
            <a:t>” menjadi “</a:t>
          </a:r>
          <a:r>
            <a:rPr lang="en-US" sz="1400" i="1" kern="1200" smtClean="0"/>
            <a:t>il</a:t>
          </a:r>
          <a:r>
            <a:rPr lang="en-US" sz="1400" kern="1200" smtClean="0"/>
            <a:t> ”.</a:t>
          </a:r>
          <a:endParaRPr lang="id-ID" sz="1400" kern="1200"/>
        </a:p>
      </dsp:txBody>
      <dsp:txXfrm>
        <a:off x="627676" y="660335"/>
        <a:ext cx="5927649" cy="519796"/>
      </dsp:txXfrm>
    </dsp:sp>
    <dsp:sp modelId="{552C1EBF-C840-4B58-8A35-DD6804A8B28A}">
      <dsp:nvSpPr>
        <dsp:cNvPr id="0" name=""/>
        <dsp:cNvSpPr/>
      </dsp:nvSpPr>
      <dsp:spPr>
        <a:xfrm>
          <a:off x="1223009" y="1288327"/>
          <a:ext cx="6930390" cy="552140"/>
        </a:xfrm>
        <a:prstGeom prst="roundRect">
          <a:avLst>
            <a:gd name="adj" fmla="val 1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err="1" smtClean="0"/>
            <a:t>Kemudian</a:t>
          </a:r>
          <a:r>
            <a:rPr lang="en-US" sz="1400" kern="1200" dirty="0" smtClean="0"/>
            <a:t>, </a:t>
          </a:r>
          <a:r>
            <a:rPr lang="en-US" sz="1400" kern="1200" dirty="0" err="1" smtClean="0"/>
            <a:t>ikuti</a:t>
          </a:r>
          <a:r>
            <a:rPr lang="en-US" sz="1400" kern="1200" dirty="0" smtClean="0"/>
            <a:t> </a:t>
          </a:r>
          <a:r>
            <a:rPr lang="en-US" sz="1400" kern="1200" dirty="0" err="1" smtClean="0"/>
            <a:t>nama</a:t>
          </a:r>
          <a:r>
            <a:rPr lang="en-US" sz="1400" kern="1200" dirty="0" smtClean="0"/>
            <a:t> </a:t>
          </a:r>
          <a:r>
            <a:rPr lang="en-US" sz="1400" kern="1200" dirty="0" err="1" smtClean="0"/>
            <a:t>tersebut</a:t>
          </a:r>
          <a:r>
            <a:rPr lang="en-US" sz="1400" kern="1200" dirty="0" smtClean="0"/>
            <a:t> </a:t>
          </a:r>
          <a:r>
            <a:rPr lang="en-US" sz="1400" kern="1200" dirty="0" err="1" smtClean="0"/>
            <a:t>dengan</a:t>
          </a:r>
          <a:r>
            <a:rPr lang="en-US" sz="1400" kern="1200" dirty="0" smtClean="0"/>
            <a:t> kata “</a:t>
          </a:r>
          <a:r>
            <a:rPr lang="en-US" sz="1400" i="1" kern="1200" dirty="0" err="1" smtClean="0"/>
            <a:t>alkohol</a:t>
          </a:r>
          <a:r>
            <a:rPr lang="en-US" sz="1400" kern="1200" dirty="0" smtClean="0"/>
            <a:t> ”.</a:t>
          </a:r>
          <a:endParaRPr lang="id-ID" sz="1400" kern="1200" dirty="0"/>
        </a:p>
      </dsp:txBody>
      <dsp:txXfrm>
        <a:off x="1239181" y="1304499"/>
        <a:ext cx="5927649" cy="519796"/>
      </dsp:txXfrm>
    </dsp:sp>
    <dsp:sp modelId="{B295E49B-F8B2-4D7E-B70E-5949740447E0}">
      <dsp:nvSpPr>
        <dsp:cNvPr id="0" name=""/>
        <dsp:cNvSpPr/>
      </dsp:nvSpPr>
      <dsp:spPr>
        <a:xfrm>
          <a:off x="6571498" y="418706"/>
          <a:ext cx="358891" cy="358891"/>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id-ID" sz="1600" kern="1200"/>
        </a:p>
      </dsp:txBody>
      <dsp:txXfrm>
        <a:off x="6652248" y="418706"/>
        <a:ext cx="197391" cy="270065"/>
      </dsp:txXfrm>
    </dsp:sp>
    <dsp:sp modelId="{48A75AB0-FC60-4359-B229-1EC3C5B4FBE4}">
      <dsp:nvSpPr>
        <dsp:cNvPr id="0" name=""/>
        <dsp:cNvSpPr/>
      </dsp:nvSpPr>
      <dsp:spPr>
        <a:xfrm>
          <a:off x="7183003" y="1059189"/>
          <a:ext cx="358891" cy="358891"/>
        </a:xfrm>
        <a:prstGeom prst="downArrow">
          <a:avLst>
            <a:gd name="adj1" fmla="val 55000"/>
            <a:gd name="adj2" fmla="val 45000"/>
          </a:avLst>
        </a:prstGeom>
        <a:solidFill>
          <a:schemeClr val="accent4">
            <a:tint val="40000"/>
            <a:alpha val="90000"/>
            <a:hueOff val="-3945706"/>
            <a:satOff val="22157"/>
            <a:lumOff val="1408"/>
            <a:alphaOff val="0"/>
          </a:schemeClr>
        </a:solidFill>
        <a:ln w="25400" cap="flat" cmpd="sng" algn="ctr">
          <a:solidFill>
            <a:schemeClr val="accent4">
              <a:tint val="40000"/>
              <a:alpha val="90000"/>
              <a:hueOff val="-3945706"/>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id-ID" sz="1600" kern="1200"/>
        </a:p>
      </dsp:txBody>
      <dsp:txXfrm>
        <a:off x="7263753" y="1059189"/>
        <a:ext cx="197391" cy="27006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A17449-7823-4252-BBAE-B858816FF1CF}">
      <dsp:nvSpPr>
        <dsp:cNvPr id="0" name=""/>
        <dsp:cNvSpPr/>
      </dsp:nvSpPr>
      <dsp:spPr>
        <a:xfrm>
          <a:off x="381000" y="0"/>
          <a:ext cx="3733800" cy="3733800"/>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6B1ACB-CABD-47A7-B7A0-3FFBEB14FAEA}">
      <dsp:nvSpPr>
        <dsp:cNvPr id="0" name=""/>
        <dsp:cNvSpPr/>
      </dsp:nvSpPr>
      <dsp:spPr>
        <a:xfrm>
          <a:off x="735711" y="354711"/>
          <a:ext cx="1456182" cy="145618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da-DK" sz="1000" kern="1200" smtClean="0"/>
            <a:t>Oksidasi alkohol primer dengan oksidator kuat.</a:t>
          </a:r>
          <a:endParaRPr lang="id-ID" sz="1000" kern="1200"/>
        </a:p>
      </dsp:txBody>
      <dsp:txXfrm>
        <a:off x="806796" y="425796"/>
        <a:ext cx="1314012" cy="1314012"/>
      </dsp:txXfrm>
    </dsp:sp>
    <dsp:sp modelId="{499333C6-73B5-40D1-9BD6-9AF75A444D13}">
      <dsp:nvSpPr>
        <dsp:cNvPr id="0" name=""/>
        <dsp:cNvSpPr/>
      </dsp:nvSpPr>
      <dsp:spPr>
        <a:xfrm>
          <a:off x="2303907" y="354711"/>
          <a:ext cx="1456182" cy="1456182"/>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fi-FI" sz="1000" kern="1200" smtClean="0"/>
            <a:t>Hidrolisis alkana karbonitril (RCN) pada suhu tinggi</a:t>
          </a:r>
          <a:r>
            <a:rPr lang="id-ID" sz="1000" kern="1200" smtClean="0"/>
            <a:t> dan dalam lingkungan asam kuat.</a:t>
          </a:r>
          <a:endParaRPr lang="id-ID" sz="1000" kern="1200"/>
        </a:p>
      </dsp:txBody>
      <dsp:txXfrm>
        <a:off x="2374992" y="425796"/>
        <a:ext cx="1314012" cy="1314012"/>
      </dsp:txXfrm>
    </dsp:sp>
    <dsp:sp modelId="{6A897B7D-F354-4ADC-B264-5C170D015BBB}">
      <dsp:nvSpPr>
        <dsp:cNvPr id="0" name=""/>
        <dsp:cNvSpPr/>
      </dsp:nvSpPr>
      <dsp:spPr>
        <a:xfrm>
          <a:off x="735711" y="1922907"/>
          <a:ext cx="1456182" cy="1456182"/>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it-IT" sz="1000" kern="1200" smtClean="0"/>
            <a:t>Di industri, asam asetat merupakan senyawa penting.</a:t>
          </a:r>
          <a:r>
            <a:rPr lang="id-ID" sz="1000" kern="1200" smtClean="0"/>
            <a:t> Asam asetat dibuat dari hidrasi asetilena yang dioksidasi dengan menggunakan katalis Hg2+.</a:t>
          </a:r>
          <a:endParaRPr lang="id-ID" sz="1000" kern="1200"/>
        </a:p>
      </dsp:txBody>
      <dsp:txXfrm>
        <a:off x="806796" y="1993992"/>
        <a:ext cx="1314012" cy="1314012"/>
      </dsp:txXfrm>
    </dsp:sp>
    <dsp:sp modelId="{0DAA3CA9-5A15-46EC-9392-454287052AA6}">
      <dsp:nvSpPr>
        <dsp:cNvPr id="0" name=""/>
        <dsp:cNvSpPr/>
      </dsp:nvSpPr>
      <dsp:spPr>
        <a:xfrm>
          <a:off x="2303907" y="1922907"/>
          <a:ext cx="1456182" cy="1456182"/>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id-ID" sz="1000" kern="1200" smtClean="0"/>
            <a:t>Asam formiat dibuat dari reaksi antara gas karbon monoksida dengan air pada suhu dan tekanan tinggi menggunakan katalis oksida logam. </a:t>
          </a:r>
          <a:endParaRPr lang="id-ID" sz="1000" kern="1200"/>
        </a:p>
      </dsp:txBody>
      <dsp:txXfrm>
        <a:off x="2374992" y="1993992"/>
        <a:ext cx="1314012" cy="131401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116FC3-3E3A-4CF6-A779-FC5D1365C645}">
      <dsp:nvSpPr>
        <dsp:cNvPr id="0" name=""/>
        <dsp:cNvSpPr/>
      </dsp:nvSpPr>
      <dsp:spPr>
        <a:xfrm>
          <a:off x="0" y="111075"/>
          <a:ext cx="2553624" cy="15321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kern="1200" smtClean="0"/>
            <a:t>Asam formiat digunakan sebagai zat penggumpal lateks (getah karet) dan zat disinfektan.</a:t>
          </a:r>
          <a:endParaRPr lang="id-ID" sz="1800" kern="1200"/>
        </a:p>
      </dsp:txBody>
      <dsp:txXfrm>
        <a:off x="0" y="111075"/>
        <a:ext cx="2553624" cy="1532174"/>
      </dsp:txXfrm>
    </dsp:sp>
    <dsp:sp modelId="{B423F4CA-74DF-4D09-BC70-ABBA178576B9}">
      <dsp:nvSpPr>
        <dsp:cNvPr id="0" name=""/>
        <dsp:cNvSpPr/>
      </dsp:nvSpPr>
      <dsp:spPr>
        <a:xfrm>
          <a:off x="2808986" y="111075"/>
          <a:ext cx="2553624" cy="1532174"/>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kern="1200" smtClean="0"/>
            <a:t>Asam asetat  digunakan sebagai bahan utama pembuatan polivinilasetat (PVA) yang merupakan bahan plastik dan lem.</a:t>
          </a:r>
          <a:endParaRPr lang="id-ID" sz="1800" kern="1200"/>
        </a:p>
      </dsp:txBody>
      <dsp:txXfrm>
        <a:off x="2808986" y="111075"/>
        <a:ext cx="2553624" cy="1532174"/>
      </dsp:txXfrm>
    </dsp:sp>
    <dsp:sp modelId="{417CD441-3448-440C-9725-9E8EC0DC9529}">
      <dsp:nvSpPr>
        <dsp:cNvPr id="0" name=""/>
        <dsp:cNvSpPr/>
      </dsp:nvSpPr>
      <dsp:spPr>
        <a:xfrm>
          <a:off x="5617972" y="111075"/>
          <a:ext cx="2553624" cy="1532174"/>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kern="1200" smtClean="0"/>
            <a:t>Asam propionat dan asam benzoat digunakan sebagai bahan pengawet makanan.</a:t>
          </a:r>
          <a:endParaRPr lang="id-ID" sz="1800" kern="1200"/>
        </a:p>
      </dsp:txBody>
      <dsp:txXfrm>
        <a:off x="5617972" y="111075"/>
        <a:ext cx="2553624" cy="153217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4CE3DD-1F45-4A2E-9B78-B64D4255FB65}">
      <dsp:nvSpPr>
        <dsp:cNvPr id="0" name=""/>
        <dsp:cNvSpPr/>
      </dsp:nvSpPr>
      <dsp:spPr>
        <a:xfrm>
          <a:off x="0" y="4925"/>
          <a:ext cx="8153400" cy="6364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Ester  </a:t>
          </a:r>
          <a:r>
            <a:rPr lang="en-US" sz="1600" kern="1200" dirty="0" err="1" smtClean="0"/>
            <a:t>digunakan</a:t>
          </a:r>
          <a:r>
            <a:rPr lang="en-US" sz="1600" kern="1200" dirty="0" smtClean="0"/>
            <a:t> </a:t>
          </a:r>
          <a:r>
            <a:rPr lang="en-US" sz="1600" kern="1200" dirty="0" err="1" smtClean="0"/>
            <a:t>sebagai</a:t>
          </a:r>
          <a:r>
            <a:rPr lang="en-US" sz="1600" kern="1200" dirty="0" smtClean="0"/>
            <a:t> </a:t>
          </a:r>
          <a:r>
            <a:rPr lang="en-US" sz="1600" kern="1200" dirty="0" err="1" smtClean="0"/>
            <a:t>zat</a:t>
          </a:r>
          <a:r>
            <a:rPr lang="en-US" sz="1600" kern="1200" dirty="0" smtClean="0"/>
            <a:t> </a:t>
          </a:r>
          <a:r>
            <a:rPr lang="en-US" sz="1600" kern="1200" dirty="0" err="1" smtClean="0"/>
            <a:t>tambahan</a:t>
          </a:r>
          <a:r>
            <a:rPr lang="en-US" sz="1600" kern="1200" dirty="0" smtClean="0"/>
            <a:t> </a:t>
          </a:r>
          <a:r>
            <a:rPr lang="en-US" sz="1600" kern="1200" dirty="0" err="1" smtClean="0"/>
            <a:t>pada</a:t>
          </a:r>
          <a:r>
            <a:rPr lang="en-US" sz="1600" kern="1200" dirty="0" smtClean="0"/>
            <a:t> </a:t>
          </a:r>
          <a:r>
            <a:rPr lang="en-US" sz="1600" kern="1200" dirty="0" err="1" smtClean="0"/>
            <a:t>makanan</a:t>
          </a:r>
          <a:r>
            <a:rPr lang="en-US" sz="1600" kern="1200" dirty="0" smtClean="0"/>
            <a:t> </a:t>
          </a:r>
          <a:r>
            <a:rPr lang="en-US" sz="1600" kern="1200" dirty="0" err="1" smtClean="0"/>
            <a:t>atau</a:t>
          </a:r>
          <a:r>
            <a:rPr lang="en-US" sz="1600" kern="1200" dirty="0" smtClean="0"/>
            <a:t> </a:t>
          </a:r>
          <a:r>
            <a:rPr lang="en-US" sz="1600" kern="1200" dirty="0" err="1" smtClean="0"/>
            <a:t>minuman</a:t>
          </a:r>
          <a:r>
            <a:rPr lang="en-US" sz="1600" kern="1200" dirty="0" smtClean="0"/>
            <a:t> yang </a:t>
          </a:r>
          <a:r>
            <a:rPr lang="en-US" sz="1600" kern="1200" dirty="0" err="1" smtClean="0"/>
            <a:t>akan</a:t>
          </a:r>
          <a:r>
            <a:rPr lang="en-US" sz="1600" kern="1200" dirty="0" smtClean="0"/>
            <a:t> </a:t>
          </a:r>
          <a:r>
            <a:rPr lang="en-US" sz="1600" kern="1200" dirty="0" err="1" smtClean="0"/>
            <a:t>memberikan</a:t>
          </a:r>
          <a:r>
            <a:rPr lang="en-US" sz="1600" kern="1200" dirty="0" smtClean="0"/>
            <a:t> aroma </a:t>
          </a:r>
          <a:r>
            <a:rPr lang="en-US" sz="1600" kern="1200" dirty="0" err="1" smtClean="0"/>
            <a:t>tertentu</a:t>
          </a:r>
          <a:r>
            <a:rPr lang="en-US" sz="1600" kern="1200" dirty="0" smtClean="0"/>
            <a:t>.</a:t>
          </a:r>
          <a:endParaRPr lang="id-ID" sz="1600" kern="1200" dirty="0"/>
        </a:p>
      </dsp:txBody>
      <dsp:txXfrm>
        <a:off x="31070" y="35995"/>
        <a:ext cx="8091260" cy="57434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78E69F-F22B-49C7-A07D-5CADAD142459}">
      <dsp:nvSpPr>
        <dsp:cNvPr id="0" name=""/>
        <dsp:cNvSpPr/>
      </dsp:nvSpPr>
      <dsp:spPr>
        <a:xfrm>
          <a:off x="617219" y="0"/>
          <a:ext cx="6995160" cy="2031325"/>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B950D3-9A30-485E-B2EB-193DE12CCE0C}">
      <dsp:nvSpPr>
        <dsp:cNvPr id="0" name=""/>
        <dsp:cNvSpPr/>
      </dsp:nvSpPr>
      <dsp:spPr>
        <a:xfrm>
          <a:off x="180415" y="202527"/>
          <a:ext cx="2413164" cy="162627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t>Didahului dengan awalan halo- diikuti dengan nama alkana yang mengikat. Jumlah halogen disebutkan dengan awalan mono-, di-, tri-, tetra-, dan seterusnya.</a:t>
          </a:r>
          <a:endParaRPr lang="id-ID" sz="1400" kern="1200"/>
        </a:p>
      </dsp:txBody>
      <dsp:txXfrm>
        <a:off x="259803" y="281915"/>
        <a:ext cx="2254388" cy="1467494"/>
      </dsp:txXfrm>
    </dsp:sp>
    <dsp:sp modelId="{BB4E29AB-63A4-4506-95A4-EBFC64848870}">
      <dsp:nvSpPr>
        <dsp:cNvPr id="0" name=""/>
        <dsp:cNvSpPr/>
      </dsp:nvSpPr>
      <dsp:spPr>
        <a:xfrm>
          <a:off x="2908217" y="202527"/>
          <a:ext cx="2413164" cy="162627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t>Jika rantai karbonnya panjang, penomoran dilakukan dengan memberi nomor serendah mungkin pada atom karbon tempat atom halogen terikat.</a:t>
          </a:r>
          <a:endParaRPr lang="id-ID" sz="1400" kern="1200"/>
        </a:p>
      </dsp:txBody>
      <dsp:txXfrm>
        <a:off x="2987605" y="281915"/>
        <a:ext cx="2254388" cy="1467494"/>
      </dsp:txXfrm>
    </dsp:sp>
    <dsp:sp modelId="{BA5512F9-91F9-4484-AD61-1F27640E3B00}">
      <dsp:nvSpPr>
        <dsp:cNvPr id="0" name=""/>
        <dsp:cNvSpPr/>
      </dsp:nvSpPr>
      <dsp:spPr>
        <a:xfrm>
          <a:off x="5636019" y="202527"/>
          <a:ext cx="2413164" cy="162627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t>Jika terdapat lebih dari satu gugus halogen atau gugus alkil, penomorannya dimulai dari atom C yang paling dekat dengan cabang. </a:t>
          </a:r>
          <a:endParaRPr lang="id-ID" sz="1400" kern="1200"/>
        </a:p>
      </dsp:txBody>
      <dsp:txXfrm>
        <a:off x="5715407" y="281915"/>
        <a:ext cx="2254388" cy="146749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D8AFC0-F9FF-4F47-80B3-CE287C4E5C5E}">
      <dsp:nvSpPr>
        <dsp:cNvPr id="0" name=""/>
        <dsp:cNvSpPr/>
      </dsp:nvSpPr>
      <dsp:spPr>
        <a:xfrm rot="16200000">
          <a:off x="-353666" y="355671"/>
          <a:ext cx="2678668" cy="1967325"/>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90014" bIns="0" numCol="1" spcCol="1270" anchor="ctr" anchorCtr="0">
          <a:noAutofit/>
        </a:bodyPr>
        <a:lstStyle/>
        <a:p>
          <a:pPr lvl="0" algn="ctr" defTabSz="622300" rtl="0">
            <a:lnSpc>
              <a:spcPct val="90000"/>
            </a:lnSpc>
            <a:spcBef>
              <a:spcPct val="0"/>
            </a:spcBef>
            <a:spcAft>
              <a:spcPct val="35000"/>
            </a:spcAft>
          </a:pPr>
          <a:r>
            <a:rPr lang="id-ID" sz="1400" kern="1200" smtClean="0"/>
            <a:t>1) Haloalkana merupakan senyawa tidak berwarna, tidak berbau, dan sukar larut dalam air.</a:t>
          </a:r>
          <a:endParaRPr lang="id-ID" sz="1400" kern="1200"/>
        </a:p>
      </dsp:txBody>
      <dsp:txXfrm rot="5400000">
        <a:off x="2006" y="535733"/>
        <a:ext cx="1967325" cy="1607200"/>
      </dsp:txXfrm>
    </dsp:sp>
    <dsp:sp modelId="{A96B1B78-7D99-42D3-A0F5-7418E7F47A56}">
      <dsp:nvSpPr>
        <dsp:cNvPr id="0" name=""/>
        <dsp:cNvSpPr/>
      </dsp:nvSpPr>
      <dsp:spPr>
        <a:xfrm rot="16200000">
          <a:off x="1761208" y="355671"/>
          <a:ext cx="2678668" cy="1967325"/>
        </a:xfrm>
        <a:prstGeom prst="flowChartManualOperation">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90014" bIns="0" numCol="1" spcCol="1270" anchor="ctr" anchorCtr="0">
          <a:noAutofit/>
        </a:bodyPr>
        <a:lstStyle/>
        <a:p>
          <a:pPr lvl="0" algn="ctr" defTabSz="622300" rtl="0">
            <a:lnSpc>
              <a:spcPct val="90000"/>
            </a:lnSpc>
            <a:spcBef>
              <a:spcPct val="0"/>
            </a:spcBef>
            <a:spcAft>
              <a:spcPct val="35000"/>
            </a:spcAft>
          </a:pPr>
          <a:r>
            <a:rPr lang="id-ID" sz="1400" kern="1200" dirty="0" smtClean="0"/>
            <a:t>2) Adanya halogen yang terikat pada alkana menyebabkan terjadinya kepolaran ikatan sehingga beberapa senyawa haloalkana bersifat polar.</a:t>
          </a:r>
          <a:endParaRPr lang="id-ID" sz="1400" kern="1200" dirty="0"/>
        </a:p>
      </dsp:txBody>
      <dsp:txXfrm rot="5400000">
        <a:off x="2116880" y="535733"/>
        <a:ext cx="1967325" cy="1607200"/>
      </dsp:txXfrm>
    </dsp:sp>
    <dsp:sp modelId="{6DAF05C6-A9C3-4275-B6EF-7C6FEBF08621}">
      <dsp:nvSpPr>
        <dsp:cNvPr id="0" name=""/>
        <dsp:cNvSpPr/>
      </dsp:nvSpPr>
      <dsp:spPr>
        <a:xfrm rot="16200000">
          <a:off x="3876083" y="355671"/>
          <a:ext cx="2678668" cy="1967325"/>
        </a:xfrm>
        <a:prstGeom prst="flowChartManualOperation">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90014" bIns="0" numCol="1" spcCol="1270" anchor="ctr" anchorCtr="0">
          <a:noAutofit/>
        </a:bodyPr>
        <a:lstStyle/>
        <a:p>
          <a:pPr lvl="0" algn="ctr" defTabSz="622300" rtl="0">
            <a:lnSpc>
              <a:spcPct val="90000"/>
            </a:lnSpc>
            <a:spcBef>
              <a:spcPct val="0"/>
            </a:spcBef>
            <a:spcAft>
              <a:spcPct val="35000"/>
            </a:spcAft>
          </a:pPr>
          <a:r>
            <a:rPr lang="id-ID" sz="1400" kern="1200" smtClean="0"/>
            <a:t>3) Untuk jumlah atom karbon yang sama, haloalkana mempunyai titik didih yang lebih tinggi daripada alkana.</a:t>
          </a:r>
          <a:endParaRPr lang="id-ID" sz="1400" kern="1200"/>
        </a:p>
      </dsp:txBody>
      <dsp:txXfrm rot="5400000">
        <a:off x="4231755" y="535733"/>
        <a:ext cx="1967325" cy="1607200"/>
      </dsp:txXfrm>
    </dsp:sp>
    <dsp:sp modelId="{3767A482-6EE4-47B4-A7F3-4F91F0836D92}">
      <dsp:nvSpPr>
        <dsp:cNvPr id="0" name=""/>
        <dsp:cNvSpPr/>
      </dsp:nvSpPr>
      <dsp:spPr>
        <a:xfrm rot="16200000">
          <a:off x="5990958" y="355671"/>
          <a:ext cx="2678668" cy="1967325"/>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90014" bIns="0" numCol="1" spcCol="1270" anchor="ctr" anchorCtr="0">
          <a:noAutofit/>
        </a:bodyPr>
        <a:lstStyle/>
        <a:p>
          <a:pPr lvl="0" algn="ctr" defTabSz="622300" rtl="0">
            <a:lnSpc>
              <a:spcPct val="90000"/>
            </a:lnSpc>
            <a:spcBef>
              <a:spcPct val="0"/>
            </a:spcBef>
            <a:spcAft>
              <a:spcPct val="35000"/>
            </a:spcAft>
          </a:pPr>
          <a:r>
            <a:rPr lang="id-ID" sz="1400" kern="1200" smtClean="0"/>
            <a:t>4) Untuk jenis halogen yang diikat, titik didihnya semakin tinggi dengan urutan F, Cl, Br, dan I. </a:t>
          </a:r>
          <a:endParaRPr lang="id-ID" sz="1400" kern="1200"/>
        </a:p>
      </dsp:txBody>
      <dsp:txXfrm rot="5400000">
        <a:off x="6346630" y="535733"/>
        <a:ext cx="1967325" cy="160720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5B6B82-D06A-4E2A-A463-8DE586916605}">
      <dsp:nvSpPr>
        <dsp:cNvPr id="0" name=""/>
        <dsp:cNvSpPr/>
      </dsp:nvSpPr>
      <dsp:spPr>
        <a:xfrm>
          <a:off x="2411" y="70526"/>
          <a:ext cx="1912739" cy="189027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PVC (polivinilklorida) merupakan polimer yang digunakan sebagai pipa plastik (pipa air).</a:t>
          </a:r>
          <a:endParaRPr lang="id-ID" sz="1600" kern="1200"/>
        </a:p>
      </dsp:txBody>
      <dsp:txXfrm>
        <a:off x="2411" y="70526"/>
        <a:ext cx="1912739" cy="1890272"/>
      </dsp:txXfrm>
    </dsp:sp>
    <dsp:sp modelId="{FAB7E935-8F9E-4525-BD1F-9636B84F4FAD}">
      <dsp:nvSpPr>
        <dsp:cNvPr id="0" name=""/>
        <dsp:cNvSpPr/>
      </dsp:nvSpPr>
      <dsp:spPr>
        <a:xfrm>
          <a:off x="2106423" y="70526"/>
          <a:ext cx="1912739" cy="1890272"/>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Teflon (politetrafluoroetana) banyak digunakan sebagai bahan pembuat peralatan rumah tangga.</a:t>
          </a:r>
          <a:endParaRPr lang="id-ID" sz="1600" kern="1200"/>
        </a:p>
      </dsp:txBody>
      <dsp:txXfrm>
        <a:off x="2106423" y="70526"/>
        <a:ext cx="1912739" cy="1890272"/>
      </dsp:txXfrm>
    </dsp:sp>
    <dsp:sp modelId="{D2675387-177A-417A-A82A-A7D19A6559A9}">
      <dsp:nvSpPr>
        <dsp:cNvPr id="0" name=""/>
        <dsp:cNvSpPr/>
      </dsp:nvSpPr>
      <dsp:spPr>
        <a:xfrm>
          <a:off x="4210436" y="70526"/>
          <a:ext cx="1912739" cy="1890272"/>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1,1,1-trikloroetana digunakan untuk pelarut cat dan pembersih.</a:t>
          </a:r>
          <a:endParaRPr lang="id-ID" sz="1600" kern="1200"/>
        </a:p>
      </dsp:txBody>
      <dsp:txXfrm>
        <a:off x="4210436" y="70526"/>
        <a:ext cx="1912739" cy="1890272"/>
      </dsp:txXfrm>
    </dsp:sp>
    <dsp:sp modelId="{9214FD8D-078C-4095-8B16-2A1E85074E4D}">
      <dsp:nvSpPr>
        <dsp:cNvPr id="0" name=""/>
        <dsp:cNvSpPr/>
      </dsp:nvSpPr>
      <dsp:spPr>
        <a:xfrm>
          <a:off x="6314449" y="70526"/>
          <a:ext cx="1912739" cy="189027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smtClean="0"/>
            <a:t>DDT (</a:t>
          </a:r>
          <a:r>
            <a:rPr lang="en-US" sz="1600" kern="1200" dirty="0" err="1" smtClean="0"/>
            <a:t>diklorodifeniltrikloroetana</a:t>
          </a:r>
          <a:r>
            <a:rPr lang="en-US" sz="1600" kern="1200" dirty="0" smtClean="0"/>
            <a:t>) </a:t>
          </a:r>
          <a:r>
            <a:rPr lang="en-US" sz="1600" kern="1200" dirty="0" err="1" smtClean="0"/>
            <a:t>dan</a:t>
          </a:r>
          <a:r>
            <a:rPr lang="en-US" sz="1600" kern="1200" dirty="0" smtClean="0"/>
            <a:t> </a:t>
          </a:r>
          <a:r>
            <a:rPr lang="en-US" sz="1600" kern="1200" dirty="0" err="1" smtClean="0"/>
            <a:t>gamexen</a:t>
          </a:r>
          <a:r>
            <a:rPr lang="en-US" sz="1600" kern="1200" dirty="0" smtClean="0"/>
            <a:t> (</a:t>
          </a:r>
          <a:r>
            <a:rPr lang="en-US" sz="1600" kern="1200" dirty="0" err="1" smtClean="0"/>
            <a:t>heksakloro</a:t>
          </a:r>
          <a:r>
            <a:rPr lang="en-US" sz="1600" kern="1200" dirty="0" smtClean="0"/>
            <a:t>­ </a:t>
          </a:r>
          <a:r>
            <a:rPr lang="en-US" sz="1600" kern="1200" dirty="0" err="1" smtClean="0"/>
            <a:t>sikloheksana</a:t>
          </a:r>
          <a:r>
            <a:rPr lang="en-US" sz="1600" kern="1200" dirty="0" smtClean="0"/>
            <a:t>) </a:t>
          </a:r>
          <a:r>
            <a:rPr lang="en-US" sz="1600" kern="1200" dirty="0" err="1" smtClean="0"/>
            <a:t>banyak</a:t>
          </a:r>
          <a:r>
            <a:rPr lang="en-US" sz="1600" kern="1200" dirty="0" smtClean="0"/>
            <a:t> </a:t>
          </a:r>
          <a:r>
            <a:rPr lang="en-US" sz="1600" kern="1200" dirty="0" err="1" smtClean="0"/>
            <a:t>digunakan</a:t>
          </a:r>
          <a:r>
            <a:rPr lang="en-US" sz="1600" kern="1200" dirty="0" smtClean="0"/>
            <a:t> </a:t>
          </a:r>
          <a:r>
            <a:rPr lang="en-US" sz="1600" kern="1200" dirty="0" err="1" smtClean="0"/>
            <a:t>sebagai</a:t>
          </a:r>
          <a:r>
            <a:rPr lang="en-US" sz="1600" kern="1200" dirty="0" smtClean="0"/>
            <a:t> </a:t>
          </a:r>
          <a:r>
            <a:rPr lang="en-US" sz="1600" kern="1200" dirty="0" err="1" smtClean="0"/>
            <a:t>pestisida</a:t>
          </a:r>
          <a:endParaRPr lang="id-ID" sz="1600" kern="1200" dirty="0"/>
        </a:p>
      </dsp:txBody>
      <dsp:txXfrm>
        <a:off x="6314449" y="70526"/>
        <a:ext cx="1912739" cy="18902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C40144-A976-41E6-836B-957DF8C0B7CD}">
      <dsp:nvSpPr>
        <dsp:cNvPr id="0" name=""/>
        <dsp:cNvSpPr/>
      </dsp:nvSpPr>
      <dsp:spPr>
        <a:xfrm>
          <a:off x="135149" y="443"/>
          <a:ext cx="3211588" cy="145156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err="1" smtClean="0"/>
            <a:t>Dengan</a:t>
          </a:r>
          <a:r>
            <a:rPr lang="en-US" sz="1700" kern="1200" dirty="0" smtClean="0"/>
            <a:t> </a:t>
          </a:r>
          <a:r>
            <a:rPr lang="en-US" sz="1700" kern="1200" dirty="0" err="1" smtClean="0"/>
            <a:t>memandang</a:t>
          </a:r>
          <a:r>
            <a:rPr lang="en-US" sz="1700" kern="1200" dirty="0" smtClean="0"/>
            <a:t> </a:t>
          </a:r>
          <a:r>
            <a:rPr lang="en-US" sz="1700" kern="1200" dirty="0" err="1" smtClean="0"/>
            <a:t>bahwa</a:t>
          </a:r>
          <a:r>
            <a:rPr lang="en-US" sz="1700" kern="1200" dirty="0" smtClean="0"/>
            <a:t> </a:t>
          </a:r>
          <a:r>
            <a:rPr lang="en-US" sz="1700" kern="1200" dirty="0" err="1" smtClean="0"/>
            <a:t>eter</a:t>
          </a:r>
          <a:r>
            <a:rPr lang="en-US" sz="1700" kern="1200" dirty="0" smtClean="0"/>
            <a:t> </a:t>
          </a:r>
          <a:r>
            <a:rPr lang="en-US" sz="1700" kern="1200" dirty="0" err="1" smtClean="0"/>
            <a:t>merupakan</a:t>
          </a:r>
          <a:r>
            <a:rPr lang="en-US" sz="1700" kern="1200" dirty="0" smtClean="0"/>
            <a:t> </a:t>
          </a:r>
          <a:r>
            <a:rPr lang="en-US" sz="1700" kern="1200" dirty="0" err="1" smtClean="0"/>
            <a:t>gugus</a:t>
          </a:r>
          <a:r>
            <a:rPr lang="en-US" sz="1700" kern="1200" dirty="0" smtClean="0"/>
            <a:t> </a:t>
          </a:r>
          <a:r>
            <a:rPr lang="en-US" sz="1700" kern="1200" dirty="0" err="1" smtClean="0"/>
            <a:t>alkoksi</a:t>
          </a:r>
          <a:r>
            <a:rPr lang="en-US" sz="1700" kern="1200" dirty="0" smtClean="0"/>
            <a:t> (–O–R′) yang </a:t>
          </a:r>
          <a:r>
            <a:rPr lang="en-US" sz="1700" kern="1200" dirty="0" err="1" smtClean="0"/>
            <a:t>terikat</a:t>
          </a:r>
          <a:r>
            <a:rPr lang="en-US" sz="1700" kern="1200" dirty="0" smtClean="0"/>
            <a:t> </a:t>
          </a:r>
          <a:r>
            <a:rPr lang="en-US" sz="1700" kern="1200" dirty="0" err="1" smtClean="0"/>
            <a:t>pada</a:t>
          </a:r>
          <a:r>
            <a:rPr lang="en-US" sz="1700" kern="1200" dirty="0" smtClean="0"/>
            <a:t> </a:t>
          </a:r>
          <a:r>
            <a:rPr lang="en-US" sz="1700" kern="1200" dirty="0" err="1" smtClean="0"/>
            <a:t>suatu</a:t>
          </a:r>
          <a:r>
            <a:rPr lang="en-US" sz="1700" kern="1200" dirty="0" smtClean="0"/>
            <a:t> </a:t>
          </a:r>
          <a:r>
            <a:rPr lang="en-US" sz="1700" kern="1200" dirty="0" err="1" smtClean="0"/>
            <a:t>alkana</a:t>
          </a:r>
          <a:r>
            <a:rPr lang="en-US" sz="1700" kern="1200" dirty="0" smtClean="0"/>
            <a:t>. </a:t>
          </a:r>
          <a:r>
            <a:rPr lang="en-US" sz="1700" kern="1200" dirty="0" err="1" smtClean="0"/>
            <a:t>Oleh</a:t>
          </a:r>
          <a:r>
            <a:rPr lang="en-US" sz="1700" kern="1200" dirty="0" smtClean="0"/>
            <a:t> </a:t>
          </a:r>
          <a:r>
            <a:rPr lang="en-US" sz="1700" kern="1200" dirty="0" err="1" smtClean="0"/>
            <a:t>karena</a:t>
          </a:r>
          <a:r>
            <a:rPr lang="en-US" sz="1700" kern="1200" dirty="0" smtClean="0"/>
            <a:t> </a:t>
          </a:r>
          <a:r>
            <a:rPr lang="en-US" sz="1700" kern="1200" dirty="0" err="1" smtClean="0"/>
            <a:t>itu</a:t>
          </a:r>
          <a:r>
            <a:rPr lang="en-US" sz="1700" kern="1200" dirty="0" smtClean="0"/>
            <a:t>, </a:t>
          </a:r>
          <a:r>
            <a:rPr lang="en-US" sz="1700" kern="1200" dirty="0" err="1" smtClean="0"/>
            <a:t>eter</a:t>
          </a:r>
          <a:r>
            <a:rPr lang="en-US" sz="1700" kern="1200" dirty="0" smtClean="0"/>
            <a:t> </a:t>
          </a:r>
          <a:r>
            <a:rPr lang="en-US" sz="1700" kern="1200" dirty="0" err="1" smtClean="0"/>
            <a:t>disebut</a:t>
          </a:r>
          <a:r>
            <a:rPr lang="en-US" sz="1700" kern="1200" dirty="0" smtClean="0"/>
            <a:t> juga </a:t>
          </a:r>
          <a:r>
            <a:rPr lang="en-US" sz="1700" kern="1200" dirty="0" err="1" smtClean="0"/>
            <a:t>dengan</a:t>
          </a:r>
          <a:r>
            <a:rPr lang="en-US" sz="1700" kern="1200" dirty="0" smtClean="0"/>
            <a:t> </a:t>
          </a:r>
          <a:r>
            <a:rPr lang="en-US" sz="1700" b="1" i="1" kern="1200" dirty="0" err="1" smtClean="0"/>
            <a:t>alkoksi</a:t>
          </a:r>
          <a:r>
            <a:rPr lang="en-US" sz="1700" b="1" i="1" kern="1200" dirty="0" smtClean="0"/>
            <a:t> </a:t>
          </a:r>
          <a:r>
            <a:rPr lang="en-US" sz="1700" b="1" i="1" kern="1200" dirty="0" err="1" smtClean="0"/>
            <a:t>alkana</a:t>
          </a:r>
          <a:r>
            <a:rPr lang="en-US" sz="1700" kern="1200" dirty="0" smtClean="0"/>
            <a:t>. </a:t>
          </a:r>
          <a:endParaRPr lang="id-ID" sz="1700" kern="1200" dirty="0"/>
        </a:p>
      </dsp:txBody>
      <dsp:txXfrm>
        <a:off x="177664" y="42958"/>
        <a:ext cx="3126558" cy="1366535"/>
      </dsp:txXfrm>
    </dsp:sp>
    <dsp:sp modelId="{005B44B4-BC7B-4451-A685-7D28C59E3C3B}">
      <dsp:nvSpPr>
        <dsp:cNvPr id="0" name=""/>
        <dsp:cNvSpPr/>
      </dsp:nvSpPr>
      <dsp:spPr>
        <a:xfrm rot="5400000">
          <a:off x="1468775" y="1488297"/>
          <a:ext cx="544337" cy="65320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id-ID" sz="1400" kern="1200"/>
        </a:p>
      </dsp:txBody>
      <dsp:txXfrm rot="-5400000">
        <a:off x="1544983" y="1542731"/>
        <a:ext cx="391922" cy="381036"/>
      </dsp:txXfrm>
    </dsp:sp>
    <dsp:sp modelId="{A6ED8694-B490-4848-AC6B-C807EB99B150}">
      <dsp:nvSpPr>
        <dsp:cNvPr id="0" name=""/>
        <dsp:cNvSpPr/>
      </dsp:nvSpPr>
      <dsp:spPr>
        <a:xfrm>
          <a:off x="135149" y="2177791"/>
          <a:ext cx="3211588" cy="1451565"/>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smtClean="0"/>
            <a:t>Letak gugus alkoksi pada alkana diberi nomor seperti pada penomoran terhadap gugus alkil dari suatu alkana yang bercabang.</a:t>
          </a:r>
          <a:endParaRPr lang="id-ID" sz="1700" kern="1200"/>
        </a:p>
      </dsp:txBody>
      <dsp:txXfrm>
        <a:off x="177664" y="2220306"/>
        <a:ext cx="3126558" cy="13665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5F5E8-E3D8-4260-8641-78356967C023}">
      <dsp:nvSpPr>
        <dsp:cNvPr id="0" name=""/>
        <dsp:cNvSpPr/>
      </dsp:nvSpPr>
      <dsp:spPr>
        <a:xfrm>
          <a:off x="94847" y="450"/>
          <a:ext cx="2858304" cy="147525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err="1" smtClean="0"/>
            <a:t>Eter</a:t>
          </a:r>
          <a:r>
            <a:rPr lang="en-US" sz="1700" kern="1200" dirty="0" smtClean="0"/>
            <a:t> yang </a:t>
          </a:r>
          <a:r>
            <a:rPr lang="en-US" sz="1700" kern="1200" dirty="0" err="1" smtClean="0"/>
            <a:t>memiliki</a:t>
          </a:r>
          <a:r>
            <a:rPr lang="en-US" sz="1700" kern="1200" dirty="0" smtClean="0"/>
            <a:t> </a:t>
          </a:r>
          <a:r>
            <a:rPr lang="en-US" sz="1700" kern="1200" dirty="0" err="1" smtClean="0"/>
            <a:t>gugus</a:t>
          </a:r>
          <a:r>
            <a:rPr lang="en-US" sz="1700" kern="1200" dirty="0" smtClean="0"/>
            <a:t> </a:t>
          </a:r>
          <a:r>
            <a:rPr lang="en-US" sz="1700" kern="1200" dirty="0" err="1" smtClean="0"/>
            <a:t>alkil</a:t>
          </a:r>
          <a:r>
            <a:rPr lang="en-US" sz="1700" kern="1200" dirty="0" smtClean="0"/>
            <a:t> R </a:t>
          </a:r>
          <a:r>
            <a:rPr lang="en-US" sz="1700" kern="1200" dirty="0" err="1" smtClean="0"/>
            <a:t>sama</a:t>
          </a:r>
          <a:r>
            <a:rPr lang="en-US" sz="1700" kern="1200" dirty="0" smtClean="0"/>
            <a:t> </a:t>
          </a:r>
          <a:r>
            <a:rPr lang="en-US" sz="1700" kern="1200" dirty="0" err="1" smtClean="0"/>
            <a:t>dengan</a:t>
          </a:r>
          <a:r>
            <a:rPr lang="en-US" sz="1700" kern="1200" dirty="0" smtClean="0"/>
            <a:t> </a:t>
          </a:r>
          <a:r>
            <a:rPr lang="en-US" sz="1700" kern="1200" dirty="0" err="1" smtClean="0"/>
            <a:t>gugus</a:t>
          </a:r>
          <a:r>
            <a:rPr lang="en-US" sz="1700" kern="1200" dirty="0" smtClean="0"/>
            <a:t> R′ </a:t>
          </a:r>
          <a:r>
            <a:rPr lang="en-US" sz="1700" kern="1200" dirty="0" err="1" smtClean="0"/>
            <a:t>disebut</a:t>
          </a:r>
          <a:r>
            <a:rPr lang="en-US" sz="1700" kern="1200" dirty="0" smtClean="0"/>
            <a:t> </a:t>
          </a:r>
          <a:r>
            <a:rPr lang="en-US" sz="1700" kern="1200" dirty="0" err="1" smtClean="0"/>
            <a:t>eter</a:t>
          </a:r>
          <a:r>
            <a:rPr lang="en-US" sz="1700" kern="1200" dirty="0" smtClean="0"/>
            <a:t> </a:t>
          </a:r>
          <a:r>
            <a:rPr lang="en-US" sz="1700" kern="1200" dirty="0" err="1" smtClean="0"/>
            <a:t>simetris</a:t>
          </a:r>
          <a:r>
            <a:rPr lang="en-US" sz="1700" kern="1200" dirty="0" smtClean="0"/>
            <a:t> </a:t>
          </a:r>
          <a:r>
            <a:rPr lang="en-US" sz="1700" kern="1200" dirty="0" err="1" smtClean="0"/>
            <a:t>dan</a:t>
          </a:r>
          <a:r>
            <a:rPr lang="en-US" sz="1700" kern="1200" dirty="0" smtClean="0"/>
            <a:t> </a:t>
          </a:r>
          <a:r>
            <a:rPr lang="en-US" sz="1700" kern="1200" dirty="0" err="1" smtClean="0"/>
            <a:t>penamaannya</a:t>
          </a:r>
          <a:r>
            <a:rPr lang="en-US" sz="1700" kern="1200" dirty="0" smtClean="0"/>
            <a:t> </a:t>
          </a:r>
          <a:r>
            <a:rPr lang="en-US" sz="1700" kern="1200" dirty="0" err="1" smtClean="0"/>
            <a:t>disebut</a:t>
          </a:r>
          <a:r>
            <a:rPr lang="en-US" sz="1700" kern="1200" dirty="0" smtClean="0"/>
            <a:t> </a:t>
          </a:r>
          <a:r>
            <a:rPr lang="en-US" sz="1700" kern="1200" dirty="0" err="1" smtClean="0"/>
            <a:t>dengan</a:t>
          </a:r>
          <a:r>
            <a:rPr lang="en-US" sz="1700" kern="1200" dirty="0" smtClean="0"/>
            <a:t> </a:t>
          </a:r>
          <a:r>
            <a:rPr lang="en-US" sz="1700" i="1" kern="1200" dirty="0" err="1" smtClean="0"/>
            <a:t>dialkil</a:t>
          </a:r>
          <a:r>
            <a:rPr lang="en-US" sz="1700" i="1" kern="1200" dirty="0" smtClean="0"/>
            <a:t> </a:t>
          </a:r>
          <a:r>
            <a:rPr lang="en-US" sz="1700" i="1" kern="1200" dirty="0" err="1" smtClean="0"/>
            <a:t>eter</a:t>
          </a:r>
          <a:r>
            <a:rPr lang="en-US" sz="1700" kern="1200" dirty="0" smtClean="0"/>
            <a:t>.</a:t>
          </a:r>
          <a:endParaRPr lang="id-ID" sz="1700" kern="1200" dirty="0"/>
        </a:p>
      </dsp:txBody>
      <dsp:txXfrm>
        <a:off x="138056" y="43659"/>
        <a:ext cx="2771886" cy="1388835"/>
      </dsp:txXfrm>
    </dsp:sp>
    <dsp:sp modelId="{6B875D12-03A7-4DD9-AEDE-859C6658C61A}">
      <dsp:nvSpPr>
        <dsp:cNvPr id="0" name=""/>
        <dsp:cNvSpPr/>
      </dsp:nvSpPr>
      <dsp:spPr>
        <a:xfrm rot="5400000">
          <a:off x="1247389" y="1512585"/>
          <a:ext cx="553220" cy="66386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id-ID" sz="1400" kern="1200"/>
        </a:p>
      </dsp:txBody>
      <dsp:txXfrm rot="-5400000">
        <a:off x="1324840" y="1567907"/>
        <a:ext cx="398318" cy="387254"/>
      </dsp:txXfrm>
    </dsp:sp>
    <dsp:sp modelId="{9A92962A-D0A3-4BEF-A8E6-1EC562A39B0A}">
      <dsp:nvSpPr>
        <dsp:cNvPr id="0" name=""/>
        <dsp:cNvSpPr/>
      </dsp:nvSpPr>
      <dsp:spPr>
        <a:xfrm>
          <a:off x="94847" y="2213330"/>
          <a:ext cx="2858304" cy="1475253"/>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err="1" smtClean="0"/>
            <a:t>Eter</a:t>
          </a:r>
          <a:r>
            <a:rPr lang="en-US" sz="1700" kern="1200" dirty="0" smtClean="0"/>
            <a:t> yang </a:t>
          </a:r>
          <a:r>
            <a:rPr lang="en-US" sz="1700" kern="1200" dirty="0" err="1" smtClean="0"/>
            <a:t>memiliki</a:t>
          </a:r>
          <a:r>
            <a:rPr lang="en-US" sz="1700" kern="1200" dirty="0" smtClean="0"/>
            <a:t> </a:t>
          </a:r>
          <a:r>
            <a:rPr lang="en-US" sz="1700" kern="1200" dirty="0" err="1" smtClean="0"/>
            <a:t>gugus</a:t>
          </a:r>
          <a:r>
            <a:rPr lang="en-US" sz="1700" kern="1200" dirty="0" smtClean="0"/>
            <a:t> R </a:t>
          </a:r>
          <a:r>
            <a:rPr lang="en-US" sz="1700" kern="1200" dirty="0" err="1" smtClean="0"/>
            <a:t>tidak</a:t>
          </a:r>
          <a:r>
            <a:rPr lang="en-US" sz="1700" kern="1200" dirty="0" smtClean="0"/>
            <a:t> </a:t>
          </a:r>
          <a:r>
            <a:rPr lang="en-US" sz="1700" kern="1200" dirty="0" err="1" smtClean="0"/>
            <a:t>sama</a:t>
          </a:r>
          <a:r>
            <a:rPr lang="en-US" sz="1700" kern="1200" dirty="0" smtClean="0"/>
            <a:t> </a:t>
          </a:r>
          <a:r>
            <a:rPr lang="en-US" sz="1700" kern="1200" dirty="0" err="1" smtClean="0"/>
            <a:t>dengan</a:t>
          </a:r>
          <a:r>
            <a:rPr lang="en-US" sz="1700" kern="1200" dirty="0" smtClean="0"/>
            <a:t> R′, </a:t>
          </a:r>
          <a:r>
            <a:rPr lang="en-US" sz="1700" kern="1200" dirty="0" err="1" smtClean="0"/>
            <a:t>penamaannya</a:t>
          </a:r>
          <a:r>
            <a:rPr lang="en-US" sz="1700" kern="1200" dirty="0" smtClean="0"/>
            <a:t> </a:t>
          </a:r>
          <a:r>
            <a:rPr lang="en-US" sz="1700" kern="1200" dirty="0" err="1" smtClean="0"/>
            <a:t>adalah</a:t>
          </a:r>
          <a:r>
            <a:rPr lang="en-US" sz="1700" kern="1200" dirty="0" smtClean="0"/>
            <a:t>: </a:t>
          </a:r>
          <a:r>
            <a:rPr lang="en-US" sz="1700" i="1" kern="1200" dirty="0" err="1" smtClean="0"/>
            <a:t>alkil</a:t>
          </a:r>
          <a:r>
            <a:rPr lang="en-US" sz="1700" kern="1200" dirty="0" smtClean="0"/>
            <a:t> (</a:t>
          </a:r>
          <a:r>
            <a:rPr lang="en-US" sz="1700" i="1" kern="1200" dirty="0" smtClean="0"/>
            <a:t>R</a:t>
          </a:r>
          <a:r>
            <a:rPr lang="en-US" sz="1700" kern="1200" dirty="0" smtClean="0"/>
            <a:t>) - </a:t>
          </a:r>
          <a:r>
            <a:rPr lang="en-US" sz="1700" i="1" kern="1200" dirty="0" err="1" smtClean="0"/>
            <a:t>alkil</a:t>
          </a:r>
          <a:r>
            <a:rPr lang="en-US" sz="1700" kern="1200" dirty="0" smtClean="0"/>
            <a:t> (</a:t>
          </a:r>
          <a:r>
            <a:rPr lang="en-US" sz="1700" i="1" kern="1200" dirty="0" smtClean="0"/>
            <a:t>R</a:t>
          </a:r>
          <a:r>
            <a:rPr lang="en-US" sz="1700" kern="1200" dirty="0" smtClean="0"/>
            <a:t> ′) - </a:t>
          </a:r>
          <a:r>
            <a:rPr lang="en-US" sz="1700" i="1" kern="1200" dirty="0" err="1" smtClean="0"/>
            <a:t>eter</a:t>
          </a:r>
          <a:r>
            <a:rPr lang="en-US" sz="1700" kern="1200" dirty="0" smtClean="0"/>
            <a:t>, </a:t>
          </a:r>
          <a:r>
            <a:rPr lang="en-US" sz="1700" kern="1200" dirty="0" err="1" smtClean="0"/>
            <a:t>dengan</a:t>
          </a:r>
          <a:r>
            <a:rPr lang="en-US" sz="1700" kern="1200" dirty="0" smtClean="0"/>
            <a:t> </a:t>
          </a:r>
          <a:r>
            <a:rPr lang="en-US" sz="1700" kern="1200" dirty="0" err="1" smtClean="0"/>
            <a:t>memperhatikan</a:t>
          </a:r>
          <a:r>
            <a:rPr lang="en-US" sz="1700" kern="1200" dirty="0" smtClean="0"/>
            <a:t> </a:t>
          </a:r>
          <a:r>
            <a:rPr lang="en-US" sz="1700" kern="1200" dirty="0" err="1" smtClean="0"/>
            <a:t>urutan</a:t>
          </a:r>
          <a:r>
            <a:rPr lang="en-US" sz="1700" kern="1200" dirty="0" smtClean="0"/>
            <a:t> abjad.</a:t>
          </a:r>
          <a:endParaRPr lang="id-ID" sz="1700" kern="1200" dirty="0"/>
        </a:p>
      </dsp:txBody>
      <dsp:txXfrm>
        <a:off x="138056" y="2256539"/>
        <a:ext cx="2771886" cy="13888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F87A0-233D-41C9-B7F8-A4E0714F69FF}">
      <dsp:nvSpPr>
        <dsp:cNvPr id="0" name=""/>
        <dsp:cNvSpPr/>
      </dsp:nvSpPr>
      <dsp:spPr>
        <a:xfrm>
          <a:off x="497781" y="433578"/>
          <a:ext cx="2252899" cy="957219"/>
        </a:xfrm>
        <a:prstGeom prst="rect">
          <a:avLst/>
        </a:prstGeom>
        <a:solidFill>
          <a:schemeClr val="lt1">
            <a:alpha val="4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6661" tIns="45720" rIns="45720" bIns="45720" numCol="1" spcCol="1270" anchor="ctr" anchorCtr="0">
          <a:noAutofit/>
        </a:bodyPr>
        <a:lstStyle/>
        <a:p>
          <a:pPr lvl="0" algn="l" defTabSz="533400" rtl="0">
            <a:lnSpc>
              <a:spcPct val="90000"/>
            </a:lnSpc>
            <a:spcBef>
              <a:spcPct val="0"/>
            </a:spcBef>
            <a:spcAft>
              <a:spcPct val="35000"/>
            </a:spcAft>
          </a:pPr>
          <a:r>
            <a:rPr lang="en-US" sz="1200" b="1" i="1" kern="1200" dirty="0" err="1" smtClean="0"/>
            <a:t>Alkohol</a:t>
          </a:r>
          <a:r>
            <a:rPr lang="en-US" sz="1200" b="1" i="1" kern="1200" dirty="0" smtClean="0"/>
            <a:t> primer</a:t>
          </a:r>
          <a:r>
            <a:rPr lang="en-US" sz="1200" kern="1200" dirty="0" smtClean="0"/>
            <a:t>, </a:t>
          </a:r>
          <a:r>
            <a:rPr lang="en-US" sz="1200" kern="1200" dirty="0" err="1" smtClean="0"/>
            <a:t>yaitu</a:t>
          </a:r>
          <a:r>
            <a:rPr lang="en-US" sz="1200" kern="1200" dirty="0" smtClean="0"/>
            <a:t> </a:t>
          </a:r>
          <a:r>
            <a:rPr lang="en-US" sz="1200" kern="1200" dirty="0" err="1" smtClean="0"/>
            <a:t>alkohol</a:t>
          </a:r>
          <a:r>
            <a:rPr lang="en-US" sz="1200" kern="1200" dirty="0" smtClean="0"/>
            <a:t> yang </a:t>
          </a:r>
          <a:r>
            <a:rPr lang="en-US" sz="1200" kern="1200" dirty="0" err="1" smtClean="0"/>
            <a:t>gugus</a:t>
          </a:r>
          <a:r>
            <a:rPr lang="en-US" sz="1200" kern="1200" dirty="0" smtClean="0"/>
            <a:t> –OH-</a:t>
          </a:r>
          <a:r>
            <a:rPr lang="en-US" sz="1200" kern="1200" dirty="0" err="1" smtClean="0"/>
            <a:t>nya</a:t>
          </a:r>
          <a:r>
            <a:rPr lang="en-US" sz="1200" kern="1200" dirty="0" smtClean="0"/>
            <a:t> </a:t>
          </a:r>
          <a:r>
            <a:rPr lang="en-US" sz="1200" kern="1200" dirty="0" err="1" smtClean="0"/>
            <a:t>terikat</a:t>
          </a:r>
          <a:r>
            <a:rPr lang="en-US" sz="1200" b="1" i="1" kern="1200" dirty="0" smtClean="0"/>
            <a:t> </a:t>
          </a:r>
          <a:r>
            <a:rPr lang="en-US" sz="1200" kern="1200" dirty="0" err="1" smtClean="0"/>
            <a:t>pada</a:t>
          </a:r>
          <a:r>
            <a:rPr lang="en-US" sz="1200" kern="1200" dirty="0" smtClean="0"/>
            <a:t> atom C primer.</a:t>
          </a:r>
          <a:endParaRPr lang="id-ID" sz="1200" kern="1200" dirty="0"/>
        </a:p>
      </dsp:txBody>
      <dsp:txXfrm>
        <a:off x="497781" y="433578"/>
        <a:ext cx="2252899" cy="957219"/>
      </dsp:txXfrm>
    </dsp:sp>
    <dsp:sp modelId="{AE7A1F2F-82FC-4753-88C0-AB727CA441BB}">
      <dsp:nvSpPr>
        <dsp:cNvPr id="0" name=""/>
        <dsp:cNvSpPr/>
      </dsp:nvSpPr>
      <dsp:spPr>
        <a:xfrm>
          <a:off x="148524" y="363528"/>
          <a:ext cx="595958" cy="893937"/>
        </a:xfrm>
        <a:prstGeom prst="rect">
          <a:avLst/>
        </a:prstGeom>
        <a:solidFill>
          <a:schemeClr val="accent5">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711CE7-3B76-4A58-BBDE-F58E03EE0B2B}">
      <dsp:nvSpPr>
        <dsp:cNvPr id="0" name=""/>
        <dsp:cNvSpPr/>
      </dsp:nvSpPr>
      <dsp:spPr>
        <a:xfrm>
          <a:off x="3266081" y="450883"/>
          <a:ext cx="2121360" cy="933915"/>
        </a:xfrm>
        <a:prstGeom prst="rect">
          <a:avLst/>
        </a:prstGeom>
        <a:solidFill>
          <a:schemeClr val="lt1">
            <a:alpha val="4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6296" tIns="45720" rIns="45720" bIns="45720" numCol="1" spcCol="1270" anchor="ctr" anchorCtr="0">
          <a:noAutofit/>
        </a:bodyPr>
        <a:lstStyle/>
        <a:p>
          <a:pPr lvl="0" algn="l" defTabSz="533400" rtl="0">
            <a:lnSpc>
              <a:spcPct val="90000"/>
            </a:lnSpc>
            <a:spcBef>
              <a:spcPct val="0"/>
            </a:spcBef>
            <a:spcAft>
              <a:spcPct val="35000"/>
            </a:spcAft>
          </a:pPr>
          <a:r>
            <a:rPr lang="en-US" sz="1200" b="1" i="1" kern="1200" dirty="0" err="1" smtClean="0"/>
            <a:t>Alkohol</a:t>
          </a:r>
          <a:r>
            <a:rPr lang="en-US" sz="1200" b="1" i="1" kern="1200" dirty="0" smtClean="0"/>
            <a:t> </a:t>
          </a:r>
          <a:r>
            <a:rPr lang="en-US" sz="1200" b="1" i="1" kern="1200" dirty="0" err="1" smtClean="0"/>
            <a:t>sekunder</a:t>
          </a:r>
          <a:r>
            <a:rPr lang="en-US" sz="1200" kern="1200" dirty="0" smtClean="0"/>
            <a:t>, </a:t>
          </a:r>
          <a:r>
            <a:rPr lang="en-US" sz="1200" kern="1200" dirty="0" err="1" smtClean="0"/>
            <a:t>yaitu</a:t>
          </a:r>
          <a:r>
            <a:rPr lang="en-US" sz="1200" kern="1200" dirty="0" smtClean="0"/>
            <a:t> </a:t>
          </a:r>
          <a:r>
            <a:rPr lang="en-US" sz="1200" kern="1200" dirty="0" err="1" smtClean="0"/>
            <a:t>alkohol</a:t>
          </a:r>
          <a:r>
            <a:rPr lang="en-US" sz="1200" kern="1200" dirty="0" smtClean="0"/>
            <a:t> yang </a:t>
          </a:r>
          <a:r>
            <a:rPr lang="en-US" sz="1200" kern="1200" dirty="0" err="1" smtClean="0"/>
            <a:t>gugus</a:t>
          </a:r>
          <a:r>
            <a:rPr lang="en-US" sz="1200" kern="1200" dirty="0" smtClean="0"/>
            <a:t> –OH-</a:t>
          </a:r>
          <a:r>
            <a:rPr lang="en-US" sz="1200" kern="1200" dirty="0" err="1" smtClean="0"/>
            <a:t>nya</a:t>
          </a:r>
          <a:r>
            <a:rPr lang="en-US" sz="1200" kern="1200" dirty="0" smtClean="0"/>
            <a:t> </a:t>
          </a:r>
          <a:r>
            <a:rPr lang="en-US" sz="1200" kern="1200" dirty="0" err="1" smtClean="0"/>
            <a:t>terikat</a:t>
          </a:r>
          <a:r>
            <a:rPr lang="en-US" sz="1200" b="1" i="1" kern="1200" dirty="0" smtClean="0"/>
            <a:t> </a:t>
          </a:r>
          <a:r>
            <a:rPr lang="en-US" sz="1200" kern="1200" dirty="0" err="1" smtClean="0"/>
            <a:t>pada</a:t>
          </a:r>
          <a:r>
            <a:rPr lang="en-US" sz="1200" kern="1200" dirty="0" smtClean="0"/>
            <a:t> atom C </a:t>
          </a:r>
          <a:r>
            <a:rPr lang="en-US" sz="1200" kern="1200" dirty="0" err="1" smtClean="0"/>
            <a:t>sekunder</a:t>
          </a:r>
          <a:r>
            <a:rPr lang="en-US" sz="1200" kern="1200" dirty="0" smtClean="0"/>
            <a:t>.</a:t>
          </a:r>
          <a:endParaRPr lang="id-ID" sz="1200" kern="1200" dirty="0"/>
        </a:p>
      </dsp:txBody>
      <dsp:txXfrm>
        <a:off x="3266081" y="450883"/>
        <a:ext cx="2121360" cy="933915"/>
      </dsp:txXfrm>
    </dsp:sp>
    <dsp:sp modelId="{DFBDDB34-0BCF-446B-BD52-7FDC160BC0DF}">
      <dsp:nvSpPr>
        <dsp:cNvPr id="0" name=""/>
        <dsp:cNvSpPr/>
      </dsp:nvSpPr>
      <dsp:spPr>
        <a:xfrm>
          <a:off x="2851987" y="369527"/>
          <a:ext cx="595581" cy="893372"/>
        </a:xfrm>
        <a:prstGeom prst="rect">
          <a:avLst/>
        </a:prstGeom>
        <a:solidFill>
          <a:schemeClr val="accent5">
            <a:tint val="50000"/>
            <a:hueOff val="-5341183"/>
            <a:satOff val="23809"/>
            <a:lumOff val="21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48DF63-E0A3-47DB-B6CC-7246C25BEA30}">
      <dsp:nvSpPr>
        <dsp:cNvPr id="0" name=""/>
        <dsp:cNvSpPr/>
      </dsp:nvSpPr>
      <dsp:spPr>
        <a:xfrm>
          <a:off x="5910998" y="455670"/>
          <a:ext cx="2093876" cy="926147"/>
        </a:xfrm>
        <a:prstGeom prst="rect">
          <a:avLst/>
        </a:prstGeom>
        <a:solidFill>
          <a:schemeClr val="lt1">
            <a:alpha val="4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4113" tIns="45720" rIns="45720" bIns="45720" numCol="1" spcCol="1270" anchor="ctr" anchorCtr="0">
          <a:noAutofit/>
        </a:bodyPr>
        <a:lstStyle/>
        <a:p>
          <a:pPr lvl="0" algn="l" defTabSz="533400" rtl="0">
            <a:lnSpc>
              <a:spcPct val="90000"/>
            </a:lnSpc>
            <a:spcBef>
              <a:spcPct val="0"/>
            </a:spcBef>
            <a:spcAft>
              <a:spcPct val="35000"/>
            </a:spcAft>
          </a:pPr>
          <a:r>
            <a:rPr lang="en-US" sz="1200" b="1" i="1" kern="1200" dirty="0" err="1" smtClean="0"/>
            <a:t>Alkohol</a:t>
          </a:r>
          <a:r>
            <a:rPr lang="en-US" sz="1200" b="1" i="1" kern="1200" dirty="0" smtClean="0"/>
            <a:t> </a:t>
          </a:r>
          <a:r>
            <a:rPr lang="en-US" sz="1200" b="1" i="1" kern="1200" dirty="0" err="1" smtClean="0"/>
            <a:t>tersier</a:t>
          </a:r>
          <a:r>
            <a:rPr lang="en-US" sz="1200" kern="1200" dirty="0" smtClean="0"/>
            <a:t>, </a:t>
          </a:r>
          <a:r>
            <a:rPr lang="en-US" sz="1200" kern="1200" dirty="0" err="1" smtClean="0"/>
            <a:t>yaitu</a:t>
          </a:r>
          <a:r>
            <a:rPr lang="en-US" sz="1200" kern="1200" dirty="0" smtClean="0"/>
            <a:t> </a:t>
          </a:r>
          <a:r>
            <a:rPr lang="en-US" sz="1200" kern="1200" dirty="0" err="1" smtClean="0"/>
            <a:t>alkohol</a:t>
          </a:r>
          <a:r>
            <a:rPr lang="en-US" sz="1200" kern="1200" dirty="0" smtClean="0"/>
            <a:t> yang </a:t>
          </a:r>
          <a:r>
            <a:rPr lang="en-US" sz="1200" kern="1200" dirty="0" err="1" smtClean="0"/>
            <a:t>gugus</a:t>
          </a:r>
          <a:r>
            <a:rPr lang="en-US" sz="1200" kern="1200" dirty="0" smtClean="0"/>
            <a:t> –OH-</a:t>
          </a:r>
          <a:r>
            <a:rPr lang="en-US" sz="1200" kern="1200" dirty="0" err="1" smtClean="0"/>
            <a:t>nya</a:t>
          </a:r>
          <a:r>
            <a:rPr lang="en-US" sz="1200" kern="1200" dirty="0" smtClean="0"/>
            <a:t> </a:t>
          </a:r>
          <a:r>
            <a:rPr lang="en-US" sz="1200" kern="1200" dirty="0" err="1" smtClean="0"/>
            <a:t>terikat</a:t>
          </a:r>
          <a:r>
            <a:rPr lang="en-US" sz="1200" b="1" i="1" kern="1200" dirty="0" smtClean="0"/>
            <a:t> </a:t>
          </a:r>
          <a:r>
            <a:rPr lang="en-US" sz="1200" kern="1200" dirty="0" err="1" smtClean="0"/>
            <a:t>pada</a:t>
          </a:r>
          <a:r>
            <a:rPr lang="en-US" sz="1200" kern="1200" dirty="0" smtClean="0"/>
            <a:t> atom C </a:t>
          </a:r>
          <a:r>
            <a:rPr lang="en-US" sz="1200" kern="1200" dirty="0" err="1" smtClean="0"/>
            <a:t>tersier</a:t>
          </a:r>
          <a:r>
            <a:rPr lang="en-US" sz="1200" kern="1200" dirty="0" smtClean="0"/>
            <a:t>.</a:t>
          </a:r>
          <a:endParaRPr lang="id-ID" sz="1200" kern="1200" dirty="0"/>
        </a:p>
      </dsp:txBody>
      <dsp:txXfrm>
        <a:off x="5910998" y="455670"/>
        <a:ext cx="2093876" cy="926147"/>
      </dsp:txXfrm>
    </dsp:sp>
    <dsp:sp modelId="{3E6AAE25-94AF-4EA0-8ED8-09AC7AD6A3EB}">
      <dsp:nvSpPr>
        <dsp:cNvPr id="0" name=""/>
        <dsp:cNvSpPr/>
      </dsp:nvSpPr>
      <dsp:spPr>
        <a:xfrm>
          <a:off x="5488750" y="372508"/>
          <a:ext cx="593325" cy="889988"/>
        </a:xfrm>
        <a:prstGeom prst="rect">
          <a:avLst/>
        </a:prstGeom>
        <a:solidFill>
          <a:schemeClr val="accent5">
            <a:tint val="50000"/>
            <a:hueOff val="-10682366"/>
            <a:satOff val="47617"/>
            <a:lumOff val="42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559C1E-7C87-4E39-96D4-EB8C818D325B}">
      <dsp:nvSpPr>
        <dsp:cNvPr id="0" name=""/>
        <dsp:cNvSpPr/>
      </dsp:nvSpPr>
      <dsp:spPr>
        <a:xfrm>
          <a:off x="292543" y="634535"/>
          <a:ext cx="2207358" cy="571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b="1" i="1" kern="1200" dirty="0" err="1" smtClean="0"/>
            <a:t>Alkohol</a:t>
          </a:r>
          <a:r>
            <a:rPr lang="en-US" sz="1200" b="1" i="1" kern="1200" dirty="0" smtClean="0"/>
            <a:t> </a:t>
          </a:r>
          <a:r>
            <a:rPr lang="en-US" sz="1200" b="1" i="1" kern="1200" dirty="0" err="1" smtClean="0"/>
            <a:t>monovalen</a:t>
          </a:r>
          <a:r>
            <a:rPr lang="en-US" sz="1200" kern="1200" dirty="0" smtClean="0"/>
            <a:t>, </a:t>
          </a:r>
          <a:r>
            <a:rPr lang="en-US" sz="1200" kern="1200" dirty="0" err="1" smtClean="0"/>
            <a:t>yaitu</a:t>
          </a:r>
          <a:r>
            <a:rPr lang="en-US" sz="1200" kern="1200" dirty="0" smtClean="0"/>
            <a:t> </a:t>
          </a:r>
          <a:r>
            <a:rPr lang="en-US" sz="1200" kern="1200" dirty="0" err="1" smtClean="0"/>
            <a:t>alkohol</a:t>
          </a:r>
          <a:r>
            <a:rPr lang="en-US" sz="1200" kern="1200" dirty="0" smtClean="0"/>
            <a:t> yang </a:t>
          </a:r>
          <a:r>
            <a:rPr lang="en-US" sz="1200" kern="1200" dirty="0" err="1" smtClean="0"/>
            <a:t>hanya</a:t>
          </a:r>
          <a:r>
            <a:rPr lang="en-US" sz="1200" kern="1200" dirty="0" smtClean="0"/>
            <a:t> </a:t>
          </a:r>
          <a:r>
            <a:rPr lang="en-US" sz="1200" kern="1200" dirty="0" err="1" smtClean="0"/>
            <a:t>memiliki</a:t>
          </a:r>
          <a:r>
            <a:rPr lang="en-US" sz="1200" kern="1200" dirty="0" smtClean="0"/>
            <a:t> </a:t>
          </a:r>
          <a:r>
            <a:rPr lang="en-US" sz="1200" kern="1200" dirty="0" err="1" smtClean="0"/>
            <a:t>satu</a:t>
          </a:r>
          <a:r>
            <a:rPr lang="en-US" sz="1200" b="1" i="1" kern="1200" dirty="0" smtClean="0"/>
            <a:t> </a:t>
          </a:r>
          <a:r>
            <a:rPr lang="en-US" sz="1200" kern="1200" dirty="0" err="1" smtClean="0"/>
            <a:t>gugus</a:t>
          </a:r>
          <a:r>
            <a:rPr lang="en-US" sz="1200" kern="1200" dirty="0" smtClean="0"/>
            <a:t> </a:t>
          </a:r>
          <a:r>
            <a:rPr lang="en-US" sz="1200" kern="1200" dirty="0" err="1" smtClean="0"/>
            <a:t>hidroksil</a:t>
          </a:r>
          <a:r>
            <a:rPr lang="en-US" sz="1200" kern="1200" dirty="0" smtClean="0"/>
            <a:t> (–OH) </a:t>
          </a:r>
          <a:r>
            <a:rPr lang="en-US" sz="1200" kern="1200" dirty="0" err="1" smtClean="0"/>
            <a:t>dalam</a:t>
          </a:r>
          <a:r>
            <a:rPr lang="en-US" sz="1200" kern="1200" dirty="0" smtClean="0"/>
            <a:t> </a:t>
          </a:r>
          <a:r>
            <a:rPr lang="en-US" sz="1200" kern="1200" dirty="0" err="1" smtClean="0"/>
            <a:t>senyawanya</a:t>
          </a:r>
          <a:r>
            <a:rPr lang="en-US" sz="1200" kern="1200" dirty="0" smtClean="0"/>
            <a:t>.</a:t>
          </a:r>
          <a:endParaRPr lang="id-ID" sz="1200" kern="1200" dirty="0"/>
        </a:p>
      </dsp:txBody>
      <dsp:txXfrm>
        <a:off x="292543" y="634535"/>
        <a:ext cx="2207358" cy="571120"/>
      </dsp:txXfrm>
    </dsp:sp>
    <dsp:sp modelId="{DE72D8E2-451B-4A45-BBA0-050D02087323}">
      <dsp:nvSpPr>
        <dsp:cNvPr id="0" name=""/>
        <dsp:cNvSpPr/>
      </dsp:nvSpPr>
      <dsp:spPr>
        <a:xfrm>
          <a:off x="527725" y="460835"/>
          <a:ext cx="137856" cy="137856"/>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73366F-1C5F-4602-9B5E-B67D9462B355}">
      <dsp:nvSpPr>
        <dsp:cNvPr id="0" name=""/>
        <dsp:cNvSpPr/>
      </dsp:nvSpPr>
      <dsp:spPr>
        <a:xfrm>
          <a:off x="624225" y="267836"/>
          <a:ext cx="137856" cy="137856"/>
        </a:xfrm>
        <a:prstGeom prst="ellipse">
          <a:avLst/>
        </a:prstGeom>
        <a:solidFill>
          <a:schemeClr val="accent3">
            <a:hueOff val="625015"/>
            <a:satOff val="-938"/>
            <a:lumOff val="-15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595928-3A06-4431-928E-C9D4E7ACF0A2}">
      <dsp:nvSpPr>
        <dsp:cNvPr id="0" name=""/>
        <dsp:cNvSpPr/>
      </dsp:nvSpPr>
      <dsp:spPr>
        <a:xfrm>
          <a:off x="855824" y="306436"/>
          <a:ext cx="216631" cy="216631"/>
        </a:xfrm>
        <a:prstGeom prst="ellipse">
          <a:avLst/>
        </a:prstGeom>
        <a:solidFill>
          <a:schemeClr val="accent3">
            <a:hueOff val="1250029"/>
            <a:satOff val="-1876"/>
            <a:lumOff val="-3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E706FD-CD76-4525-8569-C2D76C8940E1}">
      <dsp:nvSpPr>
        <dsp:cNvPr id="0" name=""/>
        <dsp:cNvSpPr/>
      </dsp:nvSpPr>
      <dsp:spPr>
        <a:xfrm>
          <a:off x="1048823" y="94136"/>
          <a:ext cx="137856" cy="137856"/>
        </a:xfrm>
        <a:prstGeom prst="ellipse">
          <a:avLst/>
        </a:prstGeom>
        <a:solidFill>
          <a:schemeClr val="accent3">
            <a:hueOff val="1875044"/>
            <a:satOff val="-2813"/>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6B3520-DE67-4CF9-A707-639D224A4E1C}">
      <dsp:nvSpPr>
        <dsp:cNvPr id="0" name=""/>
        <dsp:cNvSpPr/>
      </dsp:nvSpPr>
      <dsp:spPr>
        <a:xfrm>
          <a:off x="1299723" y="16937"/>
          <a:ext cx="137856" cy="137856"/>
        </a:xfrm>
        <a:prstGeom prst="ellipse">
          <a:avLst/>
        </a:prstGeom>
        <a:solidFill>
          <a:schemeClr val="accent3">
            <a:hueOff val="2500059"/>
            <a:satOff val="-3751"/>
            <a:lumOff val="-61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75330E-8AF8-4F96-92D6-39C2F34C3A63}">
      <dsp:nvSpPr>
        <dsp:cNvPr id="0" name=""/>
        <dsp:cNvSpPr/>
      </dsp:nvSpPr>
      <dsp:spPr>
        <a:xfrm>
          <a:off x="1608522" y="152036"/>
          <a:ext cx="137856" cy="137856"/>
        </a:xfrm>
        <a:prstGeom prst="ellipse">
          <a:avLst/>
        </a:prstGeom>
        <a:solidFill>
          <a:schemeClr val="accent3">
            <a:hueOff val="3125073"/>
            <a:satOff val="-4689"/>
            <a:lumOff val="-7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19E768-4B99-407D-9C35-D34F0B65A8A3}">
      <dsp:nvSpPr>
        <dsp:cNvPr id="0" name=""/>
        <dsp:cNvSpPr/>
      </dsp:nvSpPr>
      <dsp:spPr>
        <a:xfrm>
          <a:off x="1864438" y="230326"/>
          <a:ext cx="216631" cy="216631"/>
        </a:xfrm>
        <a:prstGeom prst="ellipse">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B8E4B0-0CD0-4768-B7A0-62CD14739C65}">
      <dsp:nvSpPr>
        <dsp:cNvPr id="0" name=""/>
        <dsp:cNvSpPr/>
      </dsp:nvSpPr>
      <dsp:spPr>
        <a:xfrm>
          <a:off x="2154738" y="382726"/>
          <a:ext cx="137856" cy="137856"/>
        </a:xfrm>
        <a:prstGeom prst="ellipse">
          <a:avLst/>
        </a:prstGeom>
        <a:solidFill>
          <a:schemeClr val="accent3">
            <a:hueOff val="4375102"/>
            <a:satOff val="-6564"/>
            <a:lumOff val="-106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316499-6966-4F0E-BAB8-5389FD1DD726}">
      <dsp:nvSpPr>
        <dsp:cNvPr id="0" name=""/>
        <dsp:cNvSpPr/>
      </dsp:nvSpPr>
      <dsp:spPr>
        <a:xfrm>
          <a:off x="2383793" y="535126"/>
          <a:ext cx="137856" cy="137856"/>
        </a:xfrm>
        <a:prstGeom prst="ellipse">
          <a:avLst/>
        </a:prstGeom>
        <a:solidFill>
          <a:schemeClr val="accent3">
            <a:hueOff val="5000117"/>
            <a:satOff val="-7502"/>
            <a:lumOff val="-12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D5550D-2718-4406-A059-E588725AA50A}">
      <dsp:nvSpPr>
        <dsp:cNvPr id="0" name=""/>
        <dsp:cNvSpPr/>
      </dsp:nvSpPr>
      <dsp:spPr>
        <a:xfrm>
          <a:off x="1183923" y="267836"/>
          <a:ext cx="354488" cy="354488"/>
        </a:xfrm>
        <a:prstGeom prst="ellips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45AE0C-2D56-4486-935B-E30DF0BE4266}">
      <dsp:nvSpPr>
        <dsp:cNvPr id="0" name=""/>
        <dsp:cNvSpPr/>
      </dsp:nvSpPr>
      <dsp:spPr>
        <a:xfrm>
          <a:off x="228601" y="1144726"/>
          <a:ext cx="137856" cy="137856"/>
        </a:xfrm>
        <a:prstGeom prst="ellipse">
          <a:avLst/>
        </a:prstGeom>
        <a:solidFill>
          <a:schemeClr val="accent3">
            <a:hueOff val="6250147"/>
            <a:satOff val="-9378"/>
            <a:lumOff val="-15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8EA673-311C-4FB2-9734-78B03551DD46}">
      <dsp:nvSpPr>
        <dsp:cNvPr id="0" name=""/>
        <dsp:cNvSpPr/>
      </dsp:nvSpPr>
      <dsp:spPr>
        <a:xfrm>
          <a:off x="457201" y="1297126"/>
          <a:ext cx="216631" cy="216631"/>
        </a:xfrm>
        <a:prstGeom prst="ellipse">
          <a:avLst/>
        </a:prstGeom>
        <a:solidFill>
          <a:schemeClr val="accent3">
            <a:hueOff val="6875161"/>
            <a:satOff val="-10316"/>
            <a:lumOff val="-16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142C9F-9821-4704-9DAF-C51FBB80C465}">
      <dsp:nvSpPr>
        <dsp:cNvPr id="0" name=""/>
        <dsp:cNvSpPr/>
      </dsp:nvSpPr>
      <dsp:spPr>
        <a:xfrm>
          <a:off x="836524" y="1329333"/>
          <a:ext cx="315101" cy="315101"/>
        </a:xfrm>
        <a:prstGeom prst="ellipse">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E50F58-8D95-400B-9510-B856E11CD769}">
      <dsp:nvSpPr>
        <dsp:cNvPr id="0" name=""/>
        <dsp:cNvSpPr/>
      </dsp:nvSpPr>
      <dsp:spPr>
        <a:xfrm>
          <a:off x="1241823" y="1580232"/>
          <a:ext cx="137856" cy="137856"/>
        </a:xfrm>
        <a:prstGeom prst="ellipse">
          <a:avLst/>
        </a:prstGeom>
        <a:solidFill>
          <a:schemeClr val="accent3">
            <a:hueOff val="8125191"/>
            <a:satOff val="-12191"/>
            <a:lumOff val="-198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07C16C-DEAE-4E48-9FAB-437D4DA98365}">
      <dsp:nvSpPr>
        <dsp:cNvPr id="0" name=""/>
        <dsp:cNvSpPr/>
      </dsp:nvSpPr>
      <dsp:spPr>
        <a:xfrm>
          <a:off x="1319023" y="1329333"/>
          <a:ext cx="216631" cy="216631"/>
        </a:xfrm>
        <a:prstGeom prst="ellipse">
          <a:avLst/>
        </a:prstGeom>
        <a:solidFill>
          <a:schemeClr val="accent3">
            <a:hueOff val="8750205"/>
            <a:satOff val="-13129"/>
            <a:lumOff val="-21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D1CC0C-1B10-4AAF-9F35-3083D8B5E414}">
      <dsp:nvSpPr>
        <dsp:cNvPr id="0" name=""/>
        <dsp:cNvSpPr/>
      </dsp:nvSpPr>
      <dsp:spPr>
        <a:xfrm>
          <a:off x="1512022" y="1599532"/>
          <a:ext cx="137856" cy="137856"/>
        </a:xfrm>
        <a:prstGeom prst="ellipse">
          <a:avLst/>
        </a:prstGeom>
        <a:solidFill>
          <a:schemeClr val="accent3">
            <a:hueOff val="9375220"/>
            <a:satOff val="-14067"/>
            <a:lumOff val="-22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31E220-FBAA-4F1B-880A-5088ADC81E13}">
      <dsp:nvSpPr>
        <dsp:cNvPr id="0" name=""/>
        <dsp:cNvSpPr/>
      </dsp:nvSpPr>
      <dsp:spPr>
        <a:xfrm>
          <a:off x="1685721" y="1290733"/>
          <a:ext cx="315101" cy="315101"/>
        </a:xfrm>
        <a:prstGeom prst="ellipse">
          <a:avLst/>
        </a:prstGeom>
        <a:solidFill>
          <a:schemeClr val="accent3">
            <a:hueOff val="10000235"/>
            <a:satOff val="-15004"/>
            <a:lumOff val="-24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17C030-4D09-440B-80C9-90FE7C642EC7}">
      <dsp:nvSpPr>
        <dsp:cNvPr id="0" name=""/>
        <dsp:cNvSpPr/>
      </dsp:nvSpPr>
      <dsp:spPr>
        <a:xfrm>
          <a:off x="2110320" y="1213533"/>
          <a:ext cx="216631" cy="216631"/>
        </a:xfrm>
        <a:prstGeom prst="ellipse">
          <a:avLst/>
        </a:prstGeom>
        <a:solidFill>
          <a:schemeClr val="accent3">
            <a:hueOff val="10625249"/>
            <a:satOff val="-15942"/>
            <a:lumOff val="-259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07E38B-799B-4E98-AB89-B1DED79286E2}">
      <dsp:nvSpPr>
        <dsp:cNvPr id="0" name=""/>
        <dsp:cNvSpPr/>
      </dsp:nvSpPr>
      <dsp:spPr>
        <a:xfrm>
          <a:off x="2499902" y="306115"/>
          <a:ext cx="636217" cy="1214608"/>
        </a:xfrm>
        <a:prstGeom prst="chevron">
          <a:avLst>
            <a:gd name="adj" fmla="val 6231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B9E151-0EAC-4D44-8824-3948FB537F69}">
      <dsp:nvSpPr>
        <dsp:cNvPr id="0" name=""/>
        <dsp:cNvSpPr/>
      </dsp:nvSpPr>
      <dsp:spPr>
        <a:xfrm>
          <a:off x="3136119" y="306705"/>
          <a:ext cx="2210010" cy="1214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b="1" i="1" kern="1200" dirty="0" err="1" smtClean="0"/>
            <a:t>Alkohol</a:t>
          </a:r>
          <a:r>
            <a:rPr lang="en-US" sz="1200" b="1" i="1" kern="1200" dirty="0" smtClean="0"/>
            <a:t> </a:t>
          </a:r>
          <a:r>
            <a:rPr lang="en-US" sz="1200" b="1" i="1" kern="1200" dirty="0" err="1" smtClean="0"/>
            <a:t>divalen</a:t>
          </a:r>
          <a:r>
            <a:rPr lang="en-US" sz="1200" kern="1200" dirty="0" smtClean="0"/>
            <a:t>, </a:t>
          </a:r>
          <a:r>
            <a:rPr lang="en-US" sz="1200" kern="1200" dirty="0" err="1" smtClean="0"/>
            <a:t>yaitu</a:t>
          </a:r>
          <a:r>
            <a:rPr lang="en-US" sz="1200" kern="1200" dirty="0" smtClean="0"/>
            <a:t> </a:t>
          </a:r>
          <a:r>
            <a:rPr lang="en-US" sz="1200" kern="1200" dirty="0" err="1" smtClean="0"/>
            <a:t>alkohol</a:t>
          </a:r>
          <a:r>
            <a:rPr lang="en-US" sz="1200" kern="1200" dirty="0" smtClean="0"/>
            <a:t> yang </a:t>
          </a:r>
          <a:r>
            <a:rPr lang="en-US" sz="1200" kern="1200" dirty="0" err="1" smtClean="0"/>
            <a:t>memiliki</a:t>
          </a:r>
          <a:r>
            <a:rPr lang="en-US" sz="1200" kern="1200" dirty="0" smtClean="0"/>
            <a:t> </a:t>
          </a:r>
          <a:r>
            <a:rPr lang="en-US" sz="1200" kern="1200" dirty="0" err="1" smtClean="0"/>
            <a:t>dua</a:t>
          </a:r>
          <a:r>
            <a:rPr lang="en-US" sz="1200" kern="1200" dirty="0" smtClean="0"/>
            <a:t> </a:t>
          </a:r>
          <a:r>
            <a:rPr lang="en-US" sz="1200" kern="1200" dirty="0" err="1" smtClean="0"/>
            <a:t>gugus</a:t>
          </a:r>
          <a:r>
            <a:rPr lang="en-US" sz="1200" b="1" i="1" kern="1200" dirty="0" smtClean="0"/>
            <a:t> </a:t>
          </a:r>
          <a:r>
            <a:rPr lang="en-US" sz="1200" kern="1200" dirty="0" err="1" smtClean="0"/>
            <a:t>hidroksil</a:t>
          </a:r>
          <a:r>
            <a:rPr lang="en-US" sz="1200" kern="1200" dirty="0" smtClean="0"/>
            <a:t> (–OH) </a:t>
          </a:r>
          <a:r>
            <a:rPr lang="en-US" sz="1200" kern="1200" dirty="0" err="1" smtClean="0"/>
            <a:t>dalam</a:t>
          </a:r>
          <a:r>
            <a:rPr lang="en-US" sz="1200" kern="1200" dirty="0" smtClean="0"/>
            <a:t> </a:t>
          </a:r>
          <a:r>
            <a:rPr lang="en-US" sz="1200" kern="1200" dirty="0" err="1" smtClean="0"/>
            <a:t>senyawanya</a:t>
          </a:r>
          <a:r>
            <a:rPr lang="en-US" sz="1200" kern="1200" dirty="0" smtClean="0"/>
            <a:t>.</a:t>
          </a:r>
          <a:endParaRPr lang="id-ID" sz="1200" kern="1200" dirty="0"/>
        </a:p>
      </dsp:txBody>
      <dsp:txXfrm>
        <a:off x="3136119" y="306705"/>
        <a:ext cx="2210010" cy="1214596"/>
      </dsp:txXfrm>
    </dsp:sp>
    <dsp:sp modelId="{67D8DCD8-560B-4FD6-9086-B074AD9C87CD}">
      <dsp:nvSpPr>
        <dsp:cNvPr id="0" name=""/>
        <dsp:cNvSpPr/>
      </dsp:nvSpPr>
      <dsp:spPr>
        <a:xfrm>
          <a:off x="5346130" y="306115"/>
          <a:ext cx="636217" cy="1214608"/>
        </a:xfrm>
        <a:prstGeom prst="chevron">
          <a:avLst>
            <a:gd name="adj" fmla="val 6231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D60A104-C55D-4E45-AEA6-1972F4BE13CF}">
      <dsp:nvSpPr>
        <dsp:cNvPr id="0" name=""/>
        <dsp:cNvSpPr/>
      </dsp:nvSpPr>
      <dsp:spPr>
        <a:xfrm>
          <a:off x="5982347" y="205737"/>
          <a:ext cx="1878509" cy="1474867"/>
        </a:xfrm>
        <a:prstGeom prst="ellips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rtl="0">
            <a:lnSpc>
              <a:spcPct val="90000"/>
            </a:lnSpc>
            <a:spcBef>
              <a:spcPct val="0"/>
            </a:spcBef>
            <a:spcAft>
              <a:spcPct val="35000"/>
            </a:spcAft>
          </a:pPr>
          <a:r>
            <a:rPr lang="en-US" sz="1200" b="1" i="1" kern="1200" smtClean="0"/>
            <a:t>Alkohol polivalen</a:t>
          </a:r>
          <a:r>
            <a:rPr lang="en-US" sz="1200" kern="1200" smtClean="0"/>
            <a:t>, yaitu alkohol yang memiliki lebih dari</a:t>
          </a:r>
          <a:r>
            <a:rPr lang="en-US" sz="1200" b="1" i="1" kern="1200" smtClean="0"/>
            <a:t> </a:t>
          </a:r>
          <a:r>
            <a:rPr lang="en-US" sz="1200" kern="1200" smtClean="0"/>
            <a:t>dua gugus hidroksil (–OH) dalam senyawanya.</a:t>
          </a:r>
          <a:endParaRPr lang="id-ID" sz="1200" kern="1200"/>
        </a:p>
      </dsp:txBody>
      <dsp:txXfrm>
        <a:off x="6257448" y="421726"/>
        <a:ext cx="1328307" cy="104288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7CB8DD-25CC-40F5-ADD1-9DB43F93E39C}">
      <dsp:nvSpPr>
        <dsp:cNvPr id="0" name=""/>
        <dsp:cNvSpPr/>
      </dsp:nvSpPr>
      <dsp:spPr>
        <a:xfrm>
          <a:off x="2820" y="98386"/>
          <a:ext cx="1527119" cy="155755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Alkohol banyak digunakan sebagai pelarut</a:t>
          </a:r>
          <a:endParaRPr lang="id-ID" sz="1600" kern="1200"/>
        </a:p>
      </dsp:txBody>
      <dsp:txXfrm>
        <a:off x="2820" y="98386"/>
        <a:ext cx="1527119" cy="1557552"/>
      </dsp:txXfrm>
    </dsp:sp>
    <dsp:sp modelId="{E0242675-37BB-4494-858A-B38F1F7DB855}">
      <dsp:nvSpPr>
        <dsp:cNvPr id="0" name=""/>
        <dsp:cNvSpPr/>
      </dsp:nvSpPr>
      <dsp:spPr>
        <a:xfrm>
          <a:off x="1682652" y="98386"/>
          <a:ext cx="1527119" cy="1557552"/>
        </a:xfrm>
        <a:prstGeom prst="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Bahan antiseptik sterilisasi alat-alat kedokteran.</a:t>
          </a:r>
          <a:endParaRPr lang="id-ID" sz="1600" kern="1200"/>
        </a:p>
      </dsp:txBody>
      <dsp:txXfrm>
        <a:off x="1682652" y="98386"/>
        <a:ext cx="1527119" cy="1557552"/>
      </dsp:txXfrm>
    </dsp:sp>
    <dsp:sp modelId="{FD4F5B73-B31D-4E68-859E-02152BBF9E74}">
      <dsp:nvSpPr>
        <dsp:cNvPr id="0" name=""/>
        <dsp:cNvSpPr/>
      </dsp:nvSpPr>
      <dsp:spPr>
        <a:xfrm>
          <a:off x="3362483" y="98386"/>
          <a:ext cx="1527119" cy="155755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Bahan bakar, misalnya spiritus yang merupakan campuran etanol dan metanol.</a:t>
          </a:r>
          <a:endParaRPr lang="id-ID" sz="1600" kern="1200"/>
        </a:p>
      </dsp:txBody>
      <dsp:txXfrm>
        <a:off x="3362483" y="98386"/>
        <a:ext cx="1527119" cy="1557552"/>
      </dsp:txXfrm>
    </dsp:sp>
    <dsp:sp modelId="{DF0C8F71-3EEA-473E-9FD5-3AA3F69775EC}">
      <dsp:nvSpPr>
        <dsp:cNvPr id="0" name=""/>
        <dsp:cNvSpPr/>
      </dsp:nvSpPr>
      <dsp:spPr>
        <a:xfrm>
          <a:off x="5042315" y="98386"/>
          <a:ext cx="1527119" cy="1557552"/>
        </a:xfrm>
        <a:prstGeom prst="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err="1" smtClean="0"/>
            <a:t>Pembuatan</a:t>
          </a:r>
          <a:r>
            <a:rPr lang="en-US" sz="1600" kern="1200" dirty="0" smtClean="0"/>
            <a:t> </a:t>
          </a:r>
          <a:r>
            <a:rPr lang="en-US" sz="1600" kern="1200" dirty="0" err="1" smtClean="0"/>
            <a:t>asam</a:t>
          </a:r>
          <a:r>
            <a:rPr lang="en-US" sz="1600" kern="1200" dirty="0" smtClean="0"/>
            <a:t> </a:t>
          </a:r>
          <a:r>
            <a:rPr lang="en-US" sz="1600" kern="1200" dirty="0" err="1" smtClean="0"/>
            <a:t>cuka</a:t>
          </a:r>
          <a:r>
            <a:rPr lang="en-US" sz="1600" kern="1200" dirty="0" smtClean="0"/>
            <a:t>.</a:t>
          </a:r>
          <a:endParaRPr lang="id-ID" sz="1600" kern="1200" dirty="0"/>
        </a:p>
      </dsp:txBody>
      <dsp:txXfrm>
        <a:off x="5042315" y="98386"/>
        <a:ext cx="1527119" cy="1557552"/>
      </dsp:txXfrm>
    </dsp:sp>
    <dsp:sp modelId="{A3CC09CE-714B-4869-8C2A-B238DC24A08F}">
      <dsp:nvSpPr>
        <dsp:cNvPr id="0" name=""/>
        <dsp:cNvSpPr/>
      </dsp:nvSpPr>
      <dsp:spPr>
        <a:xfrm>
          <a:off x="6722146" y="98386"/>
          <a:ext cx="1527119" cy="155755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Etilena glikol (etanadiol) digunakan sebagai zat antibeku </a:t>
          </a:r>
          <a:endParaRPr lang="id-ID" sz="1600" kern="1200"/>
        </a:p>
      </dsp:txBody>
      <dsp:txXfrm>
        <a:off x="6722146" y="98386"/>
        <a:ext cx="1527119" cy="15575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DCE15F-240C-423E-8F4D-96633988F9E6}">
      <dsp:nvSpPr>
        <dsp:cNvPr id="0" name=""/>
        <dsp:cNvSpPr/>
      </dsp:nvSpPr>
      <dsp:spPr>
        <a:xfrm>
          <a:off x="1711274" y="460"/>
          <a:ext cx="2506786" cy="150407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en-US" sz="2100" kern="1200" smtClean="0"/>
            <a:t>Dietil eter juga digunakan sebagai cairan </a:t>
          </a:r>
          <a:r>
            <a:rPr lang="en-US" sz="2100" i="1" kern="1200" smtClean="0"/>
            <a:t>starter</a:t>
          </a:r>
          <a:r>
            <a:rPr lang="en-US" sz="2100" kern="1200" smtClean="0"/>
            <a:t> mesin diesel.</a:t>
          </a:r>
          <a:endParaRPr lang="id-ID" sz="2100" kern="1200"/>
        </a:p>
      </dsp:txBody>
      <dsp:txXfrm>
        <a:off x="1711274" y="460"/>
        <a:ext cx="2506786" cy="1504071"/>
      </dsp:txXfrm>
    </dsp:sp>
    <dsp:sp modelId="{0F796B6C-6646-496C-8A57-AF89CCE58B07}">
      <dsp:nvSpPr>
        <dsp:cNvPr id="0" name=""/>
        <dsp:cNvSpPr/>
      </dsp:nvSpPr>
      <dsp:spPr>
        <a:xfrm>
          <a:off x="4468739" y="460"/>
          <a:ext cx="2506786" cy="150407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en-US" sz="2100" kern="1200" dirty="0" err="1" smtClean="0"/>
            <a:t>Dimetil</a:t>
          </a:r>
          <a:r>
            <a:rPr lang="en-US" sz="2100" kern="1200" dirty="0" smtClean="0"/>
            <a:t> </a:t>
          </a:r>
          <a:r>
            <a:rPr lang="en-US" sz="2100" kern="1200" dirty="0" err="1" smtClean="0"/>
            <a:t>eter</a:t>
          </a:r>
          <a:r>
            <a:rPr lang="en-US" sz="2100" kern="1200" dirty="0" smtClean="0"/>
            <a:t> </a:t>
          </a:r>
          <a:r>
            <a:rPr lang="en-US" sz="2100" kern="1200" dirty="0" err="1" smtClean="0"/>
            <a:t>merupakan</a:t>
          </a:r>
          <a:r>
            <a:rPr lang="en-US" sz="2100" kern="1200" dirty="0" smtClean="0"/>
            <a:t> </a:t>
          </a:r>
          <a:r>
            <a:rPr lang="en-US" sz="2100" kern="1200" dirty="0" err="1" smtClean="0"/>
            <a:t>propelan</a:t>
          </a:r>
          <a:r>
            <a:rPr lang="en-US" sz="2100" kern="1200" dirty="0" smtClean="0"/>
            <a:t> (</a:t>
          </a:r>
          <a:r>
            <a:rPr lang="en-US" sz="2100" kern="1200" dirty="0" err="1" smtClean="0"/>
            <a:t>bahan</a:t>
          </a:r>
          <a:r>
            <a:rPr lang="en-US" sz="2100" kern="1200" dirty="0" smtClean="0"/>
            <a:t> </a:t>
          </a:r>
          <a:r>
            <a:rPr lang="en-US" sz="2100" kern="1200" dirty="0" err="1" smtClean="0"/>
            <a:t>pendorong</a:t>
          </a:r>
          <a:r>
            <a:rPr lang="en-US" sz="2100" kern="1200" dirty="0" smtClean="0"/>
            <a:t>) </a:t>
          </a:r>
          <a:r>
            <a:rPr lang="en-US" sz="2100" kern="1200" dirty="0" err="1" smtClean="0"/>
            <a:t>pada</a:t>
          </a:r>
          <a:r>
            <a:rPr lang="en-US" sz="2100" kern="1200" dirty="0" smtClean="0"/>
            <a:t> aerosol.</a:t>
          </a:r>
          <a:endParaRPr lang="id-ID" sz="2100" kern="1200" dirty="0"/>
        </a:p>
      </dsp:txBody>
      <dsp:txXfrm>
        <a:off x="4468739" y="460"/>
        <a:ext cx="2506786" cy="150407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1CE350-7246-40F3-957E-56825D26C9E5}">
      <dsp:nvSpPr>
        <dsp:cNvPr id="0" name=""/>
        <dsp:cNvSpPr/>
      </dsp:nvSpPr>
      <dsp:spPr>
        <a:xfrm rot="16200000">
          <a:off x="-820148" y="821099"/>
          <a:ext cx="4114800" cy="2472601"/>
        </a:xfrm>
        <a:prstGeom prst="flowChartManualOperati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7909" bIns="0" numCol="1" spcCol="1270" anchor="ctr" anchorCtr="0">
          <a:noAutofit/>
        </a:bodyPr>
        <a:lstStyle/>
        <a:p>
          <a:pPr lvl="0" algn="ctr" defTabSz="622300" rtl="0">
            <a:lnSpc>
              <a:spcPct val="90000"/>
            </a:lnSpc>
            <a:spcBef>
              <a:spcPct val="0"/>
            </a:spcBef>
            <a:spcAft>
              <a:spcPct val="35000"/>
            </a:spcAft>
          </a:pPr>
          <a:r>
            <a:rPr lang="id-ID" sz="1400" kern="1200" smtClean="0"/>
            <a:t>1) Alkohol merupakan cairan jernih tidak berwarna dan berbau khas. Alkohol suku tinggi (jumlah atom C banyak) dan </a:t>
          </a:r>
          <a:r>
            <a:rPr lang="da-DK" sz="1400" kern="1200" smtClean="0"/>
            <a:t>alkohol polivalen merupakan cairan kental dengan titik didih</a:t>
          </a:r>
          <a:r>
            <a:rPr lang="id-ID" sz="1400" kern="1200" smtClean="0"/>
            <a:t> relatif tinggi.</a:t>
          </a:r>
          <a:endParaRPr lang="id-ID" sz="1400" kern="1200"/>
        </a:p>
      </dsp:txBody>
      <dsp:txXfrm rot="5400000">
        <a:off x="952" y="822959"/>
        <a:ext cx="2472601" cy="2468880"/>
      </dsp:txXfrm>
    </dsp:sp>
    <dsp:sp modelId="{B65E211D-2B9C-41A8-AE9B-18A4F96FDB47}">
      <dsp:nvSpPr>
        <dsp:cNvPr id="0" name=""/>
        <dsp:cNvSpPr/>
      </dsp:nvSpPr>
      <dsp:spPr>
        <a:xfrm rot="16200000">
          <a:off x="1837898" y="821099"/>
          <a:ext cx="4114800" cy="2472601"/>
        </a:xfrm>
        <a:prstGeom prst="flowChartManualOperation">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7909" bIns="0" numCol="1" spcCol="1270" anchor="ctr" anchorCtr="0">
          <a:noAutofit/>
        </a:bodyPr>
        <a:lstStyle/>
        <a:p>
          <a:pPr lvl="0" algn="ctr" defTabSz="622300" rtl="0">
            <a:lnSpc>
              <a:spcPct val="90000"/>
            </a:lnSpc>
            <a:spcBef>
              <a:spcPct val="0"/>
            </a:spcBef>
            <a:spcAft>
              <a:spcPct val="35000"/>
            </a:spcAft>
          </a:pPr>
          <a:r>
            <a:rPr lang="id-ID" sz="1400" kern="1200" dirty="0" smtClean="0"/>
            <a:t>2) Alkohol rantai pendek mudah larut dalam air pada berbagai perbandingan. Etanol jika dilarutkan dalam air akan mengalami penyusutan volume.</a:t>
          </a:r>
          <a:endParaRPr lang="id-ID" sz="1400" kern="1200" dirty="0"/>
        </a:p>
      </dsp:txBody>
      <dsp:txXfrm rot="5400000">
        <a:off x="2658998" y="822959"/>
        <a:ext cx="2472601" cy="2468880"/>
      </dsp:txXfrm>
    </dsp:sp>
    <dsp:sp modelId="{AF37FCB7-69A1-4D48-A8F1-646DA61A5F8E}">
      <dsp:nvSpPr>
        <dsp:cNvPr id="0" name=""/>
        <dsp:cNvSpPr/>
      </dsp:nvSpPr>
      <dsp:spPr>
        <a:xfrm rot="16200000">
          <a:off x="4495945" y="821099"/>
          <a:ext cx="4114800" cy="2472601"/>
        </a:xfrm>
        <a:prstGeom prst="flowChartManualOperation">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7909" bIns="0" numCol="1" spcCol="1270" anchor="ctr" anchorCtr="0">
          <a:noAutofit/>
        </a:bodyPr>
        <a:lstStyle/>
        <a:p>
          <a:pPr lvl="0" algn="ctr" defTabSz="622300" rtl="0">
            <a:lnSpc>
              <a:spcPct val="90000"/>
            </a:lnSpc>
            <a:spcBef>
              <a:spcPct val="0"/>
            </a:spcBef>
            <a:spcAft>
              <a:spcPct val="35000"/>
            </a:spcAft>
          </a:pPr>
          <a:r>
            <a:rPr lang="id-ID" sz="1400" kern="1200" dirty="0" smtClean="0"/>
            <a:t>3) Eter merupakan cairan tidak berwarna yang mudah menguap dan terbakar, serta berbau enak tetapi mempunyai sifat membius. Titik didih eter relatif lebih rendah jika dibandingkan dengan alkohol yang setara (memiliki jumlah atom C sama) karena di dalam alkohol terdapat ikatan hidrogen, sedangkan pada eter tidak ada.</a:t>
          </a:r>
          <a:endParaRPr lang="id-ID" sz="1400" kern="1200" dirty="0"/>
        </a:p>
      </dsp:txBody>
      <dsp:txXfrm rot="5400000">
        <a:off x="5317045" y="822959"/>
        <a:ext cx="2472601" cy="246888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2DE551-7720-4549-8AE9-CB17C8B8117B}" type="datetimeFigureOut">
              <a:rPr lang="id-ID" smtClean="0"/>
              <a:t>11/07/2018</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4D6456-A38A-4C97-95A0-2937EAF4271C}" type="slidenum">
              <a:rPr lang="id-ID" smtClean="0"/>
              <a:t>‹#›</a:t>
            </a:fld>
            <a:endParaRPr lang="id-ID"/>
          </a:p>
        </p:txBody>
      </p:sp>
    </p:spTree>
    <p:extLst>
      <p:ext uri="{BB962C8B-B14F-4D97-AF65-F5344CB8AC3E}">
        <p14:creationId xmlns:p14="http://schemas.microsoft.com/office/powerpoint/2010/main" val="1357777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8FA2766-0BA7-4FA0-ACCA-6BD904A072DE}"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332751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FA2766-0BA7-4FA0-ACCA-6BD904A072DE}"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433311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FA2766-0BA7-4FA0-ACCA-6BD904A072DE}"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267218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0420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4432284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4432284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FA2766-0BA7-4FA0-ACCA-6BD904A072DE}"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1721575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FA2766-0BA7-4FA0-ACCA-6BD904A072DE}"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2519452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FA2766-0BA7-4FA0-ACCA-6BD904A072DE}"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2703577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FA2766-0BA7-4FA0-ACCA-6BD904A072DE}" type="datetimeFigureOut">
              <a:rPr lang="en-US" smtClean="0"/>
              <a:t>7/11/2018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1933430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FA2766-0BA7-4FA0-ACCA-6BD904A072DE}" type="datetimeFigureOut">
              <a:rPr lang="en-US" smtClean="0"/>
              <a:t>7/11/2018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3053392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FA2766-0BA7-4FA0-ACCA-6BD904A072DE}" type="datetimeFigureOut">
              <a:rPr lang="en-US" smtClean="0"/>
              <a:t>7/11/2018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3630464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FA2766-0BA7-4FA0-ACCA-6BD904A072DE}"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1343788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FA2766-0BA7-4FA0-ACCA-6BD904A072DE}"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7475A6-BD23-41A0-B7BB-8B4D42D0E0DC}" type="slidenum">
              <a:rPr lang="en-US" smtClean="0"/>
              <a:t>‹#›</a:t>
            </a:fld>
            <a:endParaRPr lang="en-US"/>
          </a:p>
        </p:txBody>
      </p:sp>
    </p:spTree>
    <p:extLst>
      <p:ext uri="{BB962C8B-B14F-4D97-AF65-F5344CB8AC3E}">
        <p14:creationId xmlns:p14="http://schemas.microsoft.com/office/powerpoint/2010/main" val="4050746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B8FA2766-0BA7-4FA0-ACCA-6BD904A072DE}" type="datetimeFigureOut">
              <a:rPr lang="en-US" smtClean="0"/>
              <a:t>7/11/2018</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FF7475A6-BD23-41A0-B7BB-8B4D42D0E0DC}" type="slidenum">
              <a:rPr lang="en-US" smtClean="0"/>
              <a:t>‹#›</a:t>
            </a:fld>
            <a:endParaRPr lang="en-US"/>
          </a:p>
        </p:txBody>
      </p:sp>
      <p:pic>
        <p:nvPicPr>
          <p:cNvPr id="8" name="Picture 2" descr="D:\Dea\2018\BUAT DEA\sakti\SMA Kimia Unggul XII K13N peminatan banner.png"/>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0" y="4302125"/>
            <a:ext cx="9144001" cy="84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73176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49" r:id="rId12"/>
    <p:sldLayoutId id="2147483664" r:id="rId13"/>
    <p:sldLayoutId id="2147483665" r:id="rId14"/>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2.wdp"/><Relationship Id="rId4" Type="http://schemas.openxmlformats.org/officeDocument/2006/relationships/image" Target="../media/image11.png"/><Relationship Id="rId9" Type="http://schemas.microsoft.com/office/2007/relationships/hdphoto" Target="../media/hdphoto4.wdp"/></Relationships>
</file>

<file path=ppt/slides/_rels/slide12.xml.rels><?xml version="1.0" encoding="UTF-8" standalone="yes"?>
<Relationships xmlns="http://schemas.openxmlformats.org/package/2006/relationships"><Relationship Id="rId8" Type="http://schemas.openxmlformats.org/officeDocument/2006/relationships/image" Target="../media/image17.jpeg"/><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6.png"/><Relationship Id="rId5" Type="http://schemas.microsoft.com/office/2007/relationships/hdphoto" Target="../media/hdphoto6.wdp"/><Relationship Id="rId4" Type="http://schemas.openxmlformats.org/officeDocument/2006/relationships/image" Target="../media/image15.png"/><Relationship Id="rId9" Type="http://schemas.openxmlformats.org/officeDocument/2006/relationships/image" Target="../media/image18.jpeg"/></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13" Type="http://schemas.microsoft.com/office/2007/relationships/hdphoto" Target="../media/hdphoto13.wdp"/><Relationship Id="rId3" Type="http://schemas.microsoft.com/office/2007/relationships/hdphoto" Target="../media/hdphoto8.wdp"/><Relationship Id="rId7" Type="http://schemas.microsoft.com/office/2007/relationships/hdphoto" Target="../media/hdphoto10.wdp"/><Relationship Id="rId12"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1.png"/><Relationship Id="rId11" Type="http://schemas.microsoft.com/office/2007/relationships/hdphoto" Target="../media/hdphoto12.wdp"/><Relationship Id="rId5" Type="http://schemas.microsoft.com/office/2007/relationships/hdphoto" Target="../media/hdphoto9.wdp"/><Relationship Id="rId10" Type="http://schemas.openxmlformats.org/officeDocument/2006/relationships/image" Target="../media/image23.png"/><Relationship Id="rId4" Type="http://schemas.openxmlformats.org/officeDocument/2006/relationships/image" Target="../media/image20.png"/><Relationship Id="rId9" Type="http://schemas.microsoft.com/office/2007/relationships/hdphoto" Target="../media/hdphoto11.wdp"/></Relationships>
</file>

<file path=ppt/slides/_rels/slide14.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diagramLayout" Target="../diagrams/layout10.xml"/><Relationship Id="rId7" Type="http://schemas.openxmlformats.org/officeDocument/2006/relationships/image" Target="../media/image25.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10" Type="http://schemas.microsoft.com/office/2007/relationships/hdphoto" Target="../media/hdphoto15.wdp"/><Relationship Id="rId4" Type="http://schemas.openxmlformats.org/officeDocument/2006/relationships/diagramQuickStyle" Target="../diagrams/quickStyle10.xml"/><Relationship Id="rId9"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hdphoto" Target="../media/hdphoto17.wdp"/><Relationship Id="rId7" Type="http://schemas.microsoft.com/office/2007/relationships/hdphoto" Target="../media/hdphoto19.wdp"/><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0.png"/><Relationship Id="rId11" Type="http://schemas.microsoft.com/office/2007/relationships/hdphoto" Target="../media/hdphoto21.wdp"/><Relationship Id="rId5" Type="http://schemas.microsoft.com/office/2007/relationships/hdphoto" Target="../media/hdphoto18.wdp"/><Relationship Id="rId10" Type="http://schemas.openxmlformats.org/officeDocument/2006/relationships/image" Target="../media/image32.png"/><Relationship Id="rId4" Type="http://schemas.openxmlformats.org/officeDocument/2006/relationships/image" Target="../media/image29.png"/><Relationship Id="rId9" Type="http://schemas.microsoft.com/office/2007/relationships/hdphoto" Target="../media/hdphoto20.wdp"/></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microsoft.com/office/2007/relationships/hdphoto" Target="../media/hdphoto22.wdp"/><Relationship Id="rId7" Type="http://schemas.microsoft.com/office/2007/relationships/hdphoto" Target="../media/hdphoto24.wdp"/><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5.png"/><Relationship Id="rId5" Type="http://schemas.microsoft.com/office/2007/relationships/hdphoto" Target="../media/hdphoto23.wdp"/><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15.xml"/><Relationship Id="rId13" Type="http://schemas.microsoft.com/office/2007/relationships/hdphoto" Target="../media/hdphoto25.wdp"/><Relationship Id="rId18" Type="http://schemas.openxmlformats.org/officeDocument/2006/relationships/image" Target="../media/image39.png"/><Relationship Id="rId3" Type="http://schemas.openxmlformats.org/officeDocument/2006/relationships/diagramLayout" Target="../diagrams/layout14.xml"/><Relationship Id="rId7" Type="http://schemas.openxmlformats.org/officeDocument/2006/relationships/diagramData" Target="../diagrams/data15.xml"/><Relationship Id="rId12" Type="http://schemas.openxmlformats.org/officeDocument/2006/relationships/image" Target="../media/image36.png"/><Relationship Id="rId17" Type="http://schemas.microsoft.com/office/2007/relationships/hdphoto" Target="../media/hdphoto27.wdp"/><Relationship Id="rId2" Type="http://schemas.openxmlformats.org/officeDocument/2006/relationships/diagramData" Target="../diagrams/data14.xml"/><Relationship Id="rId16" Type="http://schemas.openxmlformats.org/officeDocument/2006/relationships/image" Target="../media/image38.png"/><Relationship Id="rId1" Type="http://schemas.openxmlformats.org/officeDocument/2006/relationships/slideLayout" Target="../slideLayouts/slideLayout2.xml"/><Relationship Id="rId6" Type="http://schemas.microsoft.com/office/2007/relationships/diagramDrawing" Target="../diagrams/drawing14.xml"/><Relationship Id="rId11" Type="http://schemas.microsoft.com/office/2007/relationships/diagramDrawing" Target="../diagrams/drawing15.xml"/><Relationship Id="rId5" Type="http://schemas.openxmlformats.org/officeDocument/2006/relationships/diagramColors" Target="../diagrams/colors14.xml"/><Relationship Id="rId15" Type="http://schemas.microsoft.com/office/2007/relationships/hdphoto" Target="../media/hdphoto26.wdp"/><Relationship Id="rId10" Type="http://schemas.openxmlformats.org/officeDocument/2006/relationships/diagramColors" Target="../diagrams/colors15.xml"/><Relationship Id="rId19" Type="http://schemas.microsoft.com/office/2007/relationships/hdphoto" Target="../media/hdphoto28.wdp"/><Relationship Id="rId4" Type="http://schemas.openxmlformats.org/officeDocument/2006/relationships/diagramQuickStyle" Target="../diagrams/quickStyle14.xml"/><Relationship Id="rId9" Type="http://schemas.openxmlformats.org/officeDocument/2006/relationships/diagramQuickStyle" Target="../diagrams/quickStyle15.xml"/><Relationship Id="rId14" Type="http://schemas.openxmlformats.org/officeDocument/2006/relationships/image" Target="../media/image37.png"/></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microsoft.com/office/2007/relationships/hdphoto" Target="../media/hdphoto29.wdp"/><Relationship Id="rId3" Type="http://schemas.openxmlformats.org/officeDocument/2006/relationships/diagramLayout" Target="../diagrams/layout18.xml"/><Relationship Id="rId7" Type="http://schemas.openxmlformats.org/officeDocument/2006/relationships/image" Target="../media/image42.png"/><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7.xml.rels><?xml version="1.0" encoding="UTF-8" standalone="yes"?>
<Relationships xmlns="http://schemas.openxmlformats.org/package/2006/relationships"><Relationship Id="rId8" Type="http://schemas.openxmlformats.org/officeDocument/2006/relationships/image" Target="../media/image46.png"/><Relationship Id="rId13" Type="http://schemas.microsoft.com/office/2007/relationships/hdphoto" Target="../media/hdphoto35.wdp"/><Relationship Id="rId3" Type="http://schemas.microsoft.com/office/2007/relationships/hdphoto" Target="../media/hdphoto30.wdp"/><Relationship Id="rId7" Type="http://schemas.microsoft.com/office/2007/relationships/hdphoto" Target="../media/hdphoto32.wdp"/><Relationship Id="rId12"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5.png"/><Relationship Id="rId11" Type="http://schemas.microsoft.com/office/2007/relationships/hdphoto" Target="../media/hdphoto34.wdp"/><Relationship Id="rId5" Type="http://schemas.microsoft.com/office/2007/relationships/hdphoto" Target="../media/hdphoto31.wdp"/><Relationship Id="rId10" Type="http://schemas.openxmlformats.org/officeDocument/2006/relationships/image" Target="../media/image47.png"/><Relationship Id="rId4" Type="http://schemas.openxmlformats.org/officeDocument/2006/relationships/image" Target="../media/image44.png"/><Relationship Id="rId9" Type="http://schemas.microsoft.com/office/2007/relationships/hdphoto" Target="../media/hdphoto33.wdp"/></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22.xml"/><Relationship Id="rId3" Type="http://schemas.openxmlformats.org/officeDocument/2006/relationships/diagramLayout" Target="../diagrams/layout21.xml"/><Relationship Id="rId7" Type="http://schemas.openxmlformats.org/officeDocument/2006/relationships/diagramData" Target="../diagrams/data22.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2.xml.rels><?xml version="1.0" encoding="UTF-8" standalone="yes"?>
<Relationships xmlns="http://schemas.openxmlformats.org/package/2006/relationships"><Relationship Id="rId8" Type="http://schemas.openxmlformats.org/officeDocument/2006/relationships/image" Target="../media/image52.png"/><Relationship Id="rId13" Type="http://schemas.microsoft.com/office/2007/relationships/hdphoto" Target="../media/hdphoto41.wdp"/><Relationship Id="rId3" Type="http://schemas.microsoft.com/office/2007/relationships/hdphoto" Target="../media/hdphoto36.wdp"/><Relationship Id="rId7" Type="http://schemas.microsoft.com/office/2007/relationships/hdphoto" Target="../media/hdphoto38.wdp"/><Relationship Id="rId12"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1.png"/><Relationship Id="rId11" Type="http://schemas.microsoft.com/office/2007/relationships/hdphoto" Target="../media/hdphoto40.wdp"/><Relationship Id="rId5" Type="http://schemas.microsoft.com/office/2007/relationships/hdphoto" Target="../media/hdphoto37.wdp"/><Relationship Id="rId15" Type="http://schemas.microsoft.com/office/2007/relationships/hdphoto" Target="../media/hdphoto42.wdp"/><Relationship Id="rId10" Type="http://schemas.openxmlformats.org/officeDocument/2006/relationships/image" Target="../media/image53.png"/><Relationship Id="rId4" Type="http://schemas.openxmlformats.org/officeDocument/2006/relationships/image" Target="../media/image50.png"/><Relationship Id="rId9" Type="http://schemas.microsoft.com/office/2007/relationships/hdphoto" Target="../media/hdphoto39.wdp"/><Relationship Id="rId14" Type="http://schemas.openxmlformats.org/officeDocument/2006/relationships/image" Target="../media/image55.png"/></Relationships>
</file>

<file path=ppt/slides/_rels/slide33.xml.rels><?xml version="1.0" encoding="UTF-8" standalone="yes"?>
<Relationships xmlns="http://schemas.openxmlformats.org/package/2006/relationships"><Relationship Id="rId3" Type="http://schemas.microsoft.com/office/2007/relationships/hdphoto" Target="../media/hdphoto43.wdp"/><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2.xml"/><Relationship Id="rId7" Type="http://schemas.openxmlformats.org/officeDocument/2006/relationships/image" Target="../media/image8.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直線コネクタ 9"/>
          <p:cNvCxnSpPr/>
          <p:nvPr/>
        </p:nvCxnSpPr>
        <p:spPr>
          <a:xfrm>
            <a:off x="3957801" y="3174119"/>
            <a:ext cx="4670534" cy="0"/>
          </a:xfrm>
          <a:prstGeom prst="line">
            <a:avLst/>
          </a:prstGeom>
          <a:noFill/>
          <a:ln w="28575" cap="flat" cmpd="sng" algn="ctr">
            <a:solidFill>
              <a:srgbClr val="00B0F0"/>
            </a:solidFill>
            <a:prstDash val="solid"/>
          </a:ln>
          <a:effectLst/>
        </p:spPr>
      </p:cxnSp>
      <p:sp>
        <p:nvSpPr>
          <p:cNvPr id="15" name="タイトル 1"/>
          <p:cNvSpPr txBox="1">
            <a:spLocks/>
          </p:cNvSpPr>
          <p:nvPr/>
        </p:nvSpPr>
        <p:spPr>
          <a:xfrm>
            <a:off x="3706867" y="1047750"/>
            <a:ext cx="5073868" cy="469019"/>
          </a:xfrm>
          <a:prstGeom prst="rect">
            <a:avLst/>
          </a:prstGeom>
        </p:spPr>
        <p:txBody>
          <a:bodyPr anchor="b"/>
          <a:lstStyle>
            <a:lvl1pPr algn="ctr" defTabSz="914400" rtl="0" eaLnBrk="1" latinLnBrk="0" hangingPunct="1">
              <a:spcBef>
                <a:spcPct val="0"/>
              </a:spcBef>
              <a:buNone/>
              <a:defRPr sz="9600" kern="1200" spc="1500" baseline="0">
                <a:solidFill>
                  <a:schemeClr val="tx1"/>
                </a:solidFill>
                <a:latin typeface="+mj-lt"/>
                <a:ea typeface="+mj-ea"/>
                <a:cs typeface="+mj-cs"/>
              </a:defRPr>
            </a:lvl1pPr>
          </a:lstStyle>
          <a:p>
            <a:pPr lvl="0" defTabSz="1632753">
              <a:defRPr/>
            </a:pPr>
            <a:r>
              <a:rPr kumimoji="1" lang="en-US" altLang="ja-JP" sz="4000" b="1" spc="0" dirty="0">
                <a:latin typeface="Arial" pitchFamily="34" charset="0"/>
                <a:cs typeface="Arial" pitchFamily="34" charset="0"/>
              </a:rPr>
              <a:t>MEDIA MENGAJAR</a:t>
            </a:r>
            <a:endParaRPr kumimoji="1" lang="ja-JP" altLang="en-US" sz="4000" b="1" spc="0" dirty="0">
              <a:latin typeface="Arial" pitchFamily="34" charset="0"/>
              <a:cs typeface="Arial" pitchFamily="34" charset="0"/>
            </a:endParaRPr>
          </a:p>
        </p:txBody>
      </p:sp>
      <p:sp>
        <p:nvSpPr>
          <p:cNvPr id="16" name="テキスト プレースホルダー 11"/>
          <p:cNvSpPr txBox="1">
            <a:spLocks/>
          </p:cNvSpPr>
          <p:nvPr/>
        </p:nvSpPr>
        <p:spPr>
          <a:xfrm>
            <a:off x="3789637" y="1641795"/>
            <a:ext cx="5105399" cy="2072956"/>
          </a:xfrm>
          <a:prstGeom prst="rect">
            <a:avLst/>
          </a:prstGeom>
        </p:spPr>
        <p:txBody>
          <a:bodyPr anchor="t">
            <a:noAutofit/>
          </a:bodyPr>
          <a:lstStyle>
            <a:lvl1pPr marL="342900" indent="-342900" algn="ctr" defTabSz="914400" rtl="0" eaLnBrk="1" latinLnBrk="0" hangingPunct="1">
              <a:spcBef>
                <a:spcPct val="20000"/>
              </a:spcBef>
              <a:buFont typeface="Arial" pitchFamily="34" charset="0"/>
              <a:buChar char="•"/>
              <a:defRPr sz="4000" kern="1200" spc="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defTabSz="1632753">
              <a:buNone/>
              <a:defRPr/>
            </a:pPr>
            <a:r>
              <a:rPr kumimoji="1" lang="en-US" altLang="ja-JP" sz="3600" b="1" dirty="0" smtClean="0">
                <a:latin typeface="Arial" pitchFamily="34" charset="0"/>
                <a:cs typeface="Arial" pitchFamily="34" charset="0"/>
              </a:rPr>
              <a:t>KIMIA</a:t>
            </a:r>
          </a:p>
          <a:p>
            <a:pPr marL="0" lvl="0" indent="0" defTabSz="1632753">
              <a:buNone/>
              <a:defRPr/>
            </a:pPr>
            <a:r>
              <a:rPr kumimoji="1" lang="id-ID" altLang="ja-JP" sz="4800" b="1" dirty="0" smtClean="0">
                <a:solidFill>
                  <a:srgbClr val="595959"/>
                </a:solidFill>
                <a:latin typeface="Arial" pitchFamily="34" charset="0"/>
                <a:cs typeface="Arial" pitchFamily="34" charset="0"/>
              </a:rPr>
              <a:t>3</a:t>
            </a:r>
            <a:endParaRPr kumimoji="1" lang="ja-JP" altLang="en-US" sz="4800" b="1" dirty="0">
              <a:solidFill>
                <a:srgbClr val="595959"/>
              </a:solidFill>
              <a:latin typeface="Arial" pitchFamily="34" charset="0"/>
              <a:cs typeface="Arial" pitchFamily="34" charset="0"/>
            </a:endParaRPr>
          </a:p>
        </p:txBody>
      </p:sp>
      <p:sp>
        <p:nvSpPr>
          <p:cNvPr id="17" name="Rectangle 16"/>
          <p:cNvSpPr/>
          <p:nvPr/>
        </p:nvSpPr>
        <p:spPr>
          <a:xfrm>
            <a:off x="4388880" y="3326519"/>
            <a:ext cx="3746347" cy="461665"/>
          </a:xfrm>
          <a:prstGeom prst="rect">
            <a:avLst/>
          </a:prstGeom>
        </p:spPr>
        <p:txBody>
          <a:bodyPr wrap="none">
            <a:spAutoFit/>
          </a:bodyPr>
          <a:lstStyle/>
          <a:p>
            <a:pPr algn="ctr"/>
            <a:r>
              <a:rPr lang="en-US" sz="2400" b="1" dirty="0" err="1">
                <a:ln w="0"/>
                <a:solidFill>
                  <a:schemeClr val="tx1">
                    <a:lumMod val="65000"/>
                    <a:lumOff val="35000"/>
                  </a:schemeClr>
                </a:solidFill>
                <a:latin typeface="Arial" panose="020B0604020202020204" pitchFamily="34" charset="0"/>
                <a:cs typeface="Arial" panose="020B0604020202020204" pitchFamily="34" charset="0"/>
              </a:rPr>
              <a:t>Untuk</a:t>
            </a:r>
            <a:r>
              <a:rPr lang="en-US" sz="2400" b="1" dirty="0">
                <a:ln w="0"/>
                <a:solidFill>
                  <a:schemeClr val="tx1">
                    <a:lumMod val="65000"/>
                    <a:lumOff val="35000"/>
                  </a:schemeClr>
                </a:solidFill>
                <a:latin typeface="Arial" panose="020B0604020202020204" pitchFamily="34" charset="0"/>
                <a:cs typeface="Arial" panose="020B0604020202020204" pitchFamily="34" charset="0"/>
              </a:rPr>
              <a:t> SMA/MA </a:t>
            </a:r>
            <a:r>
              <a:rPr lang="en-US" sz="2400" b="1" dirty="0" err="1">
                <a:ln w="0"/>
                <a:solidFill>
                  <a:schemeClr val="tx1">
                    <a:lumMod val="65000"/>
                    <a:lumOff val="35000"/>
                  </a:schemeClr>
                </a:solidFill>
                <a:latin typeface="Arial" panose="020B0604020202020204" pitchFamily="34" charset="0"/>
                <a:cs typeface="Arial" panose="020B0604020202020204" pitchFamily="34" charset="0"/>
              </a:rPr>
              <a:t>Kelas</a:t>
            </a:r>
            <a:r>
              <a:rPr lang="en-US" sz="2400" b="1" dirty="0">
                <a:ln w="0"/>
                <a:solidFill>
                  <a:schemeClr val="tx1">
                    <a:lumMod val="65000"/>
                    <a:lumOff val="35000"/>
                  </a:schemeClr>
                </a:solidFill>
                <a:latin typeface="Arial" panose="020B0604020202020204" pitchFamily="34" charset="0"/>
                <a:cs typeface="Arial" panose="020B0604020202020204" pitchFamily="34" charset="0"/>
              </a:rPr>
              <a:t> </a:t>
            </a:r>
            <a:r>
              <a:rPr lang="en-US" sz="2400" b="1" dirty="0" smtClean="0">
                <a:ln w="0"/>
                <a:solidFill>
                  <a:schemeClr val="tx1">
                    <a:lumMod val="65000"/>
                    <a:lumOff val="35000"/>
                  </a:schemeClr>
                </a:solidFill>
                <a:latin typeface="Arial" panose="020B0604020202020204" pitchFamily="34" charset="0"/>
                <a:cs typeface="Arial" panose="020B0604020202020204" pitchFamily="34" charset="0"/>
              </a:rPr>
              <a:t>XII</a:t>
            </a:r>
            <a:endParaRPr lang="en-US" sz="2400" b="1" dirty="0">
              <a:ln w="0"/>
              <a:solidFill>
                <a:schemeClr val="tx1">
                  <a:lumMod val="65000"/>
                  <a:lumOff val="35000"/>
                </a:schemeClr>
              </a:solidFill>
              <a:latin typeface="Arial" panose="020B0604020202020204" pitchFamily="34" charset="0"/>
              <a:cs typeface="Arial" panose="020B0604020202020204" pitchFamily="34" charset="0"/>
            </a:endParaRPr>
          </a:p>
        </p:txBody>
      </p:sp>
      <p:sp>
        <p:nvSpPr>
          <p:cNvPr id="8" name="Cube 7"/>
          <p:cNvSpPr/>
          <p:nvPr/>
        </p:nvSpPr>
        <p:spPr>
          <a:xfrm>
            <a:off x="650514" y="361950"/>
            <a:ext cx="2470820" cy="3520595"/>
          </a:xfrm>
          <a:prstGeom prst="cube">
            <a:avLst>
              <a:gd name="adj" fmla="val 3711"/>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a:p>
        </p:txBody>
      </p:sp>
      <p:pic>
        <p:nvPicPr>
          <p:cNvPr id="9" name="Picture 2" descr="D:\Dea\2018\BUAT DEA\sakti\PPT Kimia SMA 3 Unggul\Cover Kimia Unggul 3 K13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513" y="438150"/>
            <a:ext cx="2397487" cy="3444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8270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1100"/>
                            </p:stCondLst>
                            <p:childTnLst>
                              <p:par>
                                <p:cTn id="10" presetID="16" presetClass="entr" presetSubtype="37"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outVertical)">
                                      <p:cBhvr>
                                        <p:cTn id="12" dur="1000"/>
                                        <p:tgtEl>
                                          <p:spTgt spid="14"/>
                                        </p:tgtEl>
                                      </p:cBhvr>
                                    </p:animEffect>
                                  </p:childTnLst>
                                </p:cTn>
                              </p:par>
                              <p:par>
                                <p:cTn id="13" presetID="2" presetClass="entr" presetSubtype="2" decel="100000" fill="hold" grpId="0" nodeType="withEffect">
                                  <p:stCondLst>
                                    <p:cond delay="250"/>
                                  </p:stCondLst>
                                  <p:iterate type="wd">
                                    <p:tmPct val="10000"/>
                                  </p:iterate>
                                  <p:childTnLst>
                                    <p:set>
                                      <p:cBhvr>
                                        <p:cTn id="14" dur="1" fill="hold">
                                          <p:stCondLst>
                                            <p:cond delay="0"/>
                                          </p:stCondLst>
                                        </p:cTn>
                                        <p:tgtEl>
                                          <p:spTgt spid="16">
                                            <p:txEl>
                                              <p:pRg st="0" end="0"/>
                                            </p:txEl>
                                          </p:spTgt>
                                        </p:tgtEl>
                                        <p:attrNameLst>
                                          <p:attrName>style.visibility</p:attrName>
                                        </p:attrNameLst>
                                      </p:cBhvr>
                                      <p:to>
                                        <p:strVal val="visible"/>
                                      </p:to>
                                    </p:set>
                                    <p:anim calcmode="lin" valueType="num">
                                      <p:cBhvr additive="base">
                                        <p:cTn id="15" dur="10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6">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250"/>
                                  </p:stCondLst>
                                  <p:iterate type="wd">
                                    <p:tmPct val="10000"/>
                                  </p:iterate>
                                  <p:childTnLst>
                                    <p:set>
                                      <p:cBhvr>
                                        <p:cTn id="18" dur="1" fill="hold">
                                          <p:stCondLst>
                                            <p:cond delay="0"/>
                                          </p:stCondLst>
                                        </p:cTn>
                                        <p:tgtEl>
                                          <p:spTgt spid="16">
                                            <p:txEl>
                                              <p:pRg st="1" end="1"/>
                                            </p:txEl>
                                          </p:spTgt>
                                        </p:tgtEl>
                                        <p:attrNameLst>
                                          <p:attrName>style.visibility</p:attrName>
                                        </p:attrNameLst>
                                      </p:cBhvr>
                                      <p:to>
                                        <p:strVal val="visible"/>
                                      </p:to>
                                    </p:set>
                                    <p:anim calcmode="lin" valueType="num">
                                      <p:cBhvr additive="base">
                                        <p:cTn id="19" dur="1000" fill="hold"/>
                                        <p:tgtEl>
                                          <p:spTgt spid="16">
                                            <p:txEl>
                                              <p:pRg st="1" end="1"/>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6">
                                            <p:txEl>
                                              <p:pRg st="1" end="1"/>
                                            </p:txEl>
                                          </p:spTgt>
                                        </p:tgtEl>
                                        <p:attrNameLst>
                                          <p:attrName>ppt_y</p:attrName>
                                        </p:attrNameLst>
                                      </p:cBhvr>
                                      <p:tavLst>
                                        <p:tav tm="0">
                                          <p:val>
                                            <p:strVal val="#ppt_y"/>
                                          </p:val>
                                        </p:tav>
                                        <p:tav tm="100000">
                                          <p:val>
                                            <p:strVal val="#ppt_y"/>
                                          </p:val>
                                        </p:tav>
                                      </p:tavLst>
                                    </p:anim>
                                  </p:childTnLst>
                                </p:cTn>
                              </p:par>
                            </p:childTnLst>
                          </p:cTn>
                        </p:par>
                        <p:par>
                          <p:cTn id="21" fill="hold">
                            <p:stCondLst>
                              <p:cond delay="2350"/>
                            </p:stCondLst>
                            <p:childTnLst>
                              <p:par>
                                <p:cTn id="22" presetID="53" presetClass="entr" presetSubtype="16" fill="hold" grpId="0" nodeType="afterEffect">
                                  <p:stCondLst>
                                    <p:cond delay="250"/>
                                  </p:stCondLst>
                                  <p:childTnLst>
                                    <p:set>
                                      <p:cBhvr>
                                        <p:cTn id="23" dur="1" fill="hold">
                                          <p:stCondLst>
                                            <p:cond delay="0"/>
                                          </p:stCondLst>
                                        </p:cTn>
                                        <p:tgtEl>
                                          <p:spTgt spid="17"/>
                                        </p:tgtEl>
                                        <p:attrNameLst>
                                          <p:attrName>style.visibility</p:attrName>
                                        </p:attrNameLst>
                                      </p:cBhvr>
                                      <p:to>
                                        <p:strVal val="visible"/>
                                      </p:to>
                                    </p:set>
                                    <p:anim calcmode="lin" valueType="num">
                                      <p:cBhvr>
                                        <p:cTn id="24" dur="1000" fill="hold"/>
                                        <p:tgtEl>
                                          <p:spTgt spid="17"/>
                                        </p:tgtEl>
                                        <p:attrNameLst>
                                          <p:attrName>ppt_w</p:attrName>
                                        </p:attrNameLst>
                                      </p:cBhvr>
                                      <p:tavLst>
                                        <p:tav tm="0">
                                          <p:val>
                                            <p:fltVal val="0"/>
                                          </p:val>
                                        </p:tav>
                                        <p:tav tm="100000">
                                          <p:val>
                                            <p:strVal val="#ppt_w"/>
                                          </p:val>
                                        </p:tav>
                                      </p:tavLst>
                                    </p:anim>
                                    <p:anim calcmode="lin" valueType="num">
                                      <p:cBhvr>
                                        <p:cTn id="25" dur="1000" fill="hold"/>
                                        <p:tgtEl>
                                          <p:spTgt spid="17"/>
                                        </p:tgtEl>
                                        <p:attrNameLst>
                                          <p:attrName>ppt_h</p:attrName>
                                        </p:attrNameLst>
                                      </p:cBhvr>
                                      <p:tavLst>
                                        <p:tav tm="0">
                                          <p:val>
                                            <p:fltVal val="0"/>
                                          </p:val>
                                        </p:tav>
                                        <p:tav tm="100000">
                                          <p:val>
                                            <p:strVal val="#ppt_h"/>
                                          </p:val>
                                        </p:tav>
                                      </p:tavLst>
                                    </p:anim>
                                    <p:animEffect transition="in" filter="fade">
                                      <p:cBhvr>
                                        <p:cTn id="2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p:tmplLst>
          <p:tmpl lvl="1">
            <p:tnLst>
              <p:par>
                <p:cTn presetID="2" presetClass="entr" presetSubtype="2" decel="100000" fill="hold" nodeType="withEffect">
                  <p:stCondLst>
                    <p:cond delay="25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209550"/>
            <a:ext cx="2240357" cy="369332"/>
          </a:xfrm>
          <a:prstGeom prst="rect">
            <a:avLst/>
          </a:prstGeom>
        </p:spPr>
        <p:txBody>
          <a:bodyPr wrap="none">
            <a:spAutoFit/>
          </a:bodyPr>
          <a:lstStyle/>
          <a:p>
            <a:r>
              <a:rPr lang="id-ID" b="1" dirty="0"/>
              <a:t>Sifat Alkohol dan Eter</a:t>
            </a:r>
          </a:p>
        </p:txBody>
      </p:sp>
      <p:graphicFrame>
        <p:nvGraphicFramePr>
          <p:cNvPr id="7" name="Diagram 6"/>
          <p:cNvGraphicFramePr/>
          <p:nvPr>
            <p:extLst>
              <p:ext uri="{D42A27DB-BD31-4B8C-83A1-F6EECF244321}">
                <p14:modId xmlns:p14="http://schemas.microsoft.com/office/powerpoint/2010/main" val="2335271568"/>
              </p:ext>
            </p:extLst>
          </p:nvPr>
        </p:nvGraphicFramePr>
        <p:xfrm>
          <a:off x="439002" y="666750"/>
          <a:ext cx="7790597"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84678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7">
                                            <p:graphicEl>
                                              <a:dgm id="{1C1CE350-7246-40F3-957E-56825D26C9E5}"/>
                                            </p:graphicEl>
                                          </p:spTgt>
                                        </p:tgtEl>
                                        <p:attrNameLst>
                                          <p:attrName>style.visibility</p:attrName>
                                        </p:attrNameLst>
                                      </p:cBhvr>
                                      <p:to>
                                        <p:strVal val="visible"/>
                                      </p:to>
                                    </p:set>
                                    <p:anim calcmode="lin" valueType="num">
                                      <p:cBhvr additive="base">
                                        <p:cTn id="11" dur="500" fill="hold"/>
                                        <p:tgtEl>
                                          <p:spTgt spid="7">
                                            <p:graphicEl>
                                              <a:dgm id="{1C1CE350-7246-40F3-957E-56825D26C9E5}"/>
                                            </p:graphic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7">
                                            <p:graphicEl>
                                              <a:dgm id="{1C1CE350-7246-40F3-957E-56825D26C9E5}"/>
                                            </p:graphic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0" nodeType="afterEffect">
                                  <p:stCondLst>
                                    <p:cond delay="0"/>
                                  </p:stCondLst>
                                  <p:childTnLst>
                                    <p:set>
                                      <p:cBhvr>
                                        <p:cTn id="15" dur="1" fill="hold">
                                          <p:stCondLst>
                                            <p:cond delay="0"/>
                                          </p:stCondLst>
                                        </p:cTn>
                                        <p:tgtEl>
                                          <p:spTgt spid="7">
                                            <p:graphicEl>
                                              <a:dgm id="{B65E211D-2B9C-41A8-AE9B-18A4F96FDB47}"/>
                                            </p:graphicEl>
                                          </p:spTgt>
                                        </p:tgtEl>
                                        <p:attrNameLst>
                                          <p:attrName>style.visibility</p:attrName>
                                        </p:attrNameLst>
                                      </p:cBhvr>
                                      <p:to>
                                        <p:strVal val="visible"/>
                                      </p:to>
                                    </p:set>
                                    <p:anim calcmode="lin" valueType="num">
                                      <p:cBhvr additive="base">
                                        <p:cTn id="16" dur="500" fill="hold"/>
                                        <p:tgtEl>
                                          <p:spTgt spid="7">
                                            <p:graphicEl>
                                              <a:dgm id="{B65E211D-2B9C-41A8-AE9B-18A4F96FDB47}"/>
                                            </p:graphic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7">
                                            <p:graphicEl>
                                              <a:dgm id="{B65E211D-2B9C-41A8-AE9B-18A4F96FDB47}"/>
                                            </p:graphicEl>
                                          </p:spTgt>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8" fill="hold" grpId="0" nodeType="afterEffect">
                                  <p:stCondLst>
                                    <p:cond delay="0"/>
                                  </p:stCondLst>
                                  <p:childTnLst>
                                    <p:set>
                                      <p:cBhvr>
                                        <p:cTn id="20" dur="1" fill="hold">
                                          <p:stCondLst>
                                            <p:cond delay="0"/>
                                          </p:stCondLst>
                                        </p:cTn>
                                        <p:tgtEl>
                                          <p:spTgt spid="7">
                                            <p:graphicEl>
                                              <a:dgm id="{AF37FCB7-69A1-4D48-A8F1-646DA61A5F8E}"/>
                                            </p:graphicEl>
                                          </p:spTgt>
                                        </p:tgtEl>
                                        <p:attrNameLst>
                                          <p:attrName>style.visibility</p:attrName>
                                        </p:attrNameLst>
                                      </p:cBhvr>
                                      <p:to>
                                        <p:strVal val="visible"/>
                                      </p:to>
                                    </p:set>
                                    <p:anim calcmode="lin" valueType="num">
                                      <p:cBhvr additive="base">
                                        <p:cTn id="21" dur="500" fill="hold"/>
                                        <p:tgtEl>
                                          <p:spTgt spid="7">
                                            <p:graphicEl>
                                              <a:dgm id="{AF37FCB7-69A1-4D48-A8F1-646DA61A5F8E}"/>
                                            </p:graphic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
                                            <p:graphicEl>
                                              <a:dgm id="{AF37FCB7-69A1-4D48-A8F1-646DA61A5F8E}"/>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7"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742950"/>
            <a:ext cx="3814699" cy="369332"/>
          </a:xfrm>
          <a:prstGeom prst="rect">
            <a:avLst/>
          </a:prstGeom>
        </p:spPr>
        <p:txBody>
          <a:bodyPr wrap="none">
            <a:spAutoFit/>
          </a:bodyPr>
          <a:lstStyle/>
          <a:p>
            <a:r>
              <a:rPr lang="id-ID" dirty="0" smtClean="0">
                <a:solidFill>
                  <a:schemeClr val="tx2"/>
                </a:solidFill>
              </a:rPr>
              <a:t>1. </a:t>
            </a:r>
            <a:r>
              <a:rPr lang="da-DK" dirty="0" smtClean="0">
                <a:solidFill>
                  <a:schemeClr val="tx2"/>
                </a:solidFill>
              </a:rPr>
              <a:t>Reaksi </a:t>
            </a:r>
            <a:r>
              <a:rPr lang="da-DK" dirty="0">
                <a:solidFill>
                  <a:schemeClr val="tx2"/>
                </a:solidFill>
              </a:rPr>
              <a:t>alkohol dengan logam reaktif,</a:t>
            </a:r>
            <a:endParaRPr lang="id-ID" dirty="0">
              <a:solidFill>
                <a:schemeClr val="tx2"/>
              </a:solidFill>
            </a:endParaRPr>
          </a:p>
        </p:txBody>
      </p:sp>
      <p:sp>
        <p:nvSpPr>
          <p:cNvPr id="5" name="Chevron 4"/>
          <p:cNvSpPr/>
          <p:nvPr/>
        </p:nvSpPr>
        <p:spPr>
          <a:xfrm>
            <a:off x="152400" y="209550"/>
            <a:ext cx="2341587" cy="369332"/>
          </a:xfrm>
          <a:prstGeom prst="chevron">
            <a:avLst/>
          </a:prstGeom>
          <a:ln>
            <a:prstDash val="sysDot"/>
          </a:ln>
        </p:spPr>
        <p:style>
          <a:lnRef idx="2">
            <a:schemeClr val="accent4"/>
          </a:lnRef>
          <a:fillRef idx="1">
            <a:schemeClr val="lt1"/>
          </a:fillRef>
          <a:effectRef idx="0">
            <a:schemeClr val="accent4"/>
          </a:effectRef>
          <a:fontRef idx="minor">
            <a:schemeClr val="dk1"/>
          </a:fontRef>
        </p:style>
        <p:txBody>
          <a:bodyPr wrap="none">
            <a:spAutoFit/>
          </a:bodyPr>
          <a:lstStyle/>
          <a:p>
            <a:r>
              <a:rPr lang="id-ID" b="1" i="1" dirty="0"/>
              <a:t>Sifat </a:t>
            </a:r>
            <a:r>
              <a:rPr lang="id-ID" b="1" i="1" dirty="0" smtClean="0"/>
              <a:t>kimia alkohol</a:t>
            </a:r>
            <a:endParaRPr lang="id-ID" dirty="0"/>
          </a:p>
        </p:txBody>
      </p:sp>
      <p:sp>
        <p:nvSpPr>
          <p:cNvPr id="6" name="Rectangle 5"/>
          <p:cNvSpPr/>
          <p:nvPr/>
        </p:nvSpPr>
        <p:spPr>
          <a:xfrm>
            <a:off x="304800" y="1809750"/>
            <a:ext cx="4572000" cy="646331"/>
          </a:xfrm>
          <a:prstGeom prst="rect">
            <a:avLst/>
          </a:prstGeom>
        </p:spPr>
        <p:txBody>
          <a:bodyPr>
            <a:spAutoFit/>
          </a:bodyPr>
          <a:lstStyle/>
          <a:p>
            <a:r>
              <a:rPr lang="id-ID" dirty="0" smtClean="0">
                <a:solidFill>
                  <a:schemeClr val="accent1"/>
                </a:solidFill>
              </a:rPr>
              <a:t>2. Reaksi alkohol dengan HCl menggunakan katalis ZnCl2</a:t>
            </a:r>
            <a:endParaRPr lang="id-ID" dirty="0">
              <a:solidFill>
                <a:schemeClr val="accent1"/>
              </a:solidFill>
            </a:endParaRPr>
          </a:p>
        </p:txBody>
      </p:sp>
      <p:sp>
        <p:nvSpPr>
          <p:cNvPr id="7" name="Rectangle 6"/>
          <p:cNvSpPr/>
          <p:nvPr/>
        </p:nvSpPr>
        <p:spPr>
          <a:xfrm>
            <a:off x="304800" y="3045551"/>
            <a:ext cx="2949269" cy="369332"/>
          </a:xfrm>
          <a:prstGeom prst="rect">
            <a:avLst/>
          </a:prstGeom>
        </p:spPr>
        <p:txBody>
          <a:bodyPr wrap="none">
            <a:spAutoFit/>
          </a:bodyPr>
          <a:lstStyle/>
          <a:p>
            <a:r>
              <a:rPr lang="id-ID" dirty="0" smtClean="0">
                <a:solidFill>
                  <a:schemeClr val="accent2"/>
                </a:solidFill>
              </a:rPr>
              <a:t>3. Reaksi </a:t>
            </a:r>
            <a:r>
              <a:rPr lang="id-ID" dirty="0">
                <a:solidFill>
                  <a:schemeClr val="accent2"/>
                </a:solidFill>
              </a:rPr>
              <a:t>alkohol dengan PCl5</a:t>
            </a:r>
          </a:p>
        </p:txBody>
      </p:sp>
      <p:sp>
        <p:nvSpPr>
          <p:cNvPr id="8" name="Rectangle 7"/>
          <p:cNvSpPr/>
          <p:nvPr/>
        </p:nvSpPr>
        <p:spPr>
          <a:xfrm>
            <a:off x="5791200" y="209550"/>
            <a:ext cx="2603341" cy="369332"/>
          </a:xfrm>
          <a:prstGeom prst="rect">
            <a:avLst/>
          </a:prstGeom>
        </p:spPr>
        <p:txBody>
          <a:bodyPr wrap="none">
            <a:spAutoFit/>
          </a:bodyPr>
          <a:lstStyle/>
          <a:p>
            <a:r>
              <a:rPr lang="id-ID" dirty="0" smtClean="0">
                <a:solidFill>
                  <a:schemeClr val="accent3">
                    <a:lumMod val="50000"/>
                  </a:schemeClr>
                </a:solidFill>
              </a:rPr>
              <a:t>4. Oksidasi </a:t>
            </a:r>
            <a:r>
              <a:rPr lang="id-ID" dirty="0">
                <a:solidFill>
                  <a:schemeClr val="accent3">
                    <a:lumMod val="50000"/>
                  </a:schemeClr>
                </a:solidFill>
              </a:rPr>
              <a:t>alkohol primer</a:t>
            </a:r>
          </a:p>
        </p:txBody>
      </p:sp>
      <p:sp>
        <p:nvSpPr>
          <p:cNvPr id="10" name="Rectangle 9"/>
          <p:cNvSpPr/>
          <p:nvPr/>
        </p:nvSpPr>
        <p:spPr>
          <a:xfrm>
            <a:off x="5638800" y="1625084"/>
            <a:ext cx="4572000" cy="369332"/>
          </a:xfrm>
          <a:prstGeom prst="rect">
            <a:avLst/>
          </a:prstGeom>
        </p:spPr>
        <p:txBody>
          <a:bodyPr>
            <a:spAutoFit/>
          </a:bodyPr>
          <a:lstStyle/>
          <a:p>
            <a:r>
              <a:rPr lang="id-ID" dirty="0">
                <a:solidFill>
                  <a:schemeClr val="accent6">
                    <a:lumMod val="75000"/>
                  </a:schemeClr>
                </a:solidFill>
              </a:rPr>
              <a:t>5</a:t>
            </a:r>
            <a:r>
              <a:rPr lang="id-ID" dirty="0" smtClean="0">
                <a:solidFill>
                  <a:schemeClr val="accent6">
                    <a:lumMod val="75000"/>
                  </a:schemeClr>
                </a:solidFill>
              </a:rPr>
              <a:t>. Pembentukan ester </a:t>
            </a:r>
            <a:endParaRPr lang="id-ID" dirty="0">
              <a:solidFill>
                <a:schemeClr val="accent6">
                  <a:lumMod val="75000"/>
                </a:schemeClr>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111" y="1266825"/>
            <a:ext cx="2686050"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484" y="2456081"/>
            <a:ext cx="2409825" cy="46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biLevel thresh="75000"/>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2401" y="3426551"/>
            <a:ext cx="4312810" cy="1050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6">
            <a:clrChange>
              <a:clrFrom>
                <a:srgbClr val="E5F6FD"/>
              </a:clrFrom>
              <a:clrTo>
                <a:srgbClr val="E5F6FD">
                  <a:alpha val="0"/>
                </a:srgbClr>
              </a:clrTo>
            </a:clrChange>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741459" y="1839604"/>
            <a:ext cx="4191473" cy="20275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8">
            <a:clrChange>
              <a:clrFrom>
                <a:srgbClr val="E5F6FD"/>
              </a:clrFrom>
              <a:clrTo>
                <a:srgbClr val="E5F6FD">
                  <a:alpha val="0"/>
                </a:srgbClr>
              </a:clrTo>
            </a:clrChange>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893860" y="562489"/>
            <a:ext cx="4096341" cy="964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7" name="Straight Connector 16"/>
          <p:cNvCxnSpPr/>
          <p:nvPr/>
        </p:nvCxnSpPr>
        <p:spPr>
          <a:xfrm>
            <a:off x="4495800" y="429220"/>
            <a:ext cx="0" cy="4352330"/>
          </a:xfrm>
          <a:prstGeom prst="line">
            <a:avLst/>
          </a:prstGeom>
          <a:ln>
            <a:solidFill>
              <a:srgbClr val="F6FCAE"/>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043198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anim calcmode="lin" valueType="num">
                                      <p:cBhvr>
                                        <p:cTn id="14" dur="500" fill="hold"/>
                                        <p:tgtEl>
                                          <p:spTgt spid="4"/>
                                        </p:tgtEl>
                                        <p:attrNameLst>
                                          <p:attrName>ppt_x</p:attrName>
                                        </p:attrNameLst>
                                      </p:cBhvr>
                                      <p:tavLst>
                                        <p:tav tm="0">
                                          <p:val>
                                            <p:strVal val="#ppt_x"/>
                                          </p:val>
                                        </p:tav>
                                        <p:tav tm="100000">
                                          <p:val>
                                            <p:strVal val="#ppt_x"/>
                                          </p:val>
                                        </p:tav>
                                      </p:tavLst>
                                    </p:anim>
                                    <p:anim calcmode="lin" valueType="num">
                                      <p:cBhvr>
                                        <p:cTn id="15" dur="500" fill="hold"/>
                                        <p:tgtEl>
                                          <p:spTgt spid="4"/>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fade">
                                      <p:cBhvr>
                                        <p:cTn id="18" dur="500"/>
                                        <p:tgtEl>
                                          <p:spTgt spid="2050"/>
                                        </p:tgtEl>
                                      </p:cBhvr>
                                    </p:animEffect>
                                    <p:anim calcmode="lin" valueType="num">
                                      <p:cBhvr>
                                        <p:cTn id="19" dur="500" fill="hold"/>
                                        <p:tgtEl>
                                          <p:spTgt spid="2050"/>
                                        </p:tgtEl>
                                        <p:attrNameLst>
                                          <p:attrName>ppt_x</p:attrName>
                                        </p:attrNameLst>
                                      </p:cBhvr>
                                      <p:tavLst>
                                        <p:tav tm="0">
                                          <p:val>
                                            <p:strVal val="#ppt_x"/>
                                          </p:val>
                                        </p:tav>
                                        <p:tav tm="100000">
                                          <p:val>
                                            <p:strVal val="#ppt_x"/>
                                          </p:val>
                                        </p:tav>
                                      </p:tavLst>
                                    </p:anim>
                                    <p:anim calcmode="lin" valueType="num">
                                      <p:cBhvr>
                                        <p:cTn id="20" dur="5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anim calcmode="lin" valueType="num">
                                      <p:cBhvr>
                                        <p:cTn id="26" dur="500" fill="hold"/>
                                        <p:tgtEl>
                                          <p:spTgt spid="6"/>
                                        </p:tgtEl>
                                        <p:attrNameLst>
                                          <p:attrName>ppt_x</p:attrName>
                                        </p:attrNameLst>
                                      </p:cBhvr>
                                      <p:tavLst>
                                        <p:tav tm="0">
                                          <p:val>
                                            <p:strVal val="#ppt_x"/>
                                          </p:val>
                                        </p:tav>
                                        <p:tav tm="100000">
                                          <p:val>
                                            <p:strVal val="#ppt_x"/>
                                          </p:val>
                                        </p:tav>
                                      </p:tavLst>
                                    </p:anim>
                                    <p:anim calcmode="lin" valueType="num">
                                      <p:cBhvr>
                                        <p:cTn id="27" dur="500" fill="hold"/>
                                        <p:tgtEl>
                                          <p:spTgt spid="6"/>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2051"/>
                                        </p:tgtEl>
                                        <p:attrNameLst>
                                          <p:attrName>style.visibility</p:attrName>
                                        </p:attrNameLst>
                                      </p:cBhvr>
                                      <p:to>
                                        <p:strVal val="visible"/>
                                      </p:to>
                                    </p:set>
                                    <p:animEffect transition="in" filter="fade">
                                      <p:cBhvr>
                                        <p:cTn id="30" dur="500"/>
                                        <p:tgtEl>
                                          <p:spTgt spid="2051"/>
                                        </p:tgtEl>
                                      </p:cBhvr>
                                    </p:animEffect>
                                    <p:anim calcmode="lin" valueType="num">
                                      <p:cBhvr>
                                        <p:cTn id="31" dur="500" fill="hold"/>
                                        <p:tgtEl>
                                          <p:spTgt spid="2051"/>
                                        </p:tgtEl>
                                        <p:attrNameLst>
                                          <p:attrName>ppt_x</p:attrName>
                                        </p:attrNameLst>
                                      </p:cBhvr>
                                      <p:tavLst>
                                        <p:tav tm="0">
                                          <p:val>
                                            <p:strVal val="#ppt_x"/>
                                          </p:val>
                                        </p:tav>
                                        <p:tav tm="100000">
                                          <p:val>
                                            <p:strVal val="#ppt_x"/>
                                          </p:val>
                                        </p:tav>
                                      </p:tavLst>
                                    </p:anim>
                                    <p:anim calcmode="lin" valueType="num">
                                      <p:cBhvr>
                                        <p:cTn id="32" dur="500" fill="hold"/>
                                        <p:tgtEl>
                                          <p:spTgt spid="2051"/>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anim calcmode="lin" valueType="num">
                                      <p:cBhvr>
                                        <p:cTn id="38" dur="500" fill="hold"/>
                                        <p:tgtEl>
                                          <p:spTgt spid="7"/>
                                        </p:tgtEl>
                                        <p:attrNameLst>
                                          <p:attrName>ppt_x</p:attrName>
                                        </p:attrNameLst>
                                      </p:cBhvr>
                                      <p:tavLst>
                                        <p:tav tm="0">
                                          <p:val>
                                            <p:strVal val="#ppt_x"/>
                                          </p:val>
                                        </p:tav>
                                        <p:tav tm="100000">
                                          <p:val>
                                            <p:strVal val="#ppt_x"/>
                                          </p:val>
                                        </p:tav>
                                      </p:tavLst>
                                    </p:anim>
                                    <p:anim calcmode="lin" valueType="num">
                                      <p:cBhvr>
                                        <p:cTn id="39" dur="500" fill="hold"/>
                                        <p:tgtEl>
                                          <p:spTgt spid="7"/>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052"/>
                                        </p:tgtEl>
                                        <p:attrNameLst>
                                          <p:attrName>style.visibility</p:attrName>
                                        </p:attrNameLst>
                                      </p:cBhvr>
                                      <p:to>
                                        <p:strVal val="visible"/>
                                      </p:to>
                                    </p:set>
                                    <p:animEffect transition="in" filter="fade">
                                      <p:cBhvr>
                                        <p:cTn id="42" dur="500"/>
                                        <p:tgtEl>
                                          <p:spTgt spid="2052"/>
                                        </p:tgtEl>
                                      </p:cBhvr>
                                    </p:animEffect>
                                    <p:anim calcmode="lin" valueType="num">
                                      <p:cBhvr>
                                        <p:cTn id="43" dur="500" fill="hold"/>
                                        <p:tgtEl>
                                          <p:spTgt spid="2052"/>
                                        </p:tgtEl>
                                        <p:attrNameLst>
                                          <p:attrName>ppt_x</p:attrName>
                                        </p:attrNameLst>
                                      </p:cBhvr>
                                      <p:tavLst>
                                        <p:tav tm="0">
                                          <p:val>
                                            <p:strVal val="#ppt_x"/>
                                          </p:val>
                                        </p:tav>
                                        <p:tav tm="100000">
                                          <p:val>
                                            <p:strVal val="#ppt_x"/>
                                          </p:val>
                                        </p:tav>
                                      </p:tavLst>
                                    </p:anim>
                                    <p:anim calcmode="lin" valueType="num">
                                      <p:cBhvr>
                                        <p:cTn id="44" dur="500" fill="hold"/>
                                        <p:tgtEl>
                                          <p:spTgt spid="205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500"/>
                                        <p:tgtEl>
                                          <p:spTgt spid="8"/>
                                        </p:tgtEl>
                                      </p:cBhvr>
                                    </p:animEffect>
                                    <p:anim calcmode="lin" valueType="num">
                                      <p:cBhvr>
                                        <p:cTn id="50" dur="500" fill="hold"/>
                                        <p:tgtEl>
                                          <p:spTgt spid="8"/>
                                        </p:tgtEl>
                                        <p:attrNameLst>
                                          <p:attrName>ppt_x</p:attrName>
                                        </p:attrNameLst>
                                      </p:cBhvr>
                                      <p:tavLst>
                                        <p:tav tm="0">
                                          <p:val>
                                            <p:strVal val="#ppt_x"/>
                                          </p:val>
                                        </p:tav>
                                        <p:tav tm="100000">
                                          <p:val>
                                            <p:strVal val="#ppt_x"/>
                                          </p:val>
                                        </p:tav>
                                      </p:tavLst>
                                    </p:anim>
                                    <p:anim calcmode="lin" valueType="num">
                                      <p:cBhvr>
                                        <p:cTn id="51" dur="500" fill="hold"/>
                                        <p:tgtEl>
                                          <p:spTgt spid="8"/>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2055"/>
                                        </p:tgtEl>
                                        <p:attrNameLst>
                                          <p:attrName>style.visibility</p:attrName>
                                        </p:attrNameLst>
                                      </p:cBhvr>
                                      <p:to>
                                        <p:strVal val="visible"/>
                                      </p:to>
                                    </p:set>
                                    <p:animEffect transition="in" filter="fade">
                                      <p:cBhvr>
                                        <p:cTn id="54" dur="500"/>
                                        <p:tgtEl>
                                          <p:spTgt spid="2055"/>
                                        </p:tgtEl>
                                      </p:cBhvr>
                                    </p:animEffect>
                                    <p:anim calcmode="lin" valueType="num">
                                      <p:cBhvr>
                                        <p:cTn id="55" dur="500" fill="hold"/>
                                        <p:tgtEl>
                                          <p:spTgt spid="2055"/>
                                        </p:tgtEl>
                                        <p:attrNameLst>
                                          <p:attrName>ppt_x</p:attrName>
                                        </p:attrNameLst>
                                      </p:cBhvr>
                                      <p:tavLst>
                                        <p:tav tm="0">
                                          <p:val>
                                            <p:strVal val="#ppt_x"/>
                                          </p:val>
                                        </p:tav>
                                        <p:tav tm="100000">
                                          <p:val>
                                            <p:strVal val="#ppt_x"/>
                                          </p:val>
                                        </p:tav>
                                      </p:tavLst>
                                    </p:anim>
                                    <p:anim calcmode="lin" valueType="num">
                                      <p:cBhvr>
                                        <p:cTn id="56" dur="500" fill="hold"/>
                                        <p:tgtEl>
                                          <p:spTgt spid="2055"/>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fade">
                                      <p:cBhvr>
                                        <p:cTn id="61" dur="500"/>
                                        <p:tgtEl>
                                          <p:spTgt spid="10"/>
                                        </p:tgtEl>
                                      </p:cBhvr>
                                    </p:animEffect>
                                    <p:anim calcmode="lin" valueType="num">
                                      <p:cBhvr>
                                        <p:cTn id="62" dur="500" fill="hold"/>
                                        <p:tgtEl>
                                          <p:spTgt spid="10"/>
                                        </p:tgtEl>
                                        <p:attrNameLst>
                                          <p:attrName>ppt_x</p:attrName>
                                        </p:attrNameLst>
                                      </p:cBhvr>
                                      <p:tavLst>
                                        <p:tav tm="0">
                                          <p:val>
                                            <p:strVal val="#ppt_x"/>
                                          </p:val>
                                        </p:tav>
                                        <p:tav tm="100000">
                                          <p:val>
                                            <p:strVal val="#ppt_x"/>
                                          </p:val>
                                        </p:tav>
                                      </p:tavLst>
                                    </p:anim>
                                    <p:anim calcmode="lin" valueType="num">
                                      <p:cBhvr>
                                        <p:cTn id="63" dur="500" fill="hold"/>
                                        <p:tgtEl>
                                          <p:spTgt spid="10"/>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2054"/>
                                        </p:tgtEl>
                                        <p:attrNameLst>
                                          <p:attrName>style.visibility</p:attrName>
                                        </p:attrNameLst>
                                      </p:cBhvr>
                                      <p:to>
                                        <p:strVal val="visible"/>
                                      </p:to>
                                    </p:set>
                                    <p:animEffect transition="in" filter="fade">
                                      <p:cBhvr>
                                        <p:cTn id="66" dur="500"/>
                                        <p:tgtEl>
                                          <p:spTgt spid="2054"/>
                                        </p:tgtEl>
                                      </p:cBhvr>
                                    </p:animEffect>
                                    <p:anim calcmode="lin" valueType="num">
                                      <p:cBhvr>
                                        <p:cTn id="67" dur="500" fill="hold"/>
                                        <p:tgtEl>
                                          <p:spTgt spid="2054"/>
                                        </p:tgtEl>
                                        <p:attrNameLst>
                                          <p:attrName>ppt_x</p:attrName>
                                        </p:attrNameLst>
                                      </p:cBhvr>
                                      <p:tavLst>
                                        <p:tav tm="0">
                                          <p:val>
                                            <p:strVal val="#ppt_x"/>
                                          </p:val>
                                        </p:tav>
                                        <p:tav tm="100000">
                                          <p:val>
                                            <p:strVal val="#ppt_x"/>
                                          </p:val>
                                        </p:tav>
                                      </p:tavLst>
                                    </p:anim>
                                    <p:anim calcmode="lin" valueType="num">
                                      <p:cBhvr>
                                        <p:cTn id="68" dur="500" fill="hold"/>
                                        <p:tgtEl>
                                          <p:spTgt spid="20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p:bldP spid="8"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hevron 3"/>
          <p:cNvSpPr/>
          <p:nvPr/>
        </p:nvSpPr>
        <p:spPr>
          <a:xfrm>
            <a:off x="5131507" y="225669"/>
            <a:ext cx="2026189" cy="369332"/>
          </a:xfrm>
          <a:prstGeom prst="chevron">
            <a:avLst/>
          </a:prstGeom>
          <a:ln>
            <a:solidFill>
              <a:schemeClr val="accent5"/>
            </a:solidFill>
            <a:prstDash val="sysDot"/>
          </a:ln>
        </p:spPr>
        <p:style>
          <a:lnRef idx="2">
            <a:schemeClr val="accent4"/>
          </a:lnRef>
          <a:fillRef idx="1">
            <a:schemeClr val="lt1"/>
          </a:fillRef>
          <a:effectRef idx="0">
            <a:schemeClr val="accent4"/>
          </a:effectRef>
          <a:fontRef idx="minor">
            <a:schemeClr val="dk1"/>
          </a:fontRef>
        </p:style>
        <p:txBody>
          <a:bodyPr wrap="none">
            <a:spAutoFit/>
          </a:bodyPr>
          <a:lstStyle/>
          <a:p>
            <a:r>
              <a:rPr lang="id-ID" b="1" i="1" dirty="0"/>
              <a:t>Sifat </a:t>
            </a:r>
            <a:r>
              <a:rPr lang="id-ID" b="1" i="1" dirty="0" smtClean="0"/>
              <a:t>kimia eter</a:t>
            </a:r>
            <a:endParaRPr lang="id-ID" dirty="0"/>
          </a:p>
        </p:txBody>
      </p:sp>
      <p:sp>
        <p:nvSpPr>
          <p:cNvPr id="5" name="Rectangle 4"/>
          <p:cNvSpPr/>
          <p:nvPr/>
        </p:nvSpPr>
        <p:spPr>
          <a:xfrm>
            <a:off x="5100800" y="911469"/>
            <a:ext cx="2218043" cy="369332"/>
          </a:xfrm>
          <a:prstGeom prst="rect">
            <a:avLst/>
          </a:prstGeom>
        </p:spPr>
        <p:txBody>
          <a:bodyPr wrap="none">
            <a:spAutoFit/>
          </a:bodyPr>
          <a:lstStyle/>
          <a:p>
            <a:r>
              <a:rPr lang="id-ID" dirty="0" smtClean="0">
                <a:solidFill>
                  <a:schemeClr val="accent6">
                    <a:lumMod val="75000"/>
                  </a:schemeClr>
                </a:solidFill>
              </a:rPr>
              <a:t>1. Reaksi </a:t>
            </a:r>
            <a:r>
              <a:rPr lang="id-ID" dirty="0">
                <a:solidFill>
                  <a:schemeClr val="accent6">
                    <a:lumMod val="75000"/>
                  </a:schemeClr>
                </a:solidFill>
              </a:rPr>
              <a:t>dengan PCl5</a:t>
            </a:r>
          </a:p>
        </p:txBody>
      </p:sp>
      <p:sp>
        <p:nvSpPr>
          <p:cNvPr id="6" name="Rectangle 5"/>
          <p:cNvSpPr/>
          <p:nvPr/>
        </p:nvSpPr>
        <p:spPr>
          <a:xfrm>
            <a:off x="5131507" y="1825869"/>
            <a:ext cx="3383427" cy="369332"/>
          </a:xfrm>
          <a:prstGeom prst="rect">
            <a:avLst/>
          </a:prstGeom>
        </p:spPr>
        <p:txBody>
          <a:bodyPr wrap="none">
            <a:spAutoFit/>
          </a:bodyPr>
          <a:lstStyle/>
          <a:p>
            <a:r>
              <a:rPr lang="id-ID" dirty="0" smtClean="0">
                <a:solidFill>
                  <a:schemeClr val="accent5">
                    <a:lumMod val="75000"/>
                  </a:schemeClr>
                </a:solidFill>
              </a:rPr>
              <a:t>2. Reaksi </a:t>
            </a:r>
            <a:r>
              <a:rPr lang="id-ID" dirty="0">
                <a:solidFill>
                  <a:schemeClr val="accent5">
                    <a:lumMod val="75000"/>
                  </a:schemeClr>
                </a:solidFill>
              </a:rPr>
              <a:t>dengan asam halida (HX)</a:t>
            </a:r>
          </a:p>
        </p:txBody>
      </p:sp>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436306" y="1381180"/>
            <a:ext cx="3828515" cy="4172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437819" y="2271401"/>
            <a:ext cx="3276324" cy="3926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395122" y="882189"/>
            <a:ext cx="1348511" cy="369332"/>
          </a:xfrm>
          <a:prstGeom prst="rect">
            <a:avLst/>
          </a:prstGeom>
        </p:spPr>
        <p:txBody>
          <a:bodyPr wrap="none">
            <a:spAutoFit/>
          </a:bodyPr>
          <a:lstStyle/>
          <a:p>
            <a:r>
              <a:rPr lang="id-ID" dirty="0">
                <a:solidFill>
                  <a:schemeClr val="accent4"/>
                </a:solidFill>
              </a:rPr>
              <a:t>6</a:t>
            </a:r>
            <a:r>
              <a:rPr lang="id-ID" dirty="0" smtClean="0">
                <a:solidFill>
                  <a:schemeClr val="accent4"/>
                </a:solidFill>
              </a:rPr>
              <a:t>. Dehidrasi </a:t>
            </a:r>
            <a:endParaRPr lang="id-ID" dirty="0">
              <a:solidFill>
                <a:schemeClr val="accent4"/>
              </a:solidFill>
            </a:endParaRPr>
          </a:p>
        </p:txBody>
      </p:sp>
      <p:pic>
        <p:nvPicPr>
          <p:cNvPr id="14" name="Picture 5"/>
          <p:cNvPicPr>
            <a:picLocks noChangeAspect="1" noChangeArrowheads="1"/>
          </p:cNvPicPr>
          <p:nvPr/>
        </p:nvPicPr>
        <p:blipFill>
          <a:blip r:embed="rId6">
            <a:clrChange>
              <a:clrFrom>
                <a:srgbClr val="E5F6FD"/>
              </a:clrFrom>
              <a:clrTo>
                <a:srgbClr val="E5F6FD">
                  <a:alpha val="0"/>
                </a:srgbClr>
              </a:clrTo>
            </a:clrChange>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16194" y="1244084"/>
            <a:ext cx="4803141" cy="951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Chevron 14"/>
          <p:cNvSpPr/>
          <p:nvPr/>
        </p:nvSpPr>
        <p:spPr>
          <a:xfrm>
            <a:off x="152400" y="209550"/>
            <a:ext cx="2341587" cy="369332"/>
          </a:xfrm>
          <a:prstGeom prst="chevron">
            <a:avLst/>
          </a:prstGeom>
          <a:ln>
            <a:prstDash val="sysDot"/>
          </a:ln>
        </p:spPr>
        <p:style>
          <a:lnRef idx="2">
            <a:schemeClr val="accent4"/>
          </a:lnRef>
          <a:fillRef idx="1">
            <a:schemeClr val="lt1"/>
          </a:fillRef>
          <a:effectRef idx="0">
            <a:schemeClr val="accent4"/>
          </a:effectRef>
          <a:fontRef idx="minor">
            <a:schemeClr val="dk1"/>
          </a:fontRef>
        </p:style>
        <p:txBody>
          <a:bodyPr wrap="none">
            <a:spAutoFit/>
          </a:bodyPr>
          <a:lstStyle/>
          <a:p>
            <a:r>
              <a:rPr lang="id-ID" b="1" i="1" dirty="0"/>
              <a:t>Sifat </a:t>
            </a:r>
            <a:r>
              <a:rPr lang="id-ID" b="1" i="1" dirty="0" smtClean="0"/>
              <a:t>kimia alkohol</a:t>
            </a:r>
            <a:endParaRPr lang="id-ID" dirty="0"/>
          </a:p>
        </p:txBody>
      </p:sp>
      <p:sp>
        <p:nvSpPr>
          <p:cNvPr id="2" name="Rectangle 1"/>
          <p:cNvSpPr/>
          <p:nvPr/>
        </p:nvSpPr>
        <p:spPr>
          <a:xfrm>
            <a:off x="121920" y="4456932"/>
            <a:ext cx="2190023" cy="369332"/>
          </a:xfrm>
          <a:prstGeom prst="rect">
            <a:avLst/>
          </a:prstGeom>
        </p:spPr>
        <p:txBody>
          <a:bodyPr wrap="none">
            <a:spAutoFit/>
          </a:bodyPr>
          <a:lstStyle/>
          <a:p>
            <a:r>
              <a:rPr lang="id-ID" sz="900" dirty="0" smtClean="0"/>
              <a:t>www.shutterstock.com/</a:t>
            </a:r>
            <a:r>
              <a:rPr lang="id-ID" sz="900" dirty="0"/>
              <a:t>showcake</a:t>
            </a:r>
            <a:endParaRPr lang="id-ID" sz="900" dirty="0" smtClean="0"/>
          </a:p>
          <a:p>
            <a:r>
              <a:rPr lang="id-ID" sz="900" dirty="0"/>
              <a:t>www.shutterstock.com/Elizaveta Galtckaia</a:t>
            </a:r>
          </a:p>
        </p:txBody>
      </p:sp>
      <p:pic>
        <p:nvPicPr>
          <p:cNvPr id="2050" name="Picture 2" descr="D:\Dea\2018\BUAT DEA\sakti\PPT Kimia SMA 3 Unggul\Gambar sudah didownload\Bab 7\shutterstock_631119896.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2000" y="2455724"/>
            <a:ext cx="2622083" cy="174805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Dea\2018\BUAT DEA\sakti\PPT Kimia SMA 3 Unggul\Gambar sudah didownload\Bab 7\shutterstock_631557329.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334000" y="2699448"/>
            <a:ext cx="2819400" cy="2041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7133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fade">
                                      <p:cBhvr>
                                        <p:cTn id="18" dur="500"/>
                                        <p:tgtEl>
                                          <p:spTgt spid="2050"/>
                                        </p:tgtEl>
                                      </p:cBhvr>
                                    </p:animEffect>
                                  </p:childTnLst>
                                </p:cTn>
                              </p:par>
                              <p:par>
                                <p:cTn id="19" presetID="42"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anim calcmode="lin" valueType="num">
                                      <p:cBhvr>
                                        <p:cTn id="22" dur="500" fill="hold"/>
                                        <p:tgtEl>
                                          <p:spTgt spid="13"/>
                                        </p:tgtEl>
                                        <p:attrNameLst>
                                          <p:attrName>ppt_x</p:attrName>
                                        </p:attrNameLst>
                                      </p:cBhvr>
                                      <p:tavLst>
                                        <p:tav tm="0">
                                          <p:val>
                                            <p:strVal val="#ppt_x"/>
                                          </p:val>
                                        </p:tav>
                                        <p:tav tm="100000">
                                          <p:val>
                                            <p:strVal val="#ppt_x"/>
                                          </p:val>
                                        </p:tav>
                                      </p:tavLst>
                                    </p:anim>
                                    <p:anim calcmode="lin" valueType="num">
                                      <p:cBhvr>
                                        <p:cTn id="23"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left)">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anim calcmode="lin" valueType="num">
                                      <p:cBhvr>
                                        <p:cTn id="34" dur="500" fill="hold"/>
                                        <p:tgtEl>
                                          <p:spTgt spid="5"/>
                                        </p:tgtEl>
                                        <p:attrNameLst>
                                          <p:attrName>ppt_x</p:attrName>
                                        </p:attrNameLst>
                                      </p:cBhvr>
                                      <p:tavLst>
                                        <p:tav tm="0">
                                          <p:val>
                                            <p:strVal val="#ppt_x"/>
                                          </p:val>
                                        </p:tav>
                                        <p:tav tm="100000">
                                          <p:val>
                                            <p:strVal val="#ppt_x"/>
                                          </p:val>
                                        </p:tav>
                                      </p:tavLst>
                                    </p:anim>
                                    <p:anim calcmode="lin" valueType="num">
                                      <p:cBhvr>
                                        <p:cTn id="35" dur="500" fill="hold"/>
                                        <p:tgtEl>
                                          <p:spTgt spid="5"/>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074"/>
                                        </p:tgtEl>
                                        <p:attrNameLst>
                                          <p:attrName>style.visibility</p:attrName>
                                        </p:attrNameLst>
                                      </p:cBhvr>
                                      <p:to>
                                        <p:strVal val="visible"/>
                                      </p:to>
                                    </p:set>
                                    <p:animEffect transition="in" filter="fade">
                                      <p:cBhvr>
                                        <p:cTn id="38" dur="500"/>
                                        <p:tgtEl>
                                          <p:spTgt spid="3074"/>
                                        </p:tgtEl>
                                      </p:cBhvr>
                                    </p:animEffect>
                                    <p:anim calcmode="lin" valueType="num">
                                      <p:cBhvr>
                                        <p:cTn id="39" dur="500" fill="hold"/>
                                        <p:tgtEl>
                                          <p:spTgt spid="3074"/>
                                        </p:tgtEl>
                                        <p:attrNameLst>
                                          <p:attrName>ppt_x</p:attrName>
                                        </p:attrNameLst>
                                      </p:cBhvr>
                                      <p:tavLst>
                                        <p:tav tm="0">
                                          <p:val>
                                            <p:strVal val="#ppt_x"/>
                                          </p:val>
                                        </p:tav>
                                        <p:tav tm="100000">
                                          <p:val>
                                            <p:strVal val="#ppt_x"/>
                                          </p:val>
                                        </p:tav>
                                      </p:tavLst>
                                    </p:anim>
                                    <p:anim calcmode="lin" valueType="num">
                                      <p:cBhvr>
                                        <p:cTn id="40" dur="5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500"/>
                                        <p:tgtEl>
                                          <p:spTgt spid="6"/>
                                        </p:tgtEl>
                                      </p:cBhvr>
                                    </p:animEffect>
                                    <p:anim calcmode="lin" valueType="num">
                                      <p:cBhvr>
                                        <p:cTn id="46" dur="500" fill="hold"/>
                                        <p:tgtEl>
                                          <p:spTgt spid="6"/>
                                        </p:tgtEl>
                                        <p:attrNameLst>
                                          <p:attrName>ppt_x</p:attrName>
                                        </p:attrNameLst>
                                      </p:cBhvr>
                                      <p:tavLst>
                                        <p:tav tm="0">
                                          <p:val>
                                            <p:strVal val="#ppt_x"/>
                                          </p:val>
                                        </p:tav>
                                        <p:tav tm="100000">
                                          <p:val>
                                            <p:strVal val="#ppt_x"/>
                                          </p:val>
                                        </p:tav>
                                      </p:tavLst>
                                    </p:anim>
                                    <p:anim calcmode="lin" valueType="num">
                                      <p:cBhvr>
                                        <p:cTn id="47" dur="500" fill="hold"/>
                                        <p:tgtEl>
                                          <p:spTgt spid="6"/>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3075"/>
                                        </p:tgtEl>
                                        <p:attrNameLst>
                                          <p:attrName>style.visibility</p:attrName>
                                        </p:attrNameLst>
                                      </p:cBhvr>
                                      <p:to>
                                        <p:strVal val="visible"/>
                                      </p:to>
                                    </p:set>
                                    <p:animEffect transition="in" filter="fade">
                                      <p:cBhvr>
                                        <p:cTn id="50" dur="500"/>
                                        <p:tgtEl>
                                          <p:spTgt spid="3075"/>
                                        </p:tgtEl>
                                      </p:cBhvr>
                                    </p:animEffect>
                                    <p:anim calcmode="lin" valueType="num">
                                      <p:cBhvr>
                                        <p:cTn id="51" dur="500" fill="hold"/>
                                        <p:tgtEl>
                                          <p:spTgt spid="3075"/>
                                        </p:tgtEl>
                                        <p:attrNameLst>
                                          <p:attrName>ppt_x</p:attrName>
                                        </p:attrNameLst>
                                      </p:cBhvr>
                                      <p:tavLst>
                                        <p:tav tm="0">
                                          <p:val>
                                            <p:strVal val="#ppt_x"/>
                                          </p:val>
                                        </p:tav>
                                        <p:tav tm="100000">
                                          <p:val>
                                            <p:strVal val="#ppt_x"/>
                                          </p:val>
                                        </p:tav>
                                      </p:tavLst>
                                    </p:anim>
                                    <p:anim calcmode="lin" valueType="num">
                                      <p:cBhvr>
                                        <p:cTn id="52" dur="500" fill="hold"/>
                                        <p:tgtEl>
                                          <p:spTgt spid="3075"/>
                                        </p:tgtEl>
                                        <p:attrNameLst>
                                          <p:attrName>ppt_y</p:attrName>
                                        </p:attrNameLst>
                                      </p:cBhvr>
                                      <p:tavLst>
                                        <p:tav tm="0">
                                          <p:val>
                                            <p:strVal val="#ppt_y+.1"/>
                                          </p:val>
                                        </p:tav>
                                        <p:tav tm="100000">
                                          <p:val>
                                            <p:strVal val="#ppt_y"/>
                                          </p:val>
                                        </p:tav>
                                      </p:tavLst>
                                    </p:anim>
                                  </p:childTnLst>
                                </p:cTn>
                              </p:par>
                            </p:childTnLst>
                          </p:cTn>
                        </p:par>
                        <p:par>
                          <p:cTn id="53" fill="hold">
                            <p:stCondLst>
                              <p:cond delay="500"/>
                            </p:stCondLst>
                            <p:childTnLst>
                              <p:par>
                                <p:cTn id="54" presetID="10" presetClass="entr" presetSubtype="0" fill="hold" nodeType="afterEffect">
                                  <p:stCondLst>
                                    <p:cond delay="0"/>
                                  </p:stCondLst>
                                  <p:childTnLst>
                                    <p:set>
                                      <p:cBhvr>
                                        <p:cTn id="55" dur="1" fill="hold">
                                          <p:stCondLst>
                                            <p:cond delay="0"/>
                                          </p:stCondLst>
                                        </p:cTn>
                                        <p:tgtEl>
                                          <p:spTgt spid="2051"/>
                                        </p:tgtEl>
                                        <p:attrNameLst>
                                          <p:attrName>style.visibility</p:attrName>
                                        </p:attrNameLst>
                                      </p:cBhvr>
                                      <p:to>
                                        <p:strVal val="visible"/>
                                      </p:to>
                                    </p:set>
                                    <p:animEffect transition="in" filter="fade">
                                      <p:cBhvr>
                                        <p:cTn id="56"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13" grpId="0"/>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23091" y="1322071"/>
            <a:ext cx="2499358" cy="2499358"/>
            <a:chOff x="2491" y="458480"/>
            <a:chExt cx="2499358" cy="2499358"/>
          </a:xfrm>
        </p:grpSpPr>
        <p:sp>
          <p:nvSpPr>
            <p:cNvPr id="19" name="Rounded Rectangle 18"/>
            <p:cNvSpPr/>
            <p:nvPr/>
          </p:nvSpPr>
          <p:spPr>
            <a:xfrm>
              <a:off x="2491" y="458480"/>
              <a:ext cx="2499358" cy="2499358"/>
            </a:xfrm>
            <a:prstGeom prst="roundRect">
              <a:avLst/>
            </a:prstGeom>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sp>
        <p:sp>
          <p:nvSpPr>
            <p:cNvPr id="20" name="Oval 4"/>
            <p:cNvSpPr/>
            <p:nvPr/>
          </p:nvSpPr>
          <p:spPr>
            <a:xfrm>
              <a:off x="368514" y="824503"/>
              <a:ext cx="1767312" cy="176731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37548" tIns="11430" rIns="137548" bIns="11430" numCol="1" spcCol="1270" anchor="ctr" anchorCtr="0">
              <a:noAutofit/>
            </a:bodyPr>
            <a:lstStyle/>
            <a:p>
              <a:pPr lvl="0" algn="ctr" defTabSz="400050" rtl="0">
                <a:lnSpc>
                  <a:spcPct val="90000"/>
                </a:lnSpc>
                <a:spcBef>
                  <a:spcPct val="0"/>
                </a:spcBef>
                <a:spcAft>
                  <a:spcPct val="35000"/>
                </a:spcAft>
              </a:pPr>
              <a:r>
                <a:rPr lang="id-ID" sz="1000" kern="1200" dirty="0" smtClean="0"/>
                <a:t>Metanol dan etanol merupakan alkohol yang banyak </a:t>
              </a:r>
              <a:r>
                <a:rPr lang="it-IT" sz="1000" kern="1200" dirty="0" smtClean="0"/>
                <a:t>diproduksi di industri. Metanol dibuat secara besar-besaran dengan</a:t>
              </a:r>
              <a:r>
                <a:rPr lang="id-ID" sz="1000" kern="1200" dirty="0" smtClean="0"/>
                <a:t> cara mereduksi gas CO menggunakan gas hidrogen dengan katalis oksida logam.</a:t>
              </a:r>
            </a:p>
            <a:p>
              <a:pPr lvl="0" algn="ctr" defTabSz="400050" rtl="0">
                <a:lnSpc>
                  <a:spcPct val="90000"/>
                </a:lnSpc>
                <a:spcBef>
                  <a:spcPct val="0"/>
                </a:spcBef>
                <a:spcAft>
                  <a:spcPct val="35000"/>
                </a:spcAft>
              </a:pPr>
              <a:r>
                <a:rPr lang="id-ID" sz="1000" kern="1200" dirty="0" smtClean="0"/>
                <a:t> </a:t>
              </a:r>
              <a:endParaRPr lang="id-ID" sz="1000" kern="1200" dirty="0"/>
            </a:p>
          </p:txBody>
        </p:sp>
      </p:grpSp>
      <p:grpSp>
        <p:nvGrpSpPr>
          <p:cNvPr id="10" name="Group 9"/>
          <p:cNvGrpSpPr/>
          <p:nvPr/>
        </p:nvGrpSpPr>
        <p:grpSpPr>
          <a:xfrm>
            <a:off x="2322577" y="1322071"/>
            <a:ext cx="2499358" cy="2499358"/>
            <a:chOff x="2001977" y="458480"/>
            <a:chExt cx="2499358" cy="2499358"/>
          </a:xfrm>
        </p:grpSpPr>
        <p:sp>
          <p:nvSpPr>
            <p:cNvPr id="17" name="Oval 16"/>
            <p:cNvSpPr/>
            <p:nvPr/>
          </p:nvSpPr>
          <p:spPr>
            <a:xfrm>
              <a:off x="2001977" y="458480"/>
              <a:ext cx="2499358" cy="2499358"/>
            </a:xfrm>
            <a:prstGeom prst="roundRect">
              <a:avLst/>
            </a:prstGeom>
          </p:spPr>
          <p:style>
            <a:lnRef idx="2">
              <a:schemeClr val="lt1">
                <a:hueOff val="0"/>
                <a:satOff val="0"/>
                <a:lumOff val="0"/>
                <a:alphaOff val="0"/>
              </a:schemeClr>
            </a:lnRef>
            <a:fillRef idx="1">
              <a:schemeClr val="accent2">
                <a:alpha val="50000"/>
                <a:hueOff val="1560506"/>
                <a:satOff val="-1946"/>
                <a:lumOff val="458"/>
                <a:alphaOff val="0"/>
              </a:schemeClr>
            </a:fillRef>
            <a:effectRef idx="0">
              <a:schemeClr val="accent2">
                <a:alpha val="50000"/>
                <a:hueOff val="1560506"/>
                <a:satOff val="-1946"/>
                <a:lumOff val="458"/>
                <a:alphaOff val="0"/>
              </a:schemeClr>
            </a:effectRef>
            <a:fontRef idx="minor">
              <a:schemeClr val="tx1"/>
            </a:fontRef>
          </p:style>
        </p:sp>
        <p:sp>
          <p:nvSpPr>
            <p:cNvPr id="18" name="Oval 6"/>
            <p:cNvSpPr/>
            <p:nvPr/>
          </p:nvSpPr>
          <p:spPr>
            <a:xfrm>
              <a:off x="2368000" y="824503"/>
              <a:ext cx="1767312" cy="1767312"/>
            </a:xfrm>
            <a:prstGeom prst="roundRect">
              <a:avLst/>
            </a:prstGeom>
          </p:spPr>
          <p:style>
            <a:lnRef idx="0">
              <a:scrgbClr r="0" g="0" b="0"/>
            </a:lnRef>
            <a:fillRef idx="0">
              <a:scrgbClr r="0" g="0" b="0"/>
            </a:fillRef>
            <a:effectRef idx="0">
              <a:scrgbClr r="0" g="0" b="0"/>
            </a:effectRef>
            <a:fontRef idx="minor">
              <a:schemeClr val="tx1"/>
            </a:fontRef>
          </p:style>
          <p:txBody>
            <a:bodyPr spcFirstLastPara="0" vert="horz" wrap="square" lIns="137548" tIns="11430" rIns="137548" bIns="11430" numCol="1" spcCol="1270" anchor="ctr" anchorCtr="0">
              <a:noAutofit/>
            </a:bodyPr>
            <a:lstStyle/>
            <a:p>
              <a:pPr lvl="0" algn="ctr" defTabSz="400050" rtl="0">
                <a:lnSpc>
                  <a:spcPct val="90000"/>
                </a:lnSpc>
                <a:spcBef>
                  <a:spcPct val="0"/>
                </a:spcBef>
                <a:spcAft>
                  <a:spcPct val="35000"/>
                </a:spcAft>
              </a:pPr>
              <a:r>
                <a:rPr lang="it-IT" sz="1000" kern="1200" dirty="0" smtClean="0"/>
                <a:t>Etanol di industri diperoleh dengan cara hidrasi gas etilena</a:t>
              </a:r>
              <a:r>
                <a:rPr lang="id-ID" sz="1000" kern="1200" dirty="0" smtClean="0"/>
                <a:t> dengan katalis asam sulfat atau asam fosfat.</a:t>
              </a:r>
            </a:p>
            <a:p>
              <a:pPr lvl="0" algn="ctr" defTabSz="400050" rtl="0">
                <a:lnSpc>
                  <a:spcPct val="90000"/>
                </a:lnSpc>
                <a:spcBef>
                  <a:spcPct val="0"/>
                </a:spcBef>
                <a:spcAft>
                  <a:spcPct val="35000"/>
                </a:spcAft>
              </a:pPr>
              <a:endParaRPr lang="id-ID" sz="1000" kern="1200" dirty="0"/>
            </a:p>
          </p:txBody>
        </p:sp>
      </p:grpSp>
      <p:grpSp>
        <p:nvGrpSpPr>
          <p:cNvPr id="11" name="Group 10"/>
          <p:cNvGrpSpPr/>
          <p:nvPr/>
        </p:nvGrpSpPr>
        <p:grpSpPr>
          <a:xfrm>
            <a:off x="4322064" y="1322071"/>
            <a:ext cx="2499358" cy="2499358"/>
            <a:chOff x="4001464" y="458480"/>
            <a:chExt cx="2499358" cy="2499358"/>
          </a:xfrm>
        </p:grpSpPr>
        <p:sp>
          <p:nvSpPr>
            <p:cNvPr id="15" name="Oval 14"/>
            <p:cNvSpPr/>
            <p:nvPr/>
          </p:nvSpPr>
          <p:spPr>
            <a:xfrm>
              <a:off x="4001464" y="458480"/>
              <a:ext cx="2499358" cy="2499358"/>
            </a:xfrm>
            <a:prstGeom prst="roundRect">
              <a:avLst/>
            </a:prstGeom>
          </p:spPr>
          <p:style>
            <a:lnRef idx="2">
              <a:schemeClr val="lt1">
                <a:hueOff val="0"/>
                <a:satOff val="0"/>
                <a:lumOff val="0"/>
                <a:alphaOff val="0"/>
              </a:schemeClr>
            </a:lnRef>
            <a:fillRef idx="1">
              <a:schemeClr val="accent2">
                <a:alpha val="50000"/>
                <a:hueOff val="3121013"/>
                <a:satOff val="-3893"/>
                <a:lumOff val="915"/>
                <a:alphaOff val="0"/>
              </a:schemeClr>
            </a:fillRef>
            <a:effectRef idx="0">
              <a:schemeClr val="accent2">
                <a:alpha val="50000"/>
                <a:hueOff val="3121013"/>
                <a:satOff val="-3893"/>
                <a:lumOff val="915"/>
                <a:alphaOff val="0"/>
              </a:schemeClr>
            </a:effectRef>
            <a:fontRef idx="minor">
              <a:schemeClr val="tx1"/>
            </a:fontRef>
          </p:style>
        </p:sp>
        <p:sp>
          <p:nvSpPr>
            <p:cNvPr id="16" name="Oval 8"/>
            <p:cNvSpPr/>
            <p:nvPr/>
          </p:nvSpPr>
          <p:spPr>
            <a:xfrm>
              <a:off x="4367487" y="824503"/>
              <a:ext cx="1767312" cy="1767312"/>
            </a:xfrm>
            <a:prstGeom prst="roundRect">
              <a:avLst/>
            </a:prstGeom>
          </p:spPr>
          <p:style>
            <a:lnRef idx="0">
              <a:scrgbClr r="0" g="0" b="0"/>
            </a:lnRef>
            <a:fillRef idx="0">
              <a:scrgbClr r="0" g="0" b="0"/>
            </a:fillRef>
            <a:effectRef idx="0">
              <a:scrgbClr r="0" g="0" b="0"/>
            </a:effectRef>
            <a:fontRef idx="minor">
              <a:schemeClr val="tx1"/>
            </a:fontRef>
          </p:style>
          <p:txBody>
            <a:bodyPr spcFirstLastPara="0" vert="horz" wrap="square" lIns="137548" tIns="11430" rIns="137548" bIns="11430" numCol="1" spcCol="1270" anchor="ctr" anchorCtr="0">
              <a:noAutofit/>
            </a:bodyPr>
            <a:lstStyle/>
            <a:p>
              <a:pPr lvl="0" algn="ctr" defTabSz="400050" rtl="0">
                <a:lnSpc>
                  <a:spcPct val="90000"/>
                </a:lnSpc>
                <a:spcBef>
                  <a:spcPct val="0"/>
                </a:spcBef>
                <a:spcAft>
                  <a:spcPct val="35000"/>
                </a:spcAft>
              </a:pPr>
              <a:r>
                <a:rPr lang="id-ID" sz="1000" kern="1200" dirty="0" smtClean="0"/>
                <a:t>fermentasi (peragian) glukosa atau gula dengan menggunakan enzim yang dihasilkan oleh mikroba tertentu yang dikenal dengan nama ragi (</a:t>
              </a:r>
              <a:r>
                <a:rPr lang="id-ID" sz="1000" i="1" kern="1200" dirty="0" smtClean="0"/>
                <a:t>yeast) menghasilkan alkohol .</a:t>
              </a:r>
            </a:p>
            <a:p>
              <a:pPr lvl="0" algn="ctr" defTabSz="400050" rtl="0">
                <a:lnSpc>
                  <a:spcPct val="90000"/>
                </a:lnSpc>
                <a:spcBef>
                  <a:spcPct val="0"/>
                </a:spcBef>
                <a:spcAft>
                  <a:spcPct val="35000"/>
                </a:spcAft>
              </a:pPr>
              <a:endParaRPr lang="id-ID" sz="1000" i="1" dirty="0"/>
            </a:p>
            <a:p>
              <a:pPr lvl="0" algn="ctr" defTabSz="400050" rtl="0">
                <a:lnSpc>
                  <a:spcPct val="90000"/>
                </a:lnSpc>
                <a:spcBef>
                  <a:spcPct val="0"/>
                </a:spcBef>
                <a:spcAft>
                  <a:spcPct val="35000"/>
                </a:spcAft>
              </a:pPr>
              <a:endParaRPr lang="id-ID" sz="1000" kern="1200" dirty="0"/>
            </a:p>
          </p:txBody>
        </p:sp>
      </p:grpSp>
      <p:grpSp>
        <p:nvGrpSpPr>
          <p:cNvPr id="12" name="Group 11"/>
          <p:cNvGrpSpPr/>
          <p:nvPr/>
        </p:nvGrpSpPr>
        <p:grpSpPr>
          <a:xfrm>
            <a:off x="6321550" y="1322071"/>
            <a:ext cx="2499358" cy="2499358"/>
            <a:chOff x="6000950" y="458480"/>
            <a:chExt cx="2499358" cy="2499358"/>
          </a:xfrm>
        </p:grpSpPr>
        <p:sp>
          <p:nvSpPr>
            <p:cNvPr id="13" name="Oval 12"/>
            <p:cNvSpPr/>
            <p:nvPr/>
          </p:nvSpPr>
          <p:spPr>
            <a:xfrm>
              <a:off x="6000950" y="458480"/>
              <a:ext cx="2499358" cy="2499358"/>
            </a:xfrm>
            <a:prstGeom prst="roundRect">
              <a:avLst/>
            </a:prstGeom>
          </p:spPr>
          <p:style>
            <a:lnRef idx="2">
              <a:schemeClr val="lt1">
                <a:hueOff val="0"/>
                <a:satOff val="0"/>
                <a:lumOff val="0"/>
                <a:alphaOff val="0"/>
              </a:schemeClr>
            </a:lnRef>
            <a:fillRef idx="1">
              <a:schemeClr val="accent2">
                <a:alpha val="50000"/>
                <a:hueOff val="4681519"/>
                <a:satOff val="-5839"/>
                <a:lumOff val="1373"/>
                <a:alphaOff val="0"/>
              </a:schemeClr>
            </a:fillRef>
            <a:effectRef idx="0">
              <a:schemeClr val="accent2">
                <a:alpha val="50000"/>
                <a:hueOff val="4681519"/>
                <a:satOff val="-5839"/>
                <a:lumOff val="1373"/>
                <a:alphaOff val="0"/>
              </a:schemeClr>
            </a:effectRef>
            <a:fontRef idx="minor">
              <a:schemeClr val="tx1"/>
            </a:fontRef>
          </p:style>
        </p:sp>
        <p:sp>
          <p:nvSpPr>
            <p:cNvPr id="14" name="Oval 10"/>
            <p:cNvSpPr/>
            <p:nvPr/>
          </p:nvSpPr>
          <p:spPr>
            <a:xfrm>
              <a:off x="6366973" y="824503"/>
              <a:ext cx="1767312" cy="1767312"/>
            </a:xfrm>
            <a:prstGeom prst="roundRect">
              <a:avLst/>
            </a:prstGeom>
          </p:spPr>
          <p:style>
            <a:lnRef idx="0">
              <a:scrgbClr r="0" g="0" b="0"/>
            </a:lnRef>
            <a:fillRef idx="0">
              <a:scrgbClr r="0" g="0" b="0"/>
            </a:fillRef>
            <a:effectRef idx="0">
              <a:scrgbClr r="0" g="0" b="0"/>
            </a:effectRef>
            <a:fontRef idx="minor">
              <a:schemeClr val="tx1"/>
            </a:fontRef>
          </p:style>
          <p:txBody>
            <a:bodyPr spcFirstLastPara="0" vert="horz" wrap="square" lIns="137548" tIns="11430" rIns="137548" bIns="11430" numCol="1" spcCol="1270" anchor="ctr" anchorCtr="0">
              <a:noAutofit/>
            </a:bodyPr>
            <a:lstStyle/>
            <a:p>
              <a:pPr lvl="0" algn="ctr" defTabSz="400050" rtl="0">
                <a:lnSpc>
                  <a:spcPct val="90000"/>
                </a:lnSpc>
                <a:spcBef>
                  <a:spcPct val="0"/>
                </a:spcBef>
                <a:spcAft>
                  <a:spcPct val="35000"/>
                </a:spcAft>
              </a:pPr>
              <a:r>
                <a:rPr lang="nb-NO" sz="1000" kern="1200" dirty="0" smtClean="0"/>
                <a:t>Reduksi aldehida akan menghasilkan alkohol primer.</a:t>
              </a:r>
              <a:endParaRPr lang="id-ID" sz="1000" kern="1200" dirty="0" smtClean="0"/>
            </a:p>
            <a:p>
              <a:pPr lvl="0" algn="ctr" defTabSz="400050" rtl="0">
                <a:lnSpc>
                  <a:spcPct val="90000"/>
                </a:lnSpc>
                <a:spcBef>
                  <a:spcPct val="0"/>
                </a:spcBef>
                <a:spcAft>
                  <a:spcPct val="35000"/>
                </a:spcAft>
              </a:pPr>
              <a:endParaRPr lang="id-ID" sz="1000" kern="1200" dirty="0" smtClean="0"/>
            </a:p>
            <a:p>
              <a:pPr lvl="0" algn="ctr" defTabSz="400050" rtl="0">
                <a:lnSpc>
                  <a:spcPct val="90000"/>
                </a:lnSpc>
                <a:spcBef>
                  <a:spcPct val="0"/>
                </a:spcBef>
                <a:spcAft>
                  <a:spcPct val="35000"/>
                </a:spcAft>
              </a:pPr>
              <a:endParaRPr lang="id-ID" sz="1000" kern="1200" dirty="0" smtClean="0"/>
            </a:p>
            <a:p>
              <a:pPr lvl="0" algn="ctr" defTabSz="400050" rtl="0">
                <a:lnSpc>
                  <a:spcPct val="90000"/>
                </a:lnSpc>
                <a:spcBef>
                  <a:spcPct val="0"/>
                </a:spcBef>
                <a:spcAft>
                  <a:spcPct val="35000"/>
                </a:spcAft>
              </a:pPr>
              <a:r>
                <a:rPr lang="id-ID" sz="1000" kern="1200" dirty="0" smtClean="0"/>
                <a:t>Reduksi keton akan menghasilkan alkohol sekunder.</a:t>
              </a:r>
            </a:p>
            <a:p>
              <a:pPr lvl="0" algn="ctr" defTabSz="400050" rtl="0">
                <a:lnSpc>
                  <a:spcPct val="90000"/>
                </a:lnSpc>
                <a:spcBef>
                  <a:spcPct val="0"/>
                </a:spcBef>
                <a:spcAft>
                  <a:spcPct val="35000"/>
                </a:spcAft>
              </a:pPr>
              <a:endParaRPr lang="id-ID" sz="1000" kern="1200" dirty="0" smtClean="0"/>
            </a:p>
            <a:p>
              <a:pPr lvl="0" algn="ctr" defTabSz="400050" rtl="0">
                <a:lnSpc>
                  <a:spcPct val="90000"/>
                </a:lnSpc>
                <a:spcBef>
                  <a:spcPct val="0"/>
                </a:spcBef>
                <a:spcAft>
                  <a:spcPct val="35000"/>
                </a:spcAft>
              </a:pPr>
              <a:endParaRPr lang="id-ID" sz="1000" kern="1200" dirty="0" smtClean="0"/>
            </a:p>
            <a:p>
              <a:pPr lvl="0" algn="ctr" defTabSz="400050" rtl="0">
                <a:lnSpc>
                  <a:spcPct val="90000"/>
                </a:lnSpc>
                <a:spcBef>
                  <a:spcPct val="0"/>
                </a:spcBef>
                <a:spcAft>
                  <a:spcPct val="35000"/>
                </a:spcAft>
              </a:pPr>
              <a:r>
                <a:rPr lang="id-ID" sz="1000" kern="1200" dirty="0" smtClean="0"/>
                <a:t>Substitusi alkil halida dengan menggunakan basa.</a:t>
              </a:r>
            </a:p>
            <a:p>
              <a:pPr lvl="0" algn="ctr" defTabSz="400050" rtl="0">
                <a:lnSpc>
                  <a:spcPct val="90000"/>
                </a:lnSpc>
                <a:spcBef>
                  <a:spcPct val="0"/>
                </a:spcBef>
                <a:spcAft>
                  <a:spcPct val="35000"/>
                </a:spcAft>
              </a:pPr>
              <a:endParaRPr lang="id-ID" sz="1000" kern="1200" dirty="0"/>
            </a:p>
          </p:txBody>
        </p:sp>
      </p:grpSp>
      <p:sp>
        <p:nvSpPr>
          <p:cNvPr id="4" name="Chevron 3"/>
          <p:cNvSpPr/>
          <p:nvPr/>
        </p:nvSpPr>
        <p:spPr>
          <a:xfrm>
            <a:off x="228600" y="470922"/>
            <a:ext cx="2564326" cy="369332"/>
          </a:xfrm>
          <a:prstGeom prst="chevron">
            <a:avLst/>
          </a:prstGeom>
          <a:ln>
            <a:solidFill>
              <a:schemeClr val="accent2"/>
            </a:solidFill>
            <a:prstDash val="sysDot"/>
          </a:ln>
        </p:spPr>
        <p:style>
          <a:lnRef idx="2">
            <a:schemeClr val="accent4"/>
          </a:lnRef>
          <a:fillRef idx="1">
            <a:schemeClr val="lt1"/>
          </a:fillRef>
          <a:effectRef idx="0">
            <a:schemeClr val="accent4"/>
          </a:effectRef>
          <a:fontRef idx="minor">
            <a:schemeClr val="dk1"/>
          </a:fontRef>
        </p:style>
        <p:txBody>
          <a:bodyPr wrap="square">
            <a:spAutoFit/>
          </a:bodyPr>
          <a:lstStyle/>
          <a:p>
            <a:r>
              <a:rPr lang="id-ID" b="1" i="1" dirty="0"/>
              <a:t>Pembuatan alkohol</a:t>
            </a:r>
          </a:p>
        </p:txBody>
      </p:sp>
      <p:pic>
        <p:nvPicPr>
          <p:cNvPr id="4098"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858000" y="1885950"/>
            <a:ext cx="1438275" cy="235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010400" y="2724150"/>
            <a:ext cx="1197265" cy="353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000557" y="3557587"/>
            <a:ext cx="1290638" cy="157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8">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343400" y="3047721"/>
            <a:ext cx="1953180" cy="282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362200" y="3021114"/>
            <a:ext cx="1886974" cy="226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3" name="Picture 7"/>
          <p:cNvPicPr>
            <a:picLocks noChangeAspect="1" noChangeArrowheads="1"/>
          </p:cNvPicPr>
          <p:nvPr/>
        </p:nvPicPr>
        <p:blipFill>
          <a:blip r:embed="rId12">
            <a:extLst>
              <a:ext uri="{BEBA8EAE-BF5A-486C-A8C5-ECC9F3942E4B}">
                <a14:imgProps xmlns:a14="http://schemas.microsoft.com/office/drawing/2010/main">
                  <a14:imgLayer r:embed="rId1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7581" y="3188004"/>
            <a:ext cx="1779915" cy="261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804065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103"/>
                                        </p:tgtEl>
                                        <p:attrNameLst>
                                          <p:attrName>style.visibility</p:attrName>
                                        </p:attrNameLst>
                                      </p:cBhvr>
                                      <p:to>
                                        <p:strVal val="visible"/>
                                      </p:to>
                                    </p:set>
                                    <p:animEffect transition="in" filter="fade">
                                      <p:cBhvr>
                                        <p:cTn id="17" dur="500"/>
                                        <p:tgtEl>
                                          <p:spTgt spid="4103"/>
                                        </p:tgtEl>
                                      </p:cBhvr>
                                    </p:animEffect>
                                    <p:anim calcmode="lin" valueType="num">
                                      <p:cBhvr>
                                        <p:cTn id="18" dur="500" fill="hold"/>
                                        <p:tgtEl>
                                          <p:spTgt spid="4103"/>
                                        </p:tgtEl>
                                        <p:attrNameLst>
                                          <p:attrName>ppt_x</p:attrName>
                                        </p:attrNameLst>
                                      </p:cBhvr>
                                      <p:tavLst>
                                        <p:tav tm="0">
                                          <p:val>
                                            <p:strVal val="#ppt_x"/>
                                          </p:val>
                                        </p:tav>
                                        <p:tav tm="100000">
                                          <p:val>
                                            <p:strVal val="#ppt_x"/>
                                          </p:val>
                                        </p:tav>
                                      </p:tavLst>
                                    </p:anim>
                                    <p:anim calcmode="lin" valueType="num">
                                      <p:cBhvr>
                                        <p:cTn id="19" dur="500" fill="hold"/>
                                        <p:tgtEl>
                                          <p:spTgt spid="410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anim calcmode="lin" valueType="num">
                                      <p:cBhvr>
                                        <p:cTn id="25" dur="500" fill="hold"/>
                                        <p:tgtEl>
                                          <p:spTgt spid="10"/>
                                        </p:tgtEl>
                                        <p:attrNameLst>
                                          <p:attrName>ppt_x</p:attrName>
                                        </p:attrNameLst>
                                      </p:cBhvr>
                                      <p:tavLst>
                                        <p:tav tm="0">
                                          <p:val>
                                            <p:strVal val="#ppt_x"/>
                                          </p:val>
                                        </p:tav>
                                        <p:tav tm="100000">
                                          <p:val>
                                            <p:strVal val="#ppt_x"/>
                                          </p:val>
                                        </p:tav>
                                      </p:tavLst>
                                    </p:anim>
                                    <p:anim calcmode="lin" valueType="num">
                                      <p:cBhvr>
                                        <p:cTn id="26" dur="500" fill="hold"/>
                                        <p:tgtEl>
                                          <p:spTgt spid="10"/>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102"/>
                                        </p:tgtEl>
                                        <p:attrNameLst>
                                          <p:attrName>style.visibility</p:attrName>
                                        </p:attrNameLst>
                                      </p:cBhvr>
                                      <p:to>
                                        <p:strVal val="visible"/>
                                      </p:to>
                                    </p:set>
                                    <p:animEffect transition="in" filter="fade">
                                      <p:cBhvr>
                                        <p:cTn id="29" dur="500"/>
                                        <p:tgtEl>
                                          <p:spTgt spid="4102"/>
                                        </p:tgtEl>
                                      </p:cBhvr>
                                    </p:animEffect>
                                    <p:anim calcmode="lin" valueType="num">
                                      <p:cBhvr>
                                        <p:cTn id="30" dur="500" fill="hold"/>
                                        <p:tgtEl>
                                          <p:spTgt spid="4102"/>
                                        </p:tgtEl>
                                        <p:attrNameLst>
                                          <p:attrName>ppt_x</p:attrName>
                                        </p:attrNameLst>
                                      </p:cBhvr>
                                      <p:tavLst>
                                        <p:tav tm="0">
                                          <p:val>
                                            <p:strVal val="#ppt_x"/>
                                          </p:val>
                                        </p:tav>
                                        <p:tav tm="100000">
                                          <p:val>
                                            <p:strVal val="#ppt_x"/>
                                          </p:val>
                                        </p:tav>
                                      </p:tavLst>
                                    </p:anim>
                                    <p:anim calcmode="lin" valueType="num">
                                      <p:cBhvr>
                                        <p:cTn id="31" dur="500" fill="hold"/>
                                        <p:tgtEl>
                                          <p:spTgt spid="410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anim calcmode="lin" valueType="num">
                                      <p:cBhvr>
                                        <p:cTn id="37" dur="500" fill="hold"/>
                                        <p:tgtEl>
                                          <p:spTgt spid="11"/>
                                        </p:tgtEl>
                                        <p:attrNameLst>
                                          <p:attrName>ppt_x</p:attrName>
                                        </p:attrNameLst>
                                      </p:cBhvr>
                                      <p:tavLst>
                                        <p:tav tm="0">
                                          <p:val>
                                            <p:strVal val="#ppt_x"/>
                                          </p:val>
                                        </p:tav>
                                        <p:tav tm="100000">
                                          <p:val>
                                            <p:strVal val="#ppt_x"/>
                                          </p:val>
                                        </p:tav>
                                      </p:tavLst>
                                    </p:anim>
                                    <p:anim calcmode="lin" valueType="num">
                                      <p:cBhvr>
                                        <p:cTn id="38" dur="500" fill="hold"/>
                                        <p:tgtEl>
                                          <p:spTgt spid="11"/>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4101"/>
                                        </p:tgtEl>
                                        <p:attrNameLst>
                                          <p:attrName>style.visibility</p:attrName>
                                        </p:attrNameLst>
                                      </p:cBhvr>
                                      <p:to>
                                        <p:strVal val="visible"/>
                                      </p:to>
                                    </p:set>
                                    <p:animEffect transition="in" filter="fade">
                                      <p:cBhvr>
                                        <p:cTn id="41" dur="500"/>
                                        <p:tgtEl>
                                          <p:spTgt spid="4101"/>
                                        </p:tgtEl>
                                      </p:cBhvr>
                                    </p:animEffect>
                                    <p:anim calcmode="lin" valueType="num">
                                      <p:cBhvr>
                                        <p:cTn id="42" dur="500" fill="hold"/>
                                        <p:tgtEl>
                                          <p:spTgt spid="4101"/>
                                        </p:tgtEl>
                                        <p:attrNameLst>
                                          <p:attrName>ppt_x</p:attrName>
                                        </p:attrNameLst>
                                      </p:cBhvr>
                                      <p:tavLst>
                                        <p:tav tm="0">
                                          <p:val>
                                            <p:strVal val="#ppt_x"/>
                                          </p:val>
                                        </p:tav>
                                        <p:tav tm="100000">
                                          <p:val>
                                            <p:strVal val="#ppt_x"/>
                                          </p:val>
                                        </p:tav>
                                      </p:tavLst>
                                    </p:anim>
                                    <p:anim calcmode="lin" valueType="num">
                                      <p:cBhvr>
                                        <p:cTn id="43" dur="500" fill="hold"/>
                                        <p:tgtEl>
                                          <p:spTgt spid="410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500"/>
                                        <p:tgtEl>
                                          <p:spTgt spid="12"/>
                                        </p:tgtEl>
                                      </p:cBhvr>
                                    </p:animEffect>
                                    <p:anim calcmode="lin" valueType="num">
                                      <p:cBhvr>
                                        <p:cTn id="49" dur="500" fill="hold"/>
                                        <p:tgtEl>
                                          <p:spTgt spid="12"/>
                                        </p:tgtEl>
                                        <p:attrNameLst>
                                          <p:attrName>ppt_x</p:attrName>
                                        </p:attrNameLst>
                                      </p:cBhvr>
                                      <p:tavLst>
                                        <p:tav tm="0">
                                          <p:val>
                                            <p:strVal val="#ppt_x"/>
                                          </p:val>
                                        </p:tav>
                                        <p:tav tm="100000">
                                          <p:val>
                                            <p:strVal val="#ppt_x"/>
                                          </p:val>
                                        </p:tav>
                                      </p:tavLst>
                                    </p:anim>
                                    <p:anim calcmode="lin" valueType="num">
                                      <p:cBhvr>
                                        <p:cTn id="50" dur="500" fill="hold"/>
                                        <p:tgtEl>
                                          <p:spTgt spid="12"/>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4098"/>
                                        </p:tgtEl>
                                        <p:attrNameLst>
                                          <p:attrName>style.visibility</p:attrName>
                                        </p:attrNameLst>
                                      </p:cBhvr>
                                      <p:to>
                                        <p:strVal val="visible"/>
                                      </p:to>
                                    </p:set>
                                    <p:animEffect transition="in" filter="fade">
                                      <p:cBhvr>
                                        <p:cTn id="53" dur="500"/>
                                        <p:tgtEl>
                                          <p:spTgt spid="4098"/>
                                        </p:tgtEl>
                                      </p:cBhvr>
                                    </p:animEffect>
                                    <p:anim calcmode="lin" valueType="num">
                                      <p:cBhvr>
                                        <p:cTn id="54" dur="500" fill="hold"/>
                                        <p:tgtEl>
                                          <p:spTgt spid="4098"/>
                                        </p:tgtEl>
                                        <p:attrNameLst>
                                          <p:attrName>ppt_x</p:attrName>
                                        </p:attrNameLst>
                                      </p:cBhvr>
                                      <p:tavLst>
                                        <p:tav tm="0">
                                          <p:val>
                                            <p:strVal val="#ppt_x"/>
                                          </p:val>
                                        </p:tav>
                                        <p:tav tm="100000">
                                          <p:val>
                                            <p:strVal val="#ppt_x"/>
                                          </p:val>
                                        </p:tav>
                                      </p:tavLst>
                                    </p:anim>
                                    <p:anim calcmode="lin" valueType="num">
                                      <p:cBhvr>
                                        <p:cTn id="55" dur="500" fill="hold"/>
                                        <p:tgtEl>
                                          <p:spTgt spid="4098"/>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4099"/>
                                        </p:tgtEl>
                                        <p:attrNameLst>
                                          <p:attrName>style.visibility</p:attrName>
                                        </p:attrNameLst>
                                      </p:cBhvr>
                                      <p:to>
                                        <p:strVal val="visible"/>
                                      </p:to>
                                    </p:set>
                                    <p:animEffect transition="in" filter="fade">
                                      <p:cBhvr>
                                        <p:cTn id="58" dur="500"/>
                                        <p:tgtEl>
                                          <p:spTgt spid="4099"/>
                                        </p:tgtEl>
                                      </p:cBhvr>
                                    </p:animEffect>
                                    <p:anim calcmode="lin" valueType="num">
                                      <p:cBhvr>
                                        <p:cTn id="59" dur="500" fill="hold"/>
                                        <p:tgtEl>
                                          <p:spTgt spid="4099"/>
                                        </p:tgtEl>
                                        <p:attrNameLst>
                                          <p:attrName>ppt_x</p:attrName>
                                        </p:attrNameLst>
                                      </p:cBhvr>
                                      <p:tavLst>
                                        <p:tav tm="0">
                                          <p:val>
                                            <p:strVal val="#ppt_x"/>
                                          </p:val>
                                        </p:tav>
                                        <p:tav tm="100000">
                                          <p:val>
                                            <p:strVal val="#ppt_x"/>
                                          </p:val>
                                        </p:tav>
                                      </p:tavLst>
                                    </p:anim>
                                    <p:anim calcmode="lin" valueType="num">
                                      <p:cBhvr>
                                        <p:cTn id="60" dur="500" fill="hold"/>
                                        <p:tgtEl>
                                          <p:spTgt spid="4099"/>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4100"/>
                                        </p:tgtEl>
                                        <p:attrNameLst>
                                          <p:attrName>style.visibility</p:attrName>
                                        </p:attrNameLst>
                                      </p:cBhvr>
                                      <p:to>
                                        <p:strVal val="visible"/>
                                      </p:to>
                                    </p:set>
                                    <p:animEffect transition="in" filter="fade">
                                      <p:cBhvr>
                                        <p:cTn id="63" dur="500"/>
                                        <p:tgtEl>
                                          <p:spTgt spid="4100"/>
                                        </p:tgtEl>
                                      </p:cBhvr>
                                    </p:animEffect>
                                    <p:anim calcmode="lin" valueType="num">
                                      <p:cBhvr>
                                        <p:cTn id="64" dur="500" fill="hold"/>
                                        <p:tgtEl>
                                          <p:spTgt spid="4100"/>
                                        </p:tgtEl>
                                        <p:attrNameLst>
                                          <p:attrName>ppt_x</p:attrName>
                                        </p:attrNameLst>
                                      </p:cBhvr>
                                      <p:tavLst>
                                        <p:tav tm="0">
                                          <p:val>
                                            <p:strVal val="#ppt_x"/>
                                          </p:val>
                                        </p:tav>
                                        <p:tav tm="100000">
                                          <p:val>
                                            <p:strVal val="#ppt_x"/>
                                          </p:val>
                                        </p:tav>
                                      </p:tavLst>
                                    </p:anim>
                                    <p:anim calcmode="lin" valueType="num">
                                      <p:cBhvr>
                                        <p:cTn id="65" dur="500" fill="hold"/>
                                        <p:tgtEl>
                                          <p:spTgt spid="41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hevron 3"/>
          <p:cNvSpPr/>
          <p:nvPr/>
        </p:nvSpPr>
        <p:spPr>
          <a:xfrm>
            <a:off x="228600" y="470922"/>
            <a:ext cx="2564326" cy="369332"/>
          </a:xfrm>
          <a:prstGeom prst="chevron">
            <a:avLst/>
          </a:prstGeom>
          <a:ln>
            <a:solidFill>
              <a:schemeClr val="accent3"/>
            </a:solidFill>
            <a:prstDash val="sysDot"/>
          </a:ln>
        </p:spPr>
        <p:style>
          <a:lnRef idx="2">
            <a:schemeClr val="accent4"/>
          </a:lnRef>
          <a:fillRef idx="1">
            <a:schemeClr val="lt1"/>
          </a:fillRef>
          <a:effectRef idx="0">
            <a:schemeClr val="accent4"/>
          </a:effectRef>
          <a:fontRef idx="minor">
            <a:schemeClr val="dk1"/>
          </a:fontRef>
        </p:style>
        <p:txBody>
          <a:bodyPr wrap="square">
            <a:spAutoFit/>
          </a:bodyPr>
          <a:lstStyle/>
          <a:p>
            <a:r>
              <a:rPr lang="id-ID" b="1" i="1" dirty="0"/>
              <a:t>Pembuatan </a:t>
            </a:r>
            <a:r>
              <a:rPr lang="id-ID" b="1" i="1" dirty="0" smtClean="0"/>
              <a:t>eter</a:t>
            </a:r>
            <a:endParaRPr lang="id-ID" b="1" i="1" dirty="0"/>
          </a:p>
        </p:txBody>
      </p:sp>
      <p:graphicFrame>
        <p:nvGraphicFramePr>
          <p:cNvPr id="6" name="Diagram 5"/>
          <p:cNvGraphicFramePr/>
          <p:nvPr>
            <p:extLst>
              <p:ext uri="{D42A27DB-BD31-4B8C-83A1-F6EECF244321}">
                <p14:modId xmlns:p14="http://schemas.microsoft.com/office/powerpoint/2010/main" val="1221408278"/>
              </p:ext>
            </p:extLst>
          </p:nvPr>
        </p:nvGraphicFramePr>
        <p:xfrm>
          <a:off x="1981200" y="1123950"/>
          <a:ext cx="6068620" cy="3384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122" name="Picture 2"/>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792926" y="2119517"/>
            <a:ext cx="3698063" cy="509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9">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840337" y="3745950"/>
            <a:ext cx="3650652" cy="509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3589252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750"/>
                                        <p:tgtEl>
                                          <p:spTgt spid="6"/>
                                        </p:tgtEl>
                                      </p:cBhvr>
                                    </p:animEffect>
                                    <p:anim calcmode="lin" valueType="num">
                                      <p:cBhvr>
                                        <p:cTn id="13" dur="750" fill="hold"/>
                                        <p:tgtEl>
                                          <p:spTgt spid="6"/>
                                        </p:tgtEl>
                                        <p:attrNameLst>
                                          <p:attrName>ppt_x</p:attrName>
                                        </p:attrNameLst>
                                      </p:cBhvr>
                                      <p:tavLst>
                                        <p:tav tm="0">
                                          <p:val>
                                            <p:strVal val="#ppt_x"/>
                                          </p:val>
                                        </p:tav>
                                        <p:tav tm="100000">
                                          <p:val>
                                            <p:strVal val="#ppt_x"/>
                                          </p:val>
                                        </p:tav>
                                      </p:tavLst>
                                    </p:anim>
                                    <p:anim calcmode="lin" valueType="num">
                                      <p:cBhvr>
                                        <p:cTn id="14" dur="75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fade">
                                      <p:cBhvr>
                                        <p:cTn id="17" dur="750"/>
                                        <p:tgtEl>
                                          <p:spTgt spid="5122"/>
                                        </p:tgtEl>
                                      </p:cBhvr>
                                    </p:animEffect>
                                    <p:anim calcmode="lin" valueType="num">
                                      <p:cBhvr>
                                        <p:cTn id="18" dur="750" fill="hold"/>
                                        <p:tgtEl>
                                          <p:spTgt spid="5122"/>
                                        </p:tgtEl>
                                        <p:attrNameLst>
                                          <p:attrName>ppt_x</p:attrName>
                                        </p:attrNameLst>
                                      </p:cBhvr>
                                      <p:tavLst>
                                        <p:tav tm="0">
                                          <p:val>
                                            <p:strVal val="#ppt_x"/>
                                          </p:val>
                                        </p:tav>
                                        <p:tav tm="100000">
                                          <p:val>
                                            <p:strVal val="#ppt_x"/>
                                          </p:val>
                                        </p:tav>
                                      </p:tavLst>
                                    </p:anim>
                                    <p:anim calcmode="lin" valueType="num">
                                      <p:cBhvr>
                                        <p:cTn id="19" dur="750" fill="hold"/>
                                        <p:tgtEl>
                                          <p:spTgt spid="512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123"/>
                                        </p:tgtEl>
                                        <p:attrNameLst>
                                          <p:attrName>style.visibility</p:attrName>
                                        </p:attrNameLst>
                                      </p:cBhvr>
                                      <p:to>
                                        <p:strVal val="visible"/>
                                      </p:to>
                                    </p:set>
                                    <p:animEffect transition="in" filter="fade">
                                      <p:cBhvr>
                                        <p:cTn id="22" dur="750"/>
                                        <p:tgtEl>
                                          <p:spTgt spid="5123"/>
                                        </p:tgtEl>
                                      </p:cBhvr>
                                    </p:animEffect>
                                    <p:anim calcmode="lin" valueType="num">
                                      <p:cBhvr>
                                        <p:cTn id="23" dur="750" fill="hold"/>
                                        <p:tgtEl>
                                          <p:spTgt spid="5123"/>
                                        </p:tgtEl>
                                        <p:attrNameLst>
                                          <p:attrName>ppt_x</p:attrName>
                                        </p:attrNameLst>
                                      </p:cBhvr>
                                      <p:tavLst>
                                        <p:tav tm="0">
                                          <p:val>
                                            <p:strVal val="#ppt_x"/>
                                          </p:val>
                                        </p:tav>
                                        <p:tav tm="100000">
                                          <p:val>
                                            <p:strVal val="#ppt_x"/>
                                          </p:val>
                                        </p:tav>
                                      </p:tavLst>
                                    </p:anim>
                                    <p:anim calcmode="lin" valueType="num">
                                      <p:cBhvr>
                                        <p:cTn id="24" dur="750" fill="hold"/>
                                        <p:tgtEl>
                                          <p:spTgt spid="51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6"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tagon 1"/>
          <p:cNvSpPr/>
          <p:nvPr/>
        </p:nvSpPr>
        <p:spPr>
          <a:xfrm>
            <a:off x="457200" y="438150"/>
            <a:ext cx="8229600" cy="1200329"/>
          </a:xfrm>
          <a:prstGeom prst="homePlate">
            <a:avLst/>
          </a:prstGeom>
          <a:ln>
            <a:prstDash val="lgDash"/>
          </a:ln>
        </p:spPr>
        <p:style>
          <a:lnRef idx="2">
            <a:schemeClr val="accent4"/>
          </a:lnRef>
          <a:fillRef idx="1">
            <a:schemeClr val="lt1"/>
          </a:fillRef>
          <a:effectRef idx="0">
            <a:schemeClr val="accent4"/>
          </a:effectRef>
          <a:fontRef idx="minor">
            <a:schemeClr val="dk1"/>
          </a:fontRef>
        </p:style>
        <p:txBody>
          <a:bodyPr wrap="square">
            <a:spAutoFit/>
          </a:bodyPr>
          <a:lstStyle/>
          <a:p>
            <a:r>
              <a:rPr lang="en-US" dirty="0" err="1">
                <a:latin typeface="Arial" pitchFamily="34" charset="0"/>
                <a:cs typeface="Arial" pitchFamily="34" charset="0"/>
              </a:rPr>
              <a:t>Aldehida</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a:latin typeface="Arial" pitchFamily="34" charset="0"/>
                <a:cs typeface="Arial" pitchFamily="34" charset="0"/>
              </a:rPr>
              <a:t>keton</a:t>
            </a:r>
            <a:r>
              <a:rPr lang="en-US" dirty="0">
                <a:latin typeface="Arial" pitchFamily="34" charset="0"/>
                <a:cs typeface="Arial" pitchFamily="34" charset="0"/>
              </a:rPr>
              <a:t> </a:t>
            </a:r>
            <a:r>
              <a:rPr lang="en-US" dirty="0" err="1">
                <a:latin typeface="Arial" pitchFamily="34" charset="0"/>
                <a:cs typeface="Arial" pitchFamily="34" charset="0"/>
              </a:rPr>
              <a:t>merupakan</a:t>
            </a:r>
            <a:r>
              <a:rPr lang="en-US" dirty="0">
                <a:latin typeface="Arial" pitchFamily="34" charset="0"/>
                <a:cs typeface="Arial" pitchFamily="34" charset="0"/>
              </a:rPr>
              <a:t> </a:t>
            </a:r>
            <a:r>
              <a:rPr lang="en-US" dirty="0" err="1">
                <a:latin typeface="Arial" pitchFamily="34" charset="0"/>
                <a:cs typeface="Arial" pitchFamily="34" charset="0"/>
              </a:rPr>
              <a:t>senyawa</a:t>
            </a:r>
            <a:r>
              <a:rPr lang="en-US" dirty="0">
                <a:latin typeface="Arial" pitchFamily="34" charset="0"/>
                <a:cs typeface="Arial" pitchFamily="34" charset="0"/>
              </a:rPr>
              <a:t> </a:t>
            </a:r>
            <a:r>
              <a:rPr lang="en-US" dirty="0" err="1">
                <a:latin typeface="Arial" pitchFamily="34" charset="0"/>
                <a:cs typeface="Arial" pitchFamily="34" charset="0"/>
              </a:rPr>
              <a:t>turunan</a:t>
            </a:r>
            <a:r>
              <a:rPr lang="en-US" dirty="0">
                <a:latin typeface="Arial" pitchFamily="34" charset="0"/>
                <a:cs typeface="Arial" pitchFamily="34" charset="0"/>
              </a:rPr>
              <a:t> </a:t>
            </a:r>
            <a:r>
              <a:rPr lang="en-US" dirty="0" err="1">
                <a:latin typeface="Arial" pitchFamily="34" charset="0"/>
                <a:cs typeface="Arial" pitchFamily="34" charset="0"/>
              </a:rPr>
              <a:t>alkana</a:t>
            </a:r>
            <a:r>
              <a:rPr lang="en-US" dirty="0">
                <a:latin typeface="Arial" pitchFamily="34" charset="0"/>
                <a:cs typeface="Arial" pitchFamily="34" charset="0"/>
              </a:rPr>
              <a:t> yang </a:t>
            </a:r>
            <a:r>
              <a:rPr lang="en-US" dirty="0" err="1">
                <a:latin typeface="Arial" pitchFamily="34" charset="0"/>
                <a:cs typeface="Arial" pitchFamily="34" charset="0"/>
              </a:rPr>
              <a:t>mengikat</a:t>
            </a:r>
            <a:r>
              <a:rPr lang="en-US" dirty="0">
                <a:latin typeface="Arial" pitchFamily="34" charset="0"/>
                <a:cs typeface="Arial" pitchFamily="34" charset="0"/>
              </a:rPr>
              <a:t> </a:t>
            </a:r>
            <a:r>
              <a:rPr lang="en-US" dirty="0" err="1">
                <a:latin typeface="Arial" pitchFamily="34" charset="0"/>
                <a:cs typeface="Arial" pitchFamily="34" charset="0"/>
              </a:rPr>
              <a:t>gugus</a:t>
            </a:r>
            <a:r>
              <a:rPr lang="en-US" dirty="0">
                <a:latin typeface="Arial" pitchFamily="34" charset="0"/>
                <a:cs typeface="Arial" pitchFamily="34" charset="0"/>
              </a:rPr>
              <a:t> </a:t>
            </a:r>
            <a:r>
              <a:rPr lang="en-US" dirty="0" err="1">
                <a:latin typeface="Arial" pitchFamily="34" charset="0"/>
                <a:cs typeface="Arial" pitchFamily="34" charset="0"/>
              </a:rPr>
              <a:t>karbonil</a:t>
            </a:r>
            <a:r>
              <a:rPr lang="en-US" dirty="0">
                <a:latin typeface="Arial" pitchFamily="34" charset="0"/>
                <a:cs typeface="Arial" pitchFamily="34" charset="0"/>
              </a:rPr>
              <a:t> (–CO–). </a:t>
            </a:r>
            <a:r>
              <a:rPr lang="en-US" dirty="0" err="1">
                <a:latin typeface="Arial" pitchFamily="34" charset="0"/>
                <a:cs typeface="Arial" pitchFamily="34" charset="0"/>
              </a:rPr>
              <a:t>Jika</a:t>
            </a:r>
            <a:r>
              <a:rPr lang="en-US" dirty="0">
                <a:latin typeface="Arial" pitchFamily="34" charset="0"/>
                <a:cs typeface="Arial" pitchFamily="34" charset="0"/>
              </a:rPr>
              <a:t> </a:t>
            </a:r>
            <a:r>
              <a:rPr lang="en-US" dirty="0" err="1">
                <a:latin typeface="Arial" pitchFamily="34" charset="0"/>
                <a:cs typeface="Arial" pitchFamily="34" charset="0"/>
              </a:rPr>
              <a:t>salah</a:t>
            </a:r>
            <a:r>
              <a:rPr lang="en-US" dirty="0">
                <a:latin typeface="Arial" pitchFamily="34" charset="0"/>
                <a:cs typeface="Arial" pitchFamily="34" charset="0"/>
              </a:rPr>
              <a:t> </a:t>
            </a:r>
            <a:r>
              <a:rPr lang="en-US" dirty="0" err="1">
                <a:latin typeface="Arial" pitchFamily="34" charset="0"/>
                <a:cs typeface="Arial" pitchFamily="34" charset="0"/>
              </a:rPr>
              <a:t>satu</a:t>
            </a:r>
            <a:r>
              <a:rPr lang="en-US" dirty="0">
                <a:latin typeface="Arial" pitchFamily="34" charset="0"/>
                <a:cs typeface="Arial" pitchFamily="34" charset="0"/>
              </a:rPr>
              <a:t> </a:t>
            </a:r>
            <a:r>
              <a:rPr lang="en-US" dirty="0" err="1">
                <a:latin typeface="Arial" pitchFamily="34" charset="0"/>
                <a:cs typeface="Arial" pitchFamily="34" charset="0"/>
              </a:rPr>
              <a:t>tangan</a:t>
            </a:r>
            <a:r>
              <a:rPr lang="en-US" dirty="0">
                <a:latin typeface="Arial" pitchFamily="34" charset="0"/>
                <a:cs typeface="Arial" pitchFamily="34" charset="0"/>
              </a:rPr>
              <a:t> </a:t>
            </a:r>
            <a:r>
              <a:rPr lang="en-US" dirty="0" err="1">
                <a:latin typeface="Arial" pitchFamily="34" charset="0"/>
                <a:cs typeface="Arial" pitchFamily="34" charset="0"/>
              </a:rPr>
              <a:t>dari</a:t>
            </a:r>
            <a:r>
              <a:rPr lang="en-US" dirty="0">
                <a:latin typeface="Arial" pitchFamily="34" charset="0"/>
                <a:cs typeface="Arial" pitchFamily="34" charset="0"/>
              </a:rPr>
              <a:t> atom </a:t>
            </a:r>
            <a:r>
              <a:rPr lang="en-US" dirty="0" err="1">
                <a:latin typeface="Arial" pitchFamily="34" charset="0"/>
                <a:cs typeface="Arial" pitchFamily="34" charset="0"/>
              </a:rPr>
              <a:t>karbon</a:t>
            </a:r>
            <a:r>
              <a:rPr lang="en-US" dirty="0">
                <a:latin typeface="Arial" pitchFamily="34" charset="0"/>
                <a:cs typeface="Arial" pitchFamily="34" charset="0"/>
              </a:rPr>
              <a:t> </a:t>
            </a:r>
            <a:r>
              <a:rPr lang="en-US" dirty="0" err="1">
                <a:latin typeface="Arial" pitchFamily="34" charset="0"/>
                <a:cs typeface="Arial" pitchFamily="34" charset="0"/>
              </a:rPr>
              <a:t>pada</a:t>
            </a:r>
            <a:r>
              <a:rPr lang="en-US" dirty="0">
                <a:latin typeface="Arial" pitchFamily="34" charset="0"/>
                <a:cs typeface="Arial" pitchFamily="34" charset="0"/>
              </a:rPr>
              <a:t> </a:t>
            </a:r>
            <a:r>
              <a:rPr lang="en-US" dirty="0" err="1">
                <a:latin typeface="Arial" pitchFamily="34" charset="0"/>
                <a:cs typeface="Arial" pitchFamily="34" charset="0"/>
              </a:rPr>
              <a:t>karbonil</a:t>
            </a:r>
            <a:r>
              <a:rPr lang="en-US" dirty="0">
                <a:latin typeface="Arial" pitchFamily="34" charset="0"/>
                <a:cs typeface="Arial" pitchFamily="34" charset="0"/>
              </a:rPr>
              <a:t> </a:t>
            </a:r>
            <a:r>
              <a:rPr lang="en-US" dirty="0" err="1">
                <a:latin typeface="Arial" pitchFamily="34" charset="0"/>
                <a:cs typeface="Arial" pitchFamily="34" charset="0"/>
              </a:rPr>
              <a:t>mengikat</a:t>
            </a:r>
            <a:r>
              <a:rPr lang="en-US" dirty="0">
                <a:latin typeface="Arial" pitchFamily="34" charset="0"/>
                <a:cs typeface="Arial" pitchFamily="34" charset="0"/>
              </a:rPr>
              <a:t> atom H, </a:t>
            </a:r>
            <a:r>
              <a:rPr lang="en-US" dirty="0" err="1">
                <a:latin typeface="Arial" pitchFamily="34" charset="0"/>
                <a:cs typeface="Arial" pitchFamily="34" charset="0"/>
              </a:rPr>
              <a:t>senyawa</a:t>
            </a:r>
            <a:r>
              <a:rPr lang="en-US" dirty="0">
                <a:latin typeface="Arial" pitchFamily="34" charset="0"/>
                <a:cs typeface="Arial" pitchFamily="34" charset="0"/>
              </a:rPr>
              <a:t> </a:t>
            </a:r>
            <a:r>
              <a:rPr lang="en-US" dirty="0" err="1">
                <a:latin typeface="Arial" pitchFamily="34" charset="0"/>
                <a:cs typeface="Arial" pitchFamily="34" charset="0"/>
              </a:rPr>
              <a:t>tersebut</a:t>
            </a:r>
            <a:r>
              <a:rPr lang="en-US" dirty="0">
                <a:latin typeface="Arial" pitchFamily="34" charset="0"/>
                <a:cs typeface="Arial" pitchFamily="34" charset="0"/>
              </a:rPr>
              <a:t> </a:t>
            </a:r>
            <a:r>
              <a:rPr lang="en-US" dirty="0" err="1">
                <a:latin typeface="Arial" pitchFamily="34" charset="0"/>
                <a:cs typeface="Arial" pitchFamily="34" charset="0"/>
              </a:rPr>
              <a:t>termasuk</a:t>
            </a:r>
            <a:r>
              <a:rPr lang="en-US" dirty="0">
                <a:latin typeface="Arial" pitchFamily="34" charset="0"/>
                <a:cs typeface="Arial" pitchFamily="34" charset="0"/>
              </a:rPr>
              <a:t> </a:t>
            </a:r>
            <a:r>
              <a:rPr lang="en-US" dirty="0" err="1">
                <a:latin typeface="Arial" pitchFamily="34" charset="0"/>
                <a:cs typeface="Arial" pitchFamily="34" charset="0"/>
              </a:rPr>
              <a:t>kelompok</a:t>
            </a:r>
            <a:r>
              <a:rPr lang="en-US" dirty="0">
                <a:latin typeface="Arial" pitchFamily="34" charset="0"/>
                <a:cs typeface="Arial" pitchFamily="34" charset="0"/>
              </a:rPr>
              <a:t> </a:t>
            </a:r>
            <a:r>
              <a:rPr lang="en-US" dirty="0" err="1">
                <a:latin typeface="Arial" pitchFamily="34" charset="0"/>
                <a:cs typeface="Arial" pitchFamily="34" charset="0"/>
              </a:rPr>
              <a:t>aldehida</a:t>
            </a:r>
            <a:r>
              <a:rPr lang="en-US" dirty="0">
                <a:latin typeface="Arial" pitchFamily="34" charset="0"/>
                <a:cs typeface="Arial" pitchFamily="34" charset="0"/>
              </a:rPr>
              <a:t> </a:t>
            </a:r>
            <a:r>
              <a:rPr lang="en-US" dirty="0" err="1">
                <a:latin typeface="Arial" pitchFamily="34" charset="0"/>
                <a:cs typeface="Arial" pitchFamily="34" charset="0"/>
              </a:rPr>
              <a:t>atau</a:t>
            </a:r>
            <a:r>
              <a:rPr lang="en-US" dirty="0">
                <a:latin typeface="Arial" pitchFamily="34" charset="0"/>
                <a:cs typeface="Arial" pitchFamily="34" charset="0"/>
              </a:rPr>
              <a:t> </a:t>
            </a:r>
            <a:r>
              <a:rPr lang="en-US" dirty="0" err="1">
                <a:latin typeface="Arial" pitchFamily="34" charset="0"/>
                <a:cs typeface="Arial" pitchFamily="34" charset="0"/>
              </a:rPr>
              <a:t>alkanal</a:t>
            </a:r>
            <a:r>
              <a:rPr lang="en-US" dirty="0">
                <a:latin typeface="Arial" pitchFamily="34" charset="0"/>
                <a:cs typeface="Arial" pitchFamily="34" charset="0"/>
              </a:rPr>
              <a:t>. </a:t>
            </a:r>
          </a:p>
        </p:txBody>
      </p:sp>
      <p:pic>
        <p:nvPicPr>
          <p:cNvPr id="1026" name="Picture 2"/>
          <p:cNvPicPr>
            <a:picLocks noChangeAspect="1" noChangeArrowheads="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209801" y="1891555"/>
            <a:ext cx="4724400" cy="1360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57200" y="3601819"/>
            <a:ext cx="8229600" cy="646331"/>
          </a:xfrm>
          <a:prstGeom prst="rect">
            <a:avLst/>
          </a:prstGeom>
          <a:solidFill>
            <a:srgbClr val="FFFF61"/>
          </a:solidFill>
        </p:spPr>
        <p:txBody>
          <a:bodyPr wrap="square">
            <a:spAutoFit/>
          </a:bodyPr>
          <a:lstStyle/>
          <a:p>
            <a:r>
              <a:rPr lang="en-US" dirty="0" err="1">
                <a:latin typeface="Arial" pitchFamily="34" charset="0"/>
                <a:cs typeface="Arial" pitchFamily="34" charset="0"/>
              </a:rPr>
              <a:t>Kedua</a:t>
            </a:r>
            <a:r>
              <a:rPr lang="en-US" dirty="0">
                <a:latin typeface="Arial" pitchFamily="34" charset="0"/>
                <a:cs typeface="Arial" pitchFamily="34" charset="0"/>
              </a:rPr>
              <a:t> </a:t>
            </a:r>
            <a:r>
              <a:rPr lang="en-US" dirty="0" err="1" smtClean="0">
                <a:latin typeface="Arial" pitchFamily="34" charset="0"/>
                <a:cs typeface="Arial" pitchFamily="34" charset="0"/>
              </a:rPr>
              <a:t>senyawa</a:t>
            </a:r>
            <a:r>
              <a:rPr lang="en-US" dirty="0" smtClean="0">
                <a:latin typeface="Arial" pitchFamily="34" charset="0"/>
                <a:cs typeface="Arial" pitchFamily="34" charset="0"/>
              </a:rPr>
              <a:t> </a:t>
            </a:r>
            <a:r>
              <a:rPr lang="en-US" dirty="0" err="1">
                <a:latin typeface="Arial" pitchFamily="34" charset="0"/>
                <a:cs typeface="Arial" pitchFamily="34" charset="0"/>
              </a:rPr>
              <a:t>tersebut</a:t>
            </a:r>
            <a:r>
              <a:rPr lang="en-US" dirty="0">
                <a:latin typeface="Arial" pitchFamily="34" charset="0"/>
                <a:cs typeface="Arial" pitchFamily="34" charset="0"/>
              </a:rPr>
              <a:t> </a:t>
            </a:r>
            <a:r>
              <a:rPr lang="en-US" dirty="0" err="1">
                <a:latin typeface="Arial" pitchFamily="34" charset="0"/>
                <a:cs typeface="Arial" pitchFamily="34" charset="0"/>
              </a:rPr>
              <a:t>saling</a:t>
            </a:r>
            <a:r>
              <a:rPr lang="en-US" dirty="0">
                <a:latin typeface="Arial" pitchFamily="34" charset="0"/>
                <a:cs typeface="Arial" pitchFamily="34" charset="0"/>
              </a:rPr>
              <a:t> </a:t>
            </a:r>
            <a:r>
              <a:rPr lang="en-US" dirty="0" err="1">
                <a:latin typeface="Arial" pitchFamily="34" charset="0"/>
                <a:cs typeface="Arial" pitchFamily="34" charset="0"/>
              </a:rPr>
              <a:t>berisomeri</a:t>
            </a:r>
            <a:r>
              <a:rPr lang="en-US" dirty="0">
                <a:latin typeface="Arial" pitchFamily="34" charset="0"/>
                <a:cs typeface="Arial" pitchFamily="34" charset="0"/>
              </a:rPr>
              <a:t> </a:t>
            </a:r>
            <a:r>
              <a:rPr lang="en-US" dirty="0" err="1">
                <a:latin typeface="Arial" pitchFamily="34" charset="0"/>
                <a:cs typeface="Arial" pitchFamily="34" charset="0"/>
              </a:rPr>
              <a:t>gugus</a:t>
            </a:r>
            <a:r>
              <a:rPr lang="en-US" dirty="0">
                <a:latin typeface="Arial" pitchFamily="34" charset="0"/>
                <a:cs typeface="Arial" pitchFamily="34" charset="0"/>
              </a:rPr>
              <a:t> </a:t>
            </a:r>
            <a:r>
              <a:rPr lang="en-US" dirty="0" err="1">
                <a:latin typeface="Arial" pitchFamily="34" charset="0"/>
                <a:cs typeface="Arial" pitchFamily="34" charset="0"/>
              </a:rPr>
              <a:t>fungsi</a:t>
            </a:r>
            <a:r>
              <a:rPr lang="en-US" dirty="0">
                <a:latin typeface="Arial" pitchFamily="34" charset="0"/>
                <a:cs typeface="Arial" pitchFamily="34" charset="0"/>
              </a:rPr>
              <a:t> </a:t>
            </a:r>
            <a:r>
              <a:rPr lang="en-US" dirty="0" err="1">
                <a:latin typeface="Arial" pitchFamily="34" charset="0"/>
                <a:cs typeface="Arial" pitchFamily="34" charset="0"/>
              </a:rPr>
              <a:t>dengan</a:t>
            </a:r>
            <a:r>
              <a:rPr lang="en-US" dirty="0">
                <a:latin typeface="Arial" pitchFamily="34" charset="0"/>
                <a:cs typeface="Arial" pitchFamily="34" charset="0"/>
              </a:rPr>
              <a:t> </a:t>
            </a:r>
            <a:r>
              <a:rPr lang="en-US" dirty="0" err="1">
                <a:latin typeface="Arial" pitchFamily="34" charset="0"/>
                <a:cs typeface="Arial" pitchFamily="34" charset="0"/>
              </a:rPr>
              <a:t>rumus</a:t>
            </a:r>
            <a:r>
              <a:rPr lang="en-US" dirty="0">
                <a:latin typeface="Arial" pitchFamily="34" charset="0"/>
                <a:cs typeface="Arial" pitchFamily="34" charset="0"/>
              </a:rPr>
              <a:t> </a:t>
            </a:r>
            <a:r>
              <a:rPr lang="en-US" dirty="0" err="1">
                <a:latin typeface="Arial" pitchFamily="34" charset="0"/>
                <a:cs typeface="Arial" pitchFamily="34" charset="0"/>
              </a:rPr>
              <a:t>molekul</a:t>
            </a:r>
            <a:r>
              <a:rPr lang="en-US" dirty="0">
                <a:latin typeface="Arial" pitchFamily="34" charset="0"/>
                <a:cs typeface="Arial" pitchFamily="34" charset="0"/>
              </a:rPr>
              <a:t> </a:t>
            </a:r>
            <a:r>
              <a:rPr lang="en-US" dirty="0" err="1">
                <a:latin typeface="Arial" pitchFamily="34" charset="0"/>
                <a:cs typeface="Arial" pitchFamily="34" charset="0"/>
              </a:rPr>
              <a:t>sama</a:t>
            </a:r>
            <a:r>
              <a:rPr lang="en-US" dirty="0">
                <a:latin typeface="Arial" pitchFamily="34" charset="0"/>
                <a:cs typeface="Arial" pitchFamily="34" charset="0"/>
              </a:rPr>
              <a:t>, </a:t>
            </a:r>
            <a:r>
              <a:rPr lang="en-US" dirty="0" err="1">
                <a:latin typeface="Arial" pitchFamily="34" charset="0"/>
                <a:cs typeface="Arial" pitchFamily="34" charset="0"/>
              </a:rPr>
              <a:t>yaitu</a:t>
            </a:r>
            <a:r>
              <a:rPr lang="en-US" dirty="0">
                <a:latin typeface="Arial" pitchFamily="34" charset="0"/>
                <a:cs typeface="Arial" pitchFamily="34" charset="0"/>
              </a:rPr>
              <a:t> C</a:t>
            </a:r>
            <a:r>
              <a:rPr lang="en-US" i="1" baseline="-25000" dirty="0">
                <a:latin typeface="Arial" pitchFamily="34" charset="0"/>
                <a:cs typeface="Arial" pitchFamily="34" charset="0"/>
              </a:rPr>
              <a:t>n</a:t>
            </a:r>
            <a:r>
              <a:rPr lang="en-US" dirty="0">
                <a:latin typeface="Arial" pitchFamily="34" charset="0"/>
                <a:cs typeface="Arial" pitchFamily="34" charset="0"/>
              </a:rPr>
              <a:t>H</a:t>
            </a:r>
            <a:r>
              <a:rPr lang="en-US" baseline="-25000" dirty="0">
                <a:latin typeface="Arial" pitchFamily="34" charset="0"/>
                <a:cs typeface="Arial" pitchFamily="34" charset="0"/>
              </a:rPr>
              <a:t>2</a:t>
            </a:r>
            <a:r>
              <a:rPr lang="en-US" i="1" baseline="-25000" dirty="0">
                <a:latin typeface="Arial" pitchFamily="34" charset="0"/>
                <a:cs typeface="Arial" pitchFamily="34" charset="0"/>
              </a:rPr>
              <a:t>n</a:t>
            </a:r>
            <a:r>
              <a:rPr lang="en-US" dirty="0">
                <a:latin typeface="Arial" pitchFamily="34" charset="0"/>
                <a:cs typeface="Arial" pitchFamily="34" charset="0"/>
              </a:rPr>
              <a:t>O.</a:t>
            </a:r>
          </a:p>
        </p:txBody>
      </p:sp>
    </p:spTree>
    <p:extLst>
      <p:ext uri="{BB962C8B-B14F-4D97-AF65-F5344CB8AC3E}">
        <p14:creationId xmlns:p14="http://schemas.microsoft.com/office/powerpoint/2010/main" val="32851903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500"/>
                                        <p:tgtEl>
                                          <p:spTgt spid="102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514350"/>
            <a:ext cx="3151247" cy="369332"/>
          </a:xfrm>
          <a:prstGeom prst="rect">
            <a:avLst/>
          </a:prstGeom>
        </p:spPr>
        <p:txBody>
          <a:bodyPr wrap="none">
            <a:spAutoFit/>
          </a:bodyPr>
          <a:lstStyle/>
          <a:p>
            <a:r>
              <a:rPr lang="en-US" b="1" dirty="0">
                <a:solidFill>
                  <a:schemeClr val="tx2"/>
                </a:solidFill>
                <a:latin typeface="Arial" pitchFamily="34" charset="0"/>
                <a:cs typeface="Arial" pitchFamily="34" charset="0"/>
              </a:rPr>
              <a:t>Tata </a:t>
            </a:r>
            <a:r>
              <a:rPr lang="en-US" b="1" dirty="0" err="1">
                <a:solidFill>
                  <a:schemeClr val="tx2"/>
                </a:solidFill>
                <a:latin typeface="Arial" pitchFamily="34" charset="0"/>
                <a:cs typeface="Arial" pitchFamily="34" charset="0"/>
              </a:rPr>
              <a:t>nama</a:t>
            </a:r>
            <a:r>
              <a:rPr lang="en-US" b="1" dirty="0">
                <a:solidFill>
                  <a:schemeClr val="tx2"/>
                </a:solidFill>
                <a:latin typeface="Arial" pitchFamily="34" charset="0"/>
                <a:cs typeface="Arial" pitchFamily="34" charset="0"/>
              </a:rPr>
              <a:t> </a:t>
            </a:r>
            <a:r>
              <a:rPr lang="en-US" b="1" dirty="0" smtClean="0">
                <a:solidFill>
                  <a:schemeClr val="tx2"/>
                </a:solidFill>
                <a:latin typeface="Arial" pitchFamily="34" charset="0"/>
                <a:cs typeface="Arial" pitchFamily="34" charset="0"/>
              </a:rPr>
              <a:t>IUPAC </a:t>
            </a:r>
            <a:r>
              <a:rPr lang="en-US" b="1" dirty="0" err="1" smtClean="0">
                <a:solidFill>
                  <a:schemeClr val="tx2"/>
                </a:solidFill>
                <a:latin typeface="Arial" pitchFamily="34" charset="0"/>
                <a:cs typeface="Arial" pitchFamily="34" charset="0"/>
              </a:rPr>
              <a:t>aldehida</a:t>
            </a:r>
            <a:r>
              <a:rPr lang="en-US" b="1" dirty="0" smtClean="0">
                <a:solidFill>
                  <a:schemeClr val="tx2"/>
                </a:solidFill>
                <a:latin typeface="Arial" pitchFamily="34" charset="0"/>
                <a:cs typeface="Arial" pitchFamily="34" charset="0"/>
              </a:rPr>
              <a:t>:</a:t>
            </a:r>
            <a:endParaRPr lang="en-US" b="1" dirty="0">
              <a:solidFill>
                <a:schemeClr val="tx2"/>
              </a:solidFill>
              <a:latin typeface="Arial" pitchFamily="34" charset="0"/>
              <a:cs typeface="Arial" pitchFamily="34" charset="0"/>
            </a:endParaRPr>
          </a:p>
        </p:txBody>
      </p:sp>
      <p:graphicFrame>
        <p:nvGraphicFramePr>
          <p:cNvPr id="7" name="Diagram 6"/>
          <p:cNvGraphicFramePr/>
          <p:nvPr>
            <p:extLst>
              <p:ext uri="{D42A27DB-BD31-4B8C-83A1-F6EECF244321}">
                <p14:modId xmlns:p14="http://schemas.microsoft.com/office/powerpoint/2010/main" val="3916160315"/>
              </p:ext>
            </p:extLst>
          </p:nvPr>
        </p:nvGraphicFramePr>
        <p:xfrm>
          <a:off x="533400" y="890790"/>
          <a:ext cx="8153400" cy="1754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533400" y="2851487"/>
            <a:ext cx="3065776" cy="369332"/>
          </a:xfrm>
          <a:prstGeom prst="rect">
            <a:avLst/>
          </a:prstGeom>
        </p:spPr>
        <p:txBody>
          <a:bodyPr wrap="none">
            <a:spAutoFit/>
          </a:bodyPr>
          <a:lstStyle/>
          <a:p>
            <a:r>
              <a:rPr lang="en-US" b="1" dirty="0">
                <a:solidFill>
                  <a:schemeClr val="tx2"/>
                </a:solidFill>
                <a:latin typeface="Arial" pitchFamily="34" charset="0"/>
                <a:cs typeface="Arial" pitchFamily="34" charset="0"/>
              </a:rPr>
              <a:t>Tata </a:t>
            </a:r>
            <a:r>
              <a:rPr lang="en-US" b="1" dirty="0" err="1">
                <a:solidFill>
                  <a:schemeClr val="tx2"/>
                </a:solidFill>
                <a:latin typeface="Arial" pitchFamily="34" charset="0"/>
                <a:cs typeface="Arial" pitchFamily="34" charset="0"/>
              </a:rPr>
              <a:t>nama</a:t>
            </a:r>
            <a:r>
              <a:rPr lang="en-US" b="1" dirty="0">
                <a:solidFill>
                  <a:schemeClr val="tx2"/>
                </a:solidFill>
                <a:latin typeface="Arial" pitchFamily="34" charset="0"/>
                <a:cs typeface="Arial" pitchFamily="34" charset="0"/>
              </a:rPr>
              <a:t> </a:t>
            </a:r>
            <a:r>
              <a:rPr lang="en-US" b="1" dirty="0" smtClean="0">
                <a:solidFill>
                  <a:schemeClr val="tx2"/>
                </a:solidFill>
                <a:latin typeface="Arial" pitchFamily="34" charset="0"/>
                <a:cs typeface="Arial" pitchFamily="34" charset="0"/>
              </a:rPr>
              <a:t>trivial </a:t>
            </a:r>
            <a:r>
              <a:rPr lang="en-US" b="1" dirty="0" err="1" smtClean="0">
                <a:solidFill>
                  <a:schemeClr val="tx2"/>
                </a:solidFill>
                <a:latin typeface="Arial" pitchFamily="34" charset="0"/>
                <a:cs typeface="Arial" pitchFamily="34" charset="0"/>
              </a:rPr>
              <a:t>aldehida</a:t>
            </a:r>
            <a:r>
              <a:rPr lang="en-US" b="1" dirty="0" smtClean="0">
                <a:solidFill>
                  <a:schemeClr val="tx2"/>
                </a:solidFill>
                <a:latin typeface="Arial" pitchFamily="34" charset="0"/>
                <a:cs typeface="Arial" pitchFamily="34" charset="0"/>
              </a:rPr>
              <a:t>:</a:t>
            </a:r>
            <a:endParaRPr lang="en-US" b="1" dirty="0">
              <a:solidFill>
                <a:schemeClr val="tx2"/>
              </a:solidFill>
              <a:latin typeface="Arial" pitchFamily="34" charset="0"/>
              <a:cs typeface="Arial" pitchFamily="34" charset="0"/>
            </a:endParaRPr>
          </a:p>
        </p:txBody>
      </p:sp>
      <p:sp>
        <p:nvSpPr>
          <p:cNvPr id="5" name="Folded Corner 4"/>
          <p:cNvSpPr/>
          <p:nvPr/>
        </p:nvSpPr>
        <p:spPr>
          <a:xfrm>
            <a:off x="533400" y="3220819"/>
            <a:ext cx="8153400" cy="771346"/>
          </a:xfrm>
          <a:prstGeom prst="foldedCorner">
            <a:avLst>
              <a:gd name="adj" fmla="val 34360"/>
            </a:avLst>
          </a:prstGeom>
          <a:solidFill>
            <a:srgbClr val="FFFF61"/>
          </a:solidFill>
        </p:spPr>
        <p:txBody>
          <a:bodyPr wrap="square">
            <a:spAutoFit/>
          </a:bodyPr>
          <a:lstStyle/>
          <a:p>
            <a:r>
              <a:rPr lang="en-US" dirty="0" err="1">
                <a:latin typeface="Arial" pitchFamily="34" charset="0"/>
                <a:cs typeface="Arial" pitchFamily="34" charset="0"/>
              </a:rPr>
              <a:t>Aldehida</a:t>
            </a:r>
            <a:r>
              <a:rPr lang="en-US" dirty="0">
                <a:latin typeface="Arial" pitchFamily="34" charset="0"/>
                <a:cs typeface="Arial" pitchFamily="34" charset="0"/>
              </a:rPr>
              <a:t> </a:t>
            </a:r>
            <a:r>
              <a:rPr lang="en-US" dirty="0" err="1">
                <a:latin typeface="Arial" pitchFamily="34" charset="0"/>
                <a:cs typeface="Arial" pitchFamily="34" charset="0"/>
              </a:rPr>
              <a:t>diberi</a:t>
            </a:r>
            <a:r>
              <a:rPr lang="en-US" dirty="0">
                <a:latin typeface="Arial" pitchFamily="34" charset="0"/>
                <a:cs typeface="Arial" pitchFamily="34" charset="0"/>
              </a:rPr>
              <a:t> </a:t>
            </a:r>
            <a:r>
              <a:rPr lang="en-US" dirty="0" err="1">
                <a:latin typeface="Arial" pitchFamily="34" charset="0"/>
                <a:cs typeface="Arial" pitchFamily="34" charset="0"/>
              </a:rPr>
              <a:t>nama</a:t>
            </a:r>
            <a:r>
              <a:rPr lang="en-US" dirty="0">
                <a:latin typeface="Arial" pitchFamily="34" charset="0"/>
                <a:cs typeface="Arial" pitchFamily="34" charset="0"/>
              </a:rPr>
              <a:t> </a:t>
            </a:r>
            <a:r>
              <a:rPr lang="en-US" dirty="0" err="1">
                <a:latin typeface="Arial" pitchFamily="34" charset="0"/>
                <a:cs typeface="Arial" pitchFamily="34" charset="0"/>
              </a:rPr>
              <a:t>dengan</a:t>
            </a:r>
            <a:r>
              <a:rPr lang="en-US" dirty="0">
                <a:latin typeface="Arial" pitchFamily="34" charset="0"/>
                <a:cs typeface="Arial" pitchFamily="34" charset="0"/>
              </a:rPr>
              <a:t> </a:t>
            </a:r>
            <a:r>
              <a:rPr lang="en-US" dirty="0" err="1">
                <a:latin typeface="Arial" pitchFamily="34" charset="0"/>
                <a:cs typeface="Arial" pitchFamily="34" charset="0"/>
              </a:rPr>
              <a:t>menghitung</a:t>
            </a:r>
            <a:r>
              <a:rPr lang="en-US" dirty="0">
                <a:latin typeface="Arial" pitchFamily="34" charset="0"/>
                <a:cs typeface="Arial" pitchFamily="34" charset="0"/>
              </a:rPr>
              <a:t> </a:t>
            </a:r>
            <a:r>
              <a:rPr lang="en-US" dirty="0" err="1">
                <a:latin typeface="Arial" pitchFamily="34" charset="0"/>
                <a:cs typeface="Arial" pitchFamily="34" charset="0"/>
              </a:rPr>
              <a:t>jumlah</a:t>
            </a:r>
            <a:r>
              <a:rPr lang="en-US" dirty="0">
                <a:latin typeface="Arial" pitchFamily="34" charset="0"/>
                <a:cs typeface="Arial" pitchFamily="34" charset="0"/>
              </a:rPr>
              <a:t> atom </a:t>
            </a:r>
            <a:r>
              <a:rPr lang="en-US" dirty="0" err="1">
                <a:latin typeface="Arial" pitchFamily="34" charset="0"/>
                <a:cs typeface="Arial" pitchFamily="34" charset="0"/>
              </a:rPr>
              <a:t>karbon</a:t>
            </a:r>
            <a:r>
              <a:rPr lang="en-US" dirty="0">
                <a:latin typeface="Arial" pitchFamily="34" charset="0"/>
                <a:cs typeface="Arial" pitchFamily="34" charset="0"/>
              </a:rPr>
              <a:t> (1: form-; 2: </a:t>
            </a:r>
            <a:r>
              <a:rPr lang="en-US" dirty="0" err="1">
                <a:latin typeface="Arial" pitchFamily="34" charset="0"/>
                <a:cs typeface="Arial" pitchFamily="34" charset="0"/>
              </a:rPr>
              <a:t>aset</a:t>
            </a:r>
            <a:r>
              <a:rPr lang="en-US" dirty="0">
                <a:latin typeface="Arial" pitchFamily="34" charset="0"/>
                <a:cs typeface="Arial" pitchFamily="34" charset="0"/>
              </a:rPr>
              <a:t>-; 3: </a:t>
            </a:r>
            <a:r>
              <a:rPr lang="en-US" dirty="0" err="1">
                <a:latin typeface="Arial" pitchFamily="34" charset="0"/>
                <a:cs typeface="Arial" pitchFamily="34" charset="0"/>
              </a:rPr>
              <a:t>propion</a:t>
            </a:r>
            <a:r>
              <a:rPr lang="en-US" dirty="0">
                <a:latin typeface="Arial" pitchFamily="34" charset="0"/>
                <a:cs typeface="Arial" pitchFamily="34" charset="0"/>
              </a:rPr>
              <a:t>-; 4: </a:t>
            </a:r>
            <a:r>
              <a:rPr lang="en-US" dirty="0" err="1">
                <a:latin typeface="Arial" pitchFamily="34" charset="0"/>
                <a:cs typeface="Arial" pitchFamily="34" charset="0"/>
              </a:rPr>
              <a:t>butir</a:t>
            </a:r>
            <a:r>
              <a:rPr lang="en-US" dirty="0">
                <a:latin typeface="Arial" pitchFamily="34" charset="0"/>
                <a:cs typeface="Arial" pitchFamily="34" charset="0"/>
              </a:rPr>
              <a:t>-; 5: </a:t>
            </a:r>
            <a:r>
              <a:rPr lang="en-US" dirty="0" err="1">
                <a:latin typeface="Arial" pitchFamily="34" charset="0"/>
                <a:cs typeface="Arial" pitchFamily="34" charset="0"/>
              </a:rPr>
              <a:t>valer</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a:latin typeface="Arial" pitchFamily="34" charset="0"/>
                <a:cs typeface="Arial" pitchFamily="34" charset="0"/>
              </a:rPr>
              <a:t>ditambah</a:t>
            </a:r>
            <a:r>
              <a:rPr lang="en-US" dirty="0">
                <a:latin typeface="Arial" pitchFamily="34" charset="0"/>
                <a:cs typeface="Arial" pitchFamily="34" charset="0"/>
              </a:rPr>
              <a:t> </a:t>
            </a:r>
            <a:r>
              <a:rPr lang="en-US" dirty="0" err="1">
                <a:latin typeface="Arial" pitchFamily="34" charset="0"/>
                <a:cs typeface="Arial" pitchFamily="34" charset="0"/>
              </a:rPr>
              <a:t>akhiran</a:t>
            </a:r>
            <a:r>
              <a:rPr lang="en-US" dirty="0">
                <a:latin typeface="Arial" pitchFamily="34" charset="0"/>
                <a:cs typeface="Arial" pitchFamily="34" charset="0"/>
              </a:rPr>
              <a:t> -</a:t>
            </a:r>
            <a:r>
              <a:rPr lang="en-US" dirty="0" err="1">
                <a:latin typeface="Arial" pitchFamily="34" charset="0"/>
                <a:cs typeface="Arial" pitchFamily="34" charset="0"/>
              </a:rPr>
              <a:t>aldehida</a:t>
            </a:r>
            <a:r>
              <a:rPr lang="en-US" dirty="0">
                <a:latin typeface="Arial" pitchFamily="34" charset="0"/>
                <a:cs typeface="Arial" pitchFamily="34" charset="0"/>
              </a:rPr>
              <a:t>.</a:t>
            </a:r>
          </a:p>
        </p:txBody>
      </p:sp>
    </p:spTree>
    <p:extLst>
      <p:ext uri="{BB962C8B-B14F-4D97-AF65-F5344CB8AC3E}">
        <p14:creationId xmlns:p14="http://schemas.microsoft.com/office/powerpoint/2010/main" val="32851903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P spid="4" grpId="0"/>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438150"/>
            <a:ext cx="2894767" cy="369332"/>
          </a:xfrm>
          <a:prstGeom prst="rect">
            <a:avLst/>
          </a:prstGeom>
        </p:spPr>
        <p:txBody>
          <a:bodyPr wrap="none">
            <a:spAutoFit/>
          </a:bodyPr>
          <a:lstStyle/>
          <a:p>
            <a:r>
              <a:rPr lang="en-US" b="1" dirty="0">
                <a:solidFill>
                  <a:schemeClr val="accent2"/>
                </a:solidFill>
                <a:latin typeface="Arial" pitchFamily="34" charset="0"/>
                <a:cs typeface="Arial" pitchFamily="34" charset="0"/>
              </a:rPr>
              <a:t>Tata </a:t>
            </a:r>
            <a:r>
              <a:rPr lang="en-US" b="1" dirty="0" err="1">
                <a:solidFill>
                  <a:schemeClr val="accent2"/>
                </a:solidFill>
                <a:latin typeface="Arial" pitchFamily="34" charset="0"/>
                <a:cs typeface="Arial" pitchFamily="34" charset="0"/>
              </a:rPr>
              <a:t>nama</a:t>
            </a:r>
            <a:r>
              <a:rPr lang="en-US" b="1" dirty="0">
                <a:solidFill>
                  <a:schemeClr val="accent2"/>
                </a:solidFill>
                <a:latin typeface="Arial" pitchFamily="34" charset="0"/>
                <a:cs typeface="Arial" pitchFamily="34" charset="0"/>
              </a:rPr>
              <a:t> </a:t>
            </a:r>
            <a:r>
              <a:rPr lang="en-US" b="1" dirty="0" smtClean="0">
                <a:solidFill>
                  <a:schemeClr val="accent2"/>
                </a:solidFill>
                <a:latin typeface="Arial" pitchFamily="34" charset="0"/>
                <a:cs typeface="Arial" pitchFamily="34" charset="0"/>
              </a:rPr>
              <a:t>IUPAC </a:t>
            </a:r>
            <a:r>
              <a:rPr lang="en-US" b="1" dirty="0" err="1" smtClean="0">
                <a:solidFill>
                  <a:schemeClr val="accent2"/>
                </a:solidFill>
                <a:latin typeface="Arial" pitchFamily="34" charset="0"/>
                <a:cs typeface="Arial" pitchFamily="34" charset="0"/>
              </a:rPr>
              <a:t>keton</a:t>
            </a:r>
            <a:r>
              <a:rPr lang="en-US" b="1" dirty="0" smtClean="0">
                <a:solidFill>
                  <a:schemeClr val="accent2"/>
                </a:solidFill>
                <a:latin typeface="Arial" pitchFamily="34" charset="0"/>
                <a:cs typeface="Arial" pitchFamily="34" charset="0"/>
              </a:rPr>
              <a:t> :</a:t>
            </a:r>
            <a:endParaRPr lang="en-US" b="1" dirty="0">
              <a:solidFill>
                <a:schemeClr val="accent2"/>
              </a:solidFill>
              <a:latin typeface="Arial" pitchFamily="34" charset="0"/>
              <a:cs typeface="Arial" pitchFamily="34" charset="0"/>
            </a:endParaRPr>
          </a:p>
        </p:txBody>
      </p:sp>
      <p:graphicFrame>
        <p:nvGraphicFramePr>
          <p:cNvPr id="6" name="Diagram 5"/>
          <p:cNvGraphicFramePr/>
          <p:nvPr>
            <p:extLst>
              <p:ext uri="{D42A27DB-BD31-4B8C-83A1-F6EECF244321}">
                <p14:modId xmlns:p14="http://schemas.microsoft.com/office/powerpoint/2010/main" val="2030741952"/>
              </p:ext>
            </p:extLst>
          </p:nvPr>
        </p:nvGraphicFramePr>
        <p:xfrm>
          <a:off x="533400" y="807482"/>
          <a:ext cx="8229600" cy="1754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533400" y="2747486"/>
            <a:ext cx="2561599" cy="369332"/>
          </a:xfrm>
          <a:prstGeom prst="rect">
            <a:avLst/>
          </a:prstGeom>
        </p:spPr>
        <p:txBody>
          <a:bodyPr wrap="none">
            <a:spAutoFit/>
          </a:bodyPr>
          <a:lstStyle/>
          <a:p>
            <a:r>
              <a:rPr lang="en-US" dirty="0">
                <a:solidFill>
                  <a:schemeClr val="accent2"/>
                </a:solidFill>
                <a:latin typeface="Arial" pitchFamily="34" charset="0"/>
                <a:cs typeface="Arial" pitchFamily="34" charset="0"/>
              </a:rPr>
              <a:t>Tata </a:t>
            </a:r>
            <a:r>
              <a:rPr lang="en-US" dirty="0" err="1">
                <a:solidFill>
                  <a:schemeClr val="accent2"/>
                </a:solidFill>
                <a:latin typeface="Arial" pitchFamily="34" charset="0"/>
                <a:cs typeface="Arial" pitchFamily="34" charset="0"/>
              </a:rPr>
              <a:t>nama</a:t>
            </a:r>
            <a:r>
              <a:rPr lang="en-US" dirty="0">
                <a:solidFill>
                  <a:schemeClr val="accent2"/>
                </a:solidFill>
                <a:latin typeface="Arial" pitchFamily="34" charset="0"/>
                <a:cs typeface="Arial" pitchFamily="34" charset="0"/>
              </a:rPr>
              <a:t> </a:t>
            </a:r>
            <a:r>
              <a:rPr lang="en-US" dirty="0" smtClean="0">
                <a:solidFill>
                  <a:schemeClr val="accent2"/>
                </a:solidFill>
                <a:latin typeface="Arial" pitchFamily="34" charset="0"/>
                <a:cs typeface="Arial" pitchFamily="34" charset="0"/>
              </a:rPr>
              <a:t>trivial </a:t>
            </a:r>
            <a:r>
              <a:rPr lang="en-US" dirty="0" err="1" smtClean="0">
                <a:solidFill>
                  <a:schemeClr val="accent2"/>
                </a:solidFill>
                <a:latin typeface="Arial" pitchFamily="34" charset="0"/>
                <a:cs typeface="Arial" pitchFamily="34" charset="0"/>
              </a:rPr>
              <a:t>keton</a:t>
            </a:r>
            <a:r>
              <a:rPr lang="en-US" dirty="0" smtClean="0">
                <a:solidFill>
                  <a:schemeClr val="accent2"/>
                </a:solidFill>
                <a:latin typeface="Arial" pitchFamily="34" charset="0"/>
                <a:cs typeface="Arial" pitchFamily="34" charset="0"/>
              </a:rPr>
              <a:t>:</a:t>
            </a:r>
            <a:endParaRPr lang="en-US" dirty="0">
              <a:solidFill>
                <a:schemeClr val="accent2"/>
              </a:solidFill>
              <a:latin typeface="Arial" pitchFamily="34" charset="0"/>
              <a:cs typeface="Arial" pitchFamily="34" charset="0"/>
            </a:endParaRPr>
          </a:p>
        </p:txBody>
      </p:sp>
      <p:sp>
        <p:nvSpPr>
          <p:cNvPr id="5" name="Folded Corner 4"/>
          <p:cNvSpPr/>
          <p:nvPr/>
        </p:nvSpPr>
        <p:spPr>
          <a:xfrm>
            <a:off x="990600" y="3257550"/>
            <a:ext cx="7315200" cy="771346"/>
          </a:xfrm>
          <a:prstGeom prst="foldedCorner">
            <a:avLst>
              <a:gd name="adj" fmla="val 50000"/>
            </a:avLst>
          </a:prstGeom>
          <a:solidFill>
            <a:srgbClr val="FFFF61"/>
          </a:solidFill>
        </p:spPr>
        <p:txBody>
          <a:bodyPr wrap="square">
            <a:spAutoFit/>
          </a:bodyPr>
          <a:lstStyle/>
          <a:p>
            <a:r>
              <a:rPr lang="en-US" dirty="0" err="1">
                <a:latin typeface="Arial" pitchFamily="34" charset="0"/>
                <a:cs typeface="Arial" pitchFamily="34" charset="0"/>
              </a:rPr>
              <a:t>Penamaan</a:t>
            </a:r>
            <a:r>
              <a:rPr lang="en-US" dirty="0">
                <a:latin typeface="Arial" pitchFamily="34" charset="0"/>
                <a:cs typeface="Arial" pitchFamily="34" charset="0"/>
              </a:rPr>
              <a:t> </a:t>
            </a:r>
            <a:r>
              <a:rPr lang="en-US" dirty="0" err="1">
                <a:latin typeface="Arial" pitchFamily="34" charset="0"/>
                <a:cs typeface="Arial" pitchFamily="34" charset="0"/>
              </a:rPr>
              <a:t>dengan</a:t>
            </a:r>
            <a:r>
              <a:rPr lang="en-US" dirty="0">
                <a:latin typeface="Arial" pitchFamily="34" charset="0"/>
                <a:cs typeface="Arial" pitchFamily="34" charset="0"/>
              </a:rPr>
              <a:t> </a:t>
            </a:r>
            <a:r>
              <a:rPr lang="en-US" dirty="0" err="1">
                <a:latin typeface="Arial" pitchFamily="34" charset="0"/>
                <a:cs typeface="Arial" pitchFamily="34" charset="0"/>
              </a:rPr>
              <a:t>cara</a:t>
            </a:r>
            <a:r>
              <a:rPr lang="en-US" dirty="0">
                <a:latin typeface="Arial" pitchFamily="34" charset="0"/>
                <a:cs typeface="Arial" pitchFamily="34" charset="0"/>
              </a:rPr>
              <a:t> </a:t>
            </a:r>
            <a:r>
              <a:rPr lang="en-US" dirty="0" err="1">
                <a:latin typeface="Arial" pitchFamily="34" charset="0"/>
                <a:cs typeface="Arial" pitchFamily="34" charset="0"/>
              </a:rPr>
              <a:t>ini</a:t>
            </a:r>
            <a:r>
              <a:rPr lang="en-US" dirty="0">
                <a:latin typeface="Arial" pitchFamily="34" charset="0"/>
                <a:cs typeface="Arial" pitchFamily="34" charset="0"/>
              </a:rPr>
              <a:t> </a:t>
            </a:r>
            <a:r>
              <a:rPr lang="en-US" dirty="0" err="1">
                <a:latin typeface="Arial" pitchFamily="34" charset="0"/>
                <a:cs typeface="Arial" pitchFamily="34" charset="0"/>
              </a:rPr>
              <a:t>seperti</a:t>
            </a:r>
            <a:r>
              <a:rPr lang="en-US" dirty="0">
                <a:latin typeface="Arial" pitchFamily="34" charset="0"/>
                <a:cs typeface="Arial" pitchFamily="34" charset="0"/>
              </a:rPr>
              <a:t> </a:t>
            </a:r>
            <a:r>
              <a:rPr lang="en-US" dirty="0" err="1">
                <a:latin typeface="Arial" pitchFamily="34" charset="0"/>
                <a:cs typeface="Arial" pitchFamily="34" charset="0"/>
              </a:rPr>
              <a:t>eter</a:t>
            </a:r>
            <a:r>
              <a:rPr lang="en-US" dirty="0">
                <a:latin typeface="Arial" pitchFamily="34" charset="0"/>
                <a:cs typeface="Arial" pitchFamily="34" charset="0"/>
              </a:rPr>
              <a:t>, </a:t>
            </a:r>
            <a:r>
              <a:rPr lang="en-US" dirty="0" err="1">
                <a:latin typeface="Arial" pitchFamily="34" charset="0"/>
                <a:cs typeface="Arial" pitchFamily="34" charset="0"/>
              </a:rPr>
              <a:t>tetapi</a:t>
            </a:r>
            <a:r>
              <a:rPr lang="en-US" dirty="0">
                <a:latin typeface="Arial" pitchFamily="34" charset="0"/>
                <a:cs typeface="Arial" pitchFamily="34" charset="0"/>
              </a:rPr>
              <a:t> “</a:t>
            </a:r>
            <a:r>
              <a:rPr lang="en-US" dirty="0" err="1">
                <a:latin typeface="Arial" pitchFamily="34" charset="0"/>
                <a:cs typeface="Arial" pitchFamily="34" charset="0"/>
              </a:rPr>
              <a:t>eter</a:t>
            </a:r>
            <a:r>
              <a:rPr lang="en-US" dirty="0">
                <a:latin typeface="Arial" pitchFamily="34" charset="0"/>
                <a:cs typeface="Arial" pitchFamily="34" charset="0"/>
              </a:rPr>
              <a:t>” </a:t>
            </a:r>
            <a:r>
              <a:rPr lang="en-US" dirty="0" err="1">
                <a:latin typeface="Arial" pitchFamily="34" charset="0"/>
                <a:cs typeface="Arial" pitchFamily="34" charset="0"/>
              </a:rPr>
              <a:t>diganti</a:t>
            </a:r>
            <a:r>
              <a:rPr lang="en-US" dirty="0">
                <a:latin typeface="Arial" pitchFamily="34" charset="0"/>
                <a:cs typeface="Arial" pitchFamily="34" charset="0"/>
              </a:rPr>
              <a:t> </a:t>
            </a:r>
            <a:r>
              <a:rPr lang="en-US" dirty="0" err="1">
                <a:latin typeface="Arial" pitchFamily="34" charset="0"/>
                <a:cs typeface="Arial" pitchFamily="34" charset="0"/>
              </a:rPr>
              <a:t>dengan</a:t>
            </a:r>
            <a:r>
              <a:rPr lang="en-US" dirty="0">
                <a:latin typeface="Arial" pitchFamily="34" charset="0"/>
                <a:cs typeface="Arial" pitchFamily="34" charset="0"/>
              </a:rPr>
              <a:t> “</a:t>
            </a:r>
            <a:r>
              <a:rPr lang="en-US" dirty="0" err="1">
                <a:latin typeface="Arial" pitchFamily="34" charset="0"/>
                <a:cs typeface="Arial" pitchFamily="34" charset="0"/>
              </a:rPr>
              <a:t>keton</a:t>
            </a:r>
            <a:r>
              <a:rPr lang="en-US" dirty="0">
                <a:latin typeface="Arial" pitchFamily="34" charset="0"/>
                <a:cs typeface="Arial" pitchFamily="34" charset="0"/>
              </a:rPr>
              <a:t>”.</a:t>
            </a:r>
          </a:p>
        </p:txBody>
      </p:sp>
    </p:spTree>
    <p:extLst>
      <p:ext uri="{BB962C8B-B14F-4D97-AF65-F5344CB8AC3E}">
        <p14:creationId xmlns:p14="http://schemas.microsoft.com/office/powerpoint/2010/main" val="37779748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P spid="4" grpId="0"/>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64370380"/>
              </p:ext>
            </p:extLst>
          </p:nvPr>
        </p:nvGraphicFramePr>
        <p:xfrm>
          <a:off x="609600" y="1428750"/>
          <a:ext cx="8001000" cy="32567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hevron 5"/>
          <p:cNvSpPr/>
          <p:nvPr/>
        </p:nvSpPr>
        <p:spPr>
          <a:xfrm>
            <a:off x="304800" y="669310"/>
            <a:ext cx="3505200" cy="369332"/>
          </a:xfrm>
          <a:prstGeom prst="chevron">
            <a:avLst/>
          </a:prstGeom>
          <a:ln>
            <a:solidFill>
              <a:schemeClr val="accent3"/>
            </a:solidFill>
            <a:prstDash val="sysDot"/>
          </a:ln>
        </p:spPr>
        <p:style>
          <a:lnRef idx="2">
            <a:schemeClr val="accent4"/>
          </a:lnRef>
          <a:fillRef idx="1">
            <a:schemeClr val="lt1"/>
          </a:fillRef>
          <a:effectRef idx="0">
            <a:schemeClr val="accent4"/>
          </a:effectRef>
          <a:fontRef idx="minor">
            <a:schemeClr val="dk1"/>
          </a:fontRef>
        </p:style>
        <p:txBody>
          <a:bodyPr wrap="square">
            <a:spAutoFit/>
          </a:bodyPr>
          <a:lstStyle/>
          <a:p>
            <a:r>
              <a:rPr lang="id-ID" b="1" i="1" dirty="0"/>
              <a:t>Sifat </a:t>
            </a:r>
            <a:r>
              <a:rPr lang="id-ID" b="1" i="1" dirty="0" smtClean="0"/>
              <a:t>fisis aldehid dan keton</a:t>
            </a:r>
            <a:endParaRPr lang="id-ID" b="1" i="1" dirty="0"/>
          </a:p>
        </p:txBody>
      </p:sp>
    </p:spTree>
    <p:extLst>
      <p:ext uri="{BB962C8B-B14F-4D97-AF65-F5344CB8AC3E}">
        <p14:creationId xmlns:p14="http://schemas.microsoft.com/office/powerpoint/2010/main" val="222014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hevron 3"/>
          <p:cNvSpPr/>
          <p:nvPr/>
        </p:nvSpPr>
        <p:spPr>
          <a:xfrm>
            <a:off x="304800" y="285750"/>
            <a:ext cx="2946502" cy="369332"/>
          </a:xfrm>
          <a:prstGeom prst="chevron">
            <a:avLst/>
          </a:prstGeom>
          <a:ln>
            <a:prstDash val="sysDot"/>
          </a:ln>
        </p:spPr>
        <p:style>
          <a:lnRef idx="2">
            <a:schemeClr val="accent4"/>
          </a:lnRef>
          <a:fillRef idx="1">
            <a:schemeClr val="lt1"/>
          </a:fillRef>
          <a:effectRef idx="0">
            <a:schemeClr val="accent4"/>
          </a:effectRef>
          <a:fontRef idx="minor">
            <a:schemeClr val="dk1"/>
          </a:fontRef>
        </p:style>
        <p:txBody>
          <a:bodyPr wrap="none">
            <a:spAutoFit/>
          </a:bodyPr>
          <a:lstStyle/>
          <a:p>
            <a:r>
              <a:rPr lang="id-ID" i="1" dirty="0"/>
              <a:t>Reaksi terhadap aldehida</a:t>
            </a:r>
          </a:p>
        </p:txBody>
      </p:sp>
      <p:sp>
        <p:nvSpPr>
          <p:cNvPr id="5" name="Rectangle 4"/>
          <p:cNvSpPr/>
          <p:nvPr/>
        </p:nvSpPr>
        <p:spPr>
          <a:xfrm>
            <a:off x="457200" y="819150"/>
            <a:ext cx="1184427" cy="369332"/>
          </a:xfrm>
          <a:prstGeom prst="rect">
            <a:avLst/>
          </a:prstGeom>
        </p:spPr>
        <p:txBody>
          <a:bodyPr wrap="none">
            <a:spAutoFit/>
          </a:bodyPr>
          <a:lstStyle/>
          <a:p>
            <a:r>
              <a:rPr lang="id-ID" dirty="0" smtClean="0">
                <a:solidFill>
                  <a:schemeClr val="tx2"/>
                </a:solidFill>
              </a:rPr>
              <a:t>1. Oksidasi</a:t>
            </a:r>
            <a:endParaRPr lang="id-ID" dirty="0">
              <a:solidFill>
                <a:schemeClr val="tx2"/>
              </a:solidFill>
            </a:endParaRPr>
          </a:p>
        </p:txBody>
      </p:sp>
      <p:sp>
        <p:nvSpPr>
          <p:cNvPr id="6" name="Rectangle 5"/>
          <p:cNvSpPr/>
          <p:nvPr/>
        </p:nvSpPr>
        <p:spPr>
          <a:xfrm>
            <a:off x="535000" y="2387084"/>
            <a:ext cx="1137106" cy="369332"/>
          </a:xfrm>
          <a:prstGeom prst="rect">
            <a:avLst/>
          </a:prstGeom>
        </p:spPr>
        <p:txBody>
          <a:bodyPr wrap="none">
            <a:spAutoFit/>
          </a:bodyPr>
          <a:lstStyle/>
          <a:p>
            <a:r>
              <a:rPr lang="id-ID" dirty="0" smtClean="0">
                <a:solidFill>
                  <a:schemeClr val="accent2"/>
                </a:solidFill>
              </a:rPr>
              <a:t>2. Reduksi</a:t>
            </a:r>
            <a:endParaRPr lang="id-ID" dirty="0">
              <a:solidFill>
                <a:schemeClr val="accent2"/>
              </a:solidFill>
            </a:endParaRPr>
          </a:p>
        </p:txBody>
      </p:sp>
      <p:sp>
        <p:nvSpPr>
          <p:cNvPr id="7" name="Rectangle 6"/>
          <p:cNvSpPr/>
          <p:nvPr/>
        </p:nvSpPr>
        <p:spPr>
          <a:xfrm>
            <a:off x="4227786" y="623788"/>
            <a:ext cx="4876800" cy="646331"/>
          </a:xfrm>
          <a:prstGeom prst="rect">
            <a:avLst/>
          </a:prstGeom>
        </p:spPr>
        <p:txBody>
          <a:bodyPr wrap="square">
            <a:spAutoFit/>
          </a:bodyPr>
          <a:lstStyle/>
          <a:p>
            <a:r>
              <a:rPr lang="id-ID" dirty="0" smtClean="0">
                <a:solidFill>
                  <a:schemeClr val="accent3">
                    <a:lumMod val="75000"/>
                  </a:schemeClr>
                </a:solidFill>
              </a:rPr>
              <a:t>3. Reaksi </a:t>
            </a:r>
            <a:r>
              <a:rPr lang="id-ID" dirty="0">
                <a:solidFill>
                  <a:schemeClr val="accent3">
                    <a:lumMod val="75000"/>
                  </a:schemeClr>
                </a:solidFill>
              </a:rPr>
              <a:t>aldehida dengan pereaksi </a:t>
            </a:r>
            <a:r>
              <a:rPr lang="id-ID" dirty="0" smtClean="0">
                <a:solidFill>
                  <a:schemeClr val="accent3">
                    <a:lumMod val="75000"/>
                  </a:schemeClr>
                </a:solidFill>
              </a:rPr>
              <a:t>Grignard (R</a:t>
            </a:r>
            <a:r>
              <a:rPr lang="id-ID" dirty="0">
                <a:solidFill>
                  <a:schemeClr val="accent3">
                    <a:lumMod val="75000"/>
                  </a:schemeClr>
                </a:solidFill>
              </a:rPr>
              <a:t>´—Mg—X)</a:t>
            </a:r>
          </a:p>
        </p:txBody>
      </p:sp>
      <p:sp>
        <p:nvSpPr>
          <p:cNvPr id="8" name="Rectangle 7"/>
          <p:cNvSpPr/>
          <p:nvPr/>
        </p:nvSpPr>
        <p:spPr>
          <a:xfrm>
            <a:off x="5273040" y="2612628"/>
            <a:ext cx="3083665" cy="369332"/>
          </a:xfrm>
          <a:prstGeom prst="rect">
            <a:avLst/>
          </a:prstGeom>
        </p:spPr>
        <p:txBody>
          <a:bodyPr wrap="none">
            <a:spAutoFit/>
          </a:bodyPr>
          <a:lstStyle/>
          <a:p>
            <a:r>
              <a:rPr lang="id-ID" dirty="0" smtClean="0">
                <a:solidFill>
                  <a:schemeClr val="accent4">
                    <a:lumMod val="75000"/>
                  </a:schemeClr>
                </a:solidFill>
              </a:rPr>
              <a:t>4. Reaksi </a:t>
            </a:r>
            <a:r>
              <a:rPr lang="id-ID" dirty="0">
                <a:solidFill>
                  <a:schemeClr val="accent4">
                    <a:lumMod val="75000"/>
                  </a:schemeClr>
                </a:solidFill>
              </a:rPr>
              <a:t>aldehida dengan HCN</a:t>
            </a:r>
          </a:p>
        </p:txBody>
      </p:sp>
      <p:pic>
        <p:nvPicPr>
          <p:cNvPr id="614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09600" y="1428750"/>
            <a:ext cx="2343150" cy="67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92760" y="2702441"/>
            <a:ext cx="4495800" cy="89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78510" y="3790950"/>
            <a:ext cx="39243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1324255" y="2701925"/>
            <a:ext cx="751103" cy="307777"/>
          </a:xfrm>
          <a:prstGeom prst="rect">
            <a:avLst/>
          </a:prstGeom>
        </p:spPr>
        <p:txBody>
          <a:bodyPr wrap="none">
            <a:spAutoFit/>
          </a:bodyPr>
          <a:lstStyle/>
          <a:p>
            <a:r>
              <a:rPr lang="id-ID" sz="1400" dirty="0" smtClean="0"/>
              <a:t>Fehling </a:t>
            </a:r>
            <a:endParaRPr lang="id-ID" sz="1400" dirty="0"/>
          </a:p>
        </p:txBody>
      </p:sp>
      <p:sp>
        <p:nvSpPr>
          <p:cNvPr id="10" name="Rectangle 9"/>
          <p:cNvSpPr/>
          <p:nvPr/>
        </p:nvSpPr>
        <p:spPr>
          <a:xfrm>
            <a:off x="1324255" y="3606284"/>
            <a:ext cx="734560" cy="307777"/>
          </a:xfrm>
          <a:prstGeom prst="rect">
            <a:avLst/>
          </a:prstGeom>
        </p:spPr>
        <p:txBody>
          <a:bodyPr wrap="none">
            <a:spAutoFit/>
          </a:bodyPr>
          <a:lstStyle/>
          <a:p>
            <a:r>
              <a:rPr lang="id-ID" sz="1400" dirty="0"/>
              <a:t>Tollens</a:t>
            </a:r>
            <a:r>
              <a:rPr lang="id-ID" sz="1400" i="1" dirty="0"/>
              <a:t>.</a:t>
            </a:r>
            <a:endParaRPr lang="id-ID" sz="1400" dirty="0"/>
          </a:p>
        </p:txBody>
      </p:sp>
      <p:pic>
        <p:nvPicPr>
          <p:cNvPr id="6149" name="Picture 5"/>
          <p:cNvPicPr>
            <a:picLocks noChangeAspect="1" noChangeArrowheads="1"/>
          </p:cNvPicPr>
          <p:nvPr/>
        </p:nvPicPr>
        <p:blipFill>
          <a:blip r:embed="rId8">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191000" y="1270119"/>
            <a:ext cx="4524375"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785928" y="3069074"/>
            <a:ext cx="234315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32640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146"/>
                                        </p:tgtEl>
                                        <p:attrNameLst>
                                          <p:attrName>style.visibility</p:attrName>
                                        </p:attrNameLst>
                                      </p:cBhvr>
                                      <p:to>
                                        <p:strVal val="visible"/>
                                      </p:to>
                                    </p:set>
                                    <p:animEffect transition="in" filter="fade">
                                      <p:cBhvr>
                                        <p:cTn id="17" dur="500"/>
                                        <p:tgtEl>
                                          <p:spTgt spid="6146"/>
                                        </p:tgtEl>
                                      </p:cBhvr>
                                    </p:animEffect>
                                    <p:anim calcmode="lin" valueType="num">
                                      <p:cBhvr>
                                        <p:cTn id="18" dur="500" fill="hold"/>
                                        <p:tgtEl>
                                          <p:spTgt spid="6146"/>
                                        </p:tgtEl>
                                        <p:attrNameLst>
                                          <p:attrName>ppt_x</p:attrName>
                                        </p:attrNameLst>
                                      </p:cBhvr>
                                      <p:tavLst>
                                        <p:tav tm="0">
                                          <p:val>
                                            <p:strVal val="#ppt_x"/>
                                          </p:val>
                                        </p:tav>
                                        <p:tav tm="100000">
                                          <p:val>
                                            <p:strVal val="#ppt_x"/>
                                          </p:val>
                                        </p:tav>
                                      </p:tavLst>
                                    </p:anim>
                                    <p:anim calcmode="lin" valueType="num">
                                      <p:cBhvr>
                                        <p:cTn id="19" dur="500" fill="hold"/>
                                        <p:tgtEl>
                                          <p:spTgt spid="614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anim calcmode="lin" valueType="num">
                                      <p:cBhvr>
                                        <p:cTn id="25" dur="500" fill="hold"/>
                                        <p:tgtEl>
                                          <p:spTgt spid="6"/>
                                        </p:tgtEl>
                                        <p:attrNameLst>
                                          <p:attrName>ppt_x</p:attrName>
                                        </p:attrNameLst>
                                      </p:cBhvr>
                                      <p:tavLst>
                                        <p:tav tm="0">
                                          <p:val>
                                            <p:strVal val="#ppt_x"/>
                                          </p:val>
                                        </p:tav>
                                        <p:tav tm="100000">
                                          <p:val>
                                            <p:strVal val="#ppt_x"/>
                                          </p:val>
                                        </p:tav>
                                      </p:tavLst>
                                    </p:anim>
                                    <p:anim calcmode="lin" valueType="num">
                                      <p:cBhvr>
                                        <p:cTn id="26" dur="5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6147"/>
                                        </p:tgtEl>
                                        <p:attrNameLst>
                                          <p:attrName>style.visibility</p:attrName>
                                        </p:attrNameLst>
                                      </p:cBhvr>
                                      <p:to>
                                        <p:strVal val="visible"/>
                                      </p:to>
                                    </p:set>
                                    <p:animEffect transition="in" filter="fade">
                                      <p:cBhvr>
                                        <p:cTn id="29" dur="500"/>
                                        <p:tgtEl>
                                          <p:spTgt spid="6147"/>
                                        </p:tgtEl>
                                      </p:cBhvr>
                                    </p:animEffect>
                                    <p:anim calcmode="lin" valueType="num">
                                      <p:cBhvr>
                                        <p:cTn id="30" dur="500" fill="hold"/>
                                        <p:tgtEl>
                                          <p:spTgt spid="6147"/>
                                        </p:tgtEl>
                                        <p:attrNameLst>
                                          <p:attrName>ppt_x</p:attrName>
                                        </p:attrNameLst>
                                      </p:cBhvr>
                                      <p:tavLst>
                                        <p:tav tm="0">
                                          <p:val>
                                            <p:strVal val="#ppt_x"/>
                                          </p:val>
                                        </p:tav>
                                        <p:tav tm="100000">
                                          <p:val>
                                            <p:strVal val="#ppt_x"/>
                                          </p:val>
                                        </p:tav>
                                      </p:tavLst>
                                    </p:anim>
                                    <p:anim calcmode="lin" valueType="num">
                                      <p:cBhvr>
                                        <p:cTn id="31" dur="500" fill="hold"/>
                                        <p:tgtEl>
                                          <p:spTgt spid="6147"/>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148"/>
                                        </p:tgtEl>
                                        <p:attrNameLst>
                                          <p:attrName>style.visibility</p:attrName>
                                        </p:attrNameLst>
                                      </p:cBhvr>
                                      <p:to>
                                        <p:strVal val="visible"/>
                                      </p:to>
                                    </p:set>
                                    <p:animEffect transition="in" filter="fade">
                                      <p:cBhvr>
                                        <p:cTn id="34" dur="500"/>
                                        <p:tgtEl>
                                          <p:spTgt spid="6148"/>
                                        </p:tgtEl>
                                      </p:cBhvr>
                                    </p:animEffect>
                                    <p:anim calcmode="lin" valueType="num">
                                      <p:cBhvr>
                                        <p:cTn id="35" dur="500" fill="hold"/>
                                        <p:tgtEl>
                                          <p:spTgt spid="6148"/>
                                        </p:tgtEl>
                                        <p:attrNameLst>
                                          <p:attrName>ppt_x</p:attrName>
                                        </p:attrNameLst>
                                      </p:cBhvr>
                                      <p:tavLst>
                                        <p:tav tm="0">
                                          <p:val>
                                            <p:strVal val="#ppt_x"/>
                                          </p:val>
                                        </p:tav>
                                        <p:tav tm="100000">
                                          <p:val>
                                            <p:strVal val="#ppt_x"/>
                                          </p:val>
                                        </p:tav>
                                      </p:tavLst>
                                    </p:anim>
                                    <p:anim calcmode="lin" valueType="num">
                                      <p:cBhvr>
                                        <p:cTn id="36" dur="500" fill="hold"/>
                                        <p:tgtEl>
                                          <p:spTgt spid="614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anim calcmode="lin" valueType="num">
                                      <p:cBhvr>
                                        <p:cTn id="40" dur="500" fill="hold"/>
                                        <p:tgtEl>
                                          <p:spTgt spid="9"/>
                                        </p:tgtEl>
                                        <p:attrNameLst>
                                          <p:attrName>ppt_x</p:attrName>
                                        </p:attrNameLst>
                                      </p:cBhvr>
                                      <p:tavLst>
                                        <p:tav tm="0">
                                          <p:val>
                                            <p:strVal val="#ppt_x"/>
                                          </p:val>
                                        </p:tav>
                                        <p:tav tm="100000">
                                          <p:val>
                                            <p:strVal val="#ppt_x"/>
                                          </p:val>
                                        </p:tav>
                                      </p:tavLst>
                                    </p:anim>
                                    <p:anim calcmode="lin" valueType="num">
                                      <p:cBhvr>
                                        <p:cTn id="41" dur="500" fill="hold"/>
                                        <p:tgtEl>
                                          <p:spTgt spid="9"/>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anim calcmode="lin" valueType="num">
                                      <p:cBhvr>
                                        <p:cTn id="45" dur="500" fill="hold"/>
                                        <p:tgtEl>
                                          <p:spTgt spid="10"/>
                                        </p:tgtEl>
                                        <p:attrNameLst>
                                          <p:attrName>ppt_x</p:attrName>
                                        </p:attrNameLst>
                                      </p:cBhvr>
                                      <p:tavLst>
                                        <p:tav tm="0">
                                          <p:val>
                                            <p:strVal val="#ppt_x"/>
                                          </p:val>
                                        </p:tav>
                                        <p:tav tm="100000">
                                          <p:val>
                                            <p:strVal val="#ppt_x"/>
                                          </p:val>
                                        </p:tav>
                                      </p:tavLst>
                                    </p:anim>
                                    <p:anim calcmode="lin" valueType="num">
                                      <p:cBhvr>
                                        <p:cTn id="46"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500"/>
                                        <p:tgtEl>
                                          <p:spTgt spid="7"/>
                                        </p:tgtEl>
                                      </p:cBhvr>
                                    </p:animEffect>
                                    <p:anim calcmode="lin" valueType="num">
                                      <p:cBhvr>
                                        <p:cTn id="52" dur="500" fill="hold"/>
                                        <p:tgtEl>
                                          <p:spTgt spid="7"/>
                                        </p:tgtEl>
                                        <p:attrNameLst>
                                          <p:attrName>ppt_x</p:attrName>
                                        </p:attrNameLst>
                                      </p:cBhvr>
                                      <p:tavLst>
                                        <p:tav tm="0">
                                          <p:val>
                                            <p:strVal val="#ppt_x"/>
                                          </p:val>
                                        </p:tav>
                                        <p:tav tm="100000">
                                          <p:val>
                                            <p:strVal val="#ppt_x"/>
                                          </p:val>
                                        </p:tav>
                                      </p:tavLst>
                                    </p:anim>
                                    <p:anim calcmode="lin" valueType="num">
                                      <p:cBhvr>
                                        <p:cTn id="53" dur="500" fill="hold"/>
                                        <p:tgtEl>
                                          <p:spTgt spid="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6149"/>
                                        </p:tgtEl>
                                        <p:attrNameLst>
                                          <p:attrName>style.visibility</p:attrName>
                                        </p:attrNameLst>
                                      </p:cBhvr>
                                      <p:to>
                                        <p:strVal val="visible"/>
                                      </p:to>
                                    </p:set>
                                    <p:animEffect transition="in" filter="fade">
                                      <p:cBhvr>
                                        <p:cTn id="56" dur="500"/>
                                        <p:tgtEl>
                                          <p:spTgt spid="6149"/>
                                        </p:tgtEl>
                                      </p:cBhvr>
                                    </p:animEffect>
                                    <p:anim calcmode="lin" valueType="num">
                                      <p:cBhvr>
                                        <p:cTn id="57" dur="500" fill="hold"/>
                                        <p:tgtEl>
                                          <p:spTgt spid="6149"/>
                                        </p:tgtEl>
                                        <p:attrNameLst>
                                          <p:attrName>ppt_x</p:attrName>
                                        </p:attrNameLst>
                                      </p:cBhvr>
                                      <p:tavLst>
                                        <p:tav tm="0">
                                          <p:val>
                                            <p:strVal val="#ppt_x"/>
                                          </p:val>
                                        </p:tav>
                                        <p:tav tm="100000">
                                          <p:val>
                                            <p:strVal val="#ppt_x"/>
                                          </p:val>
                                        </p:tav>
                                      </p:tavLst>
                                    </p:anim>
                                    <p:anim calcmode="lin" valueType="num">
                                      <p:cBhvr>
                                        <p:cTn id="58" dur="500" fill="hold"/>
                                        <p:tgtEl>
                                          <p:spTgt spid="6149"/>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500"/>
                                        <p:tgtEl>
                                          <p:spTgt spid="8"/>
                                        </p:tgtEl>
                                      </p:cBhvr>
                                    </p:animEffect>
                                    <p:anim calcmode="lin" valueType="num">
                                      <p:cBhvr>
                                        <p:cTn id="64" dur="500" fill="hold"/>
                                        <p:tgtEl>
                                          <p:spTgt spid="8"/>
                                        </p:tgtEl>
                                        <p:attrNameLst>
                                          <p:attrName>ppt_x</p:attrName>
                                        </p:attrNameLst>
                                      </p:cBhvr>
                                      <p:tavLst>
                                        <p:tav tm="0">
                                          <p:val>
                                            <p:strVal val="#ppt_x"/>
                                          </p:val>
                                        </p:tav>
                                        <p:tav tm="100000">
                                          <p:val>
                                            <p:strVal val="#ppt_x"/>
                                          </p:val>
                                        </p:tav>
                                      </p:tavLst>
                                    </p:anim>
                                    <p:anim calcmode="lin" valueType="num">
                                      <p:cBhvr>
                                        <p:cTn id="65" dur="500" fill="hold"/>
                                        <p:tgtEl>
                                          <p:spTgt spid="8"/>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6150"/>
                                        </p:tgtEl>
                                        <p:attrNameLst>
                                          <p:attrName>style.visibility</p:attrName>
                                        </p:attrNameLst>
                                      </p:cBhvr>
                                      <p:to>
                                        <p:strVal val="visible"/>
                                      </p:to>
                                    </p:set>
                                    <p:animEffect transition="in" filter="fade">
                                      <p:cBhvr>
                                        <p:cTn id="68" dur="500"/>
                                        <p:tgtEl>
                                          <p:spTgt spid="6150"/>
                                        </p:tgtEl>
                                      </p:cBhvr>
                                    </p:animEffect>
                                    <p:anim calcmode="lin" valueType="num">
                                      <p:cBhvr>
                                        <p:cTn id="69" dur="500" fill="hold"/>
                                        <p:tgtEl>
                                          <p:spTgt spid="6150"/>
                                        </p:tgtEl>
                                        <p:attrNameLst>
                                          <p:attrName>ppt_x</p:attrName>
                                        </p:attrNameLst>
                                      </p:cBhvr>
                                      <p:tavLst>
                                        <p:tav tm="0">
                                          <p:val>
                                            <p:strVal val="#ppt_x"/>
                                          </p:val>
                                        </p:tav>
                                        <p:tav tm="100000">
                                          <p:val>
                                            <p:strVal val="#ppt_x"/>
                                          </p:val>
                                        </p:tav>
                                      </p:tavLst>
                                    </p:anim>
                                    <p:anim calcmode="lin" valueType="num">
                                      <p:cBhvr>
                                        <p:cTn id="70" dur="500" fill="hold"/>
                                        <p:tgtEl>
                                          <p:spTgt spid="61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334000" y="2748897"/>
            <a:ext cx="3581400" cy="1938992"/>
          </a:xfrm>
          <a:prstGeom prst="rect">
            <a:avLst/>
          </a:prstGeom>
          <a:solidFill>
            <a:schemeClr val="bg1">
              <a:alpha val="71000"/>
            </a:schemeClr>
          </a:solidFill>
        </p:spPr>
        <p:txBody>
          <a:bodyPr wrap="square" rtlCol="0">
            <a:spAutoFit/>
          </a:bodyPr>
          <a:lstStyle/>
          <a:p>
            <a:pPr algn="ctr"/>
            <a:r>
              <a:rPr lang="en-US" sz="4000" b="1" dirty="0" err="1">
                <a:solidFill>
                  <a:srgbClr val="002060"/>
                </a:solidFill>
              </a:rPr>
              <a:t>Senyawa</a:t>
            </a:r>
            <a:r>
              <a:rPr lang="en-US" sz="4000" b="1" dirty="0">
                <a:solidFill>
                  <a:srgbClr val="002060"/>
                </a:solidFill>
              </a:rPr>
              <a:t> </a:t>
            </a:r>
            <a:r>
              <a:rPr lang="en-US" sz="4000" b="1" dirty="0" err="1">
                <a:solidFill>
                  <a:srgbClr val="002060"/>
                </a:solidFill>
              </a:rPr>
              <a:t>Karbon</a:t>
            </a:r>
            <a:r>
              <a:rPr lang="en-US" sz="4000" b="1" dirty="0">
                <a:solidFill>
                  <a:srgbClr val="002060"/>
                </a:solidFill>
              </a:rPr>
              <a:t> </a:t>
            </a:r>
            <a:r>
              <a:rPr lang="en-US" sz="4000" b="1" dirty="0" err="1">
                <a:solidFill>
                  <a:srgbClr val="002060"/>
                </a:solidFill>
              </a:rPr>
              <a:t>Turunan</a:t>
            </a:r>
            <a:r>
              <a:rPr lang="en-US" sz="4000" b="1" dirty="0">
                <a:solidFill>
                  <a:srgbClr val="002060"/>
                </a:solidFill>
              </a:rPr>
              <a:t> </a:t>
            </a:r>
            <a:r>
              <a:rPr lang="en-US" sz="4000" b="1" dirty="0" err="1">
                <a:solidFill>
                  <a:srgbClr val="002060"/>
                </a:solidFill>
              </a:rPr>
              <a:t>Alkana</a:t>
            </a:r>
            <a:r>
              <a:rPr lang="en-US" sz="4000" b="1" dirty="0">
                <a:solidFill>
                  <a:srgbClr val="002060"/>
                </a:solidFill>
              </a:rPr>
              <a:t> </a:t>
            </a:r>
          </a:p>
        </p:txBody>
      </p:sp>
      <p:sp>
        <p:nvSpPr>
          <p:cNvPr id="17" name="TextBox 16"/>
          <p:cNvSpPr txBox="1"/>
          <p:nvPr/>
        </p:nvSpPr>
        <p:spPr>
          <a:xfrm>
            <a:off x="5791200" y="1748194"/>
            <a:ext cx="3581400" cy="830997"/>
          </a:xfrm>
          <a:prstGeom prst="rect">
            <a:avLst/>
          </a:prstGeom>
          <a:noFill/>
        </p:spPr>
        <p:txBody>
          <a:bodyPr wrap="square" rtlCol="0">
            <a:spAutoFit/>
          </a:bodyPr>
          <a:lstStyle/>
          <a:p>
            <a:pPr algn="ctr"/>
            <a:r>
              <a:rPr lang="en-US" sz="4800" b="1" dirty="0" smtClean="0">
                <a:solidFill>
                  <a:schemeClr val="tx1">
                    <a:lumMod val="65000"/>
                    <a:lumOff val="35000"/>
                  </a:schemeClr>
                </a:solidFill>
              </a:rPr>
              <a:t>BAB 7 </a:t>
            </a:r>
            <a:endParaRPr lang="en-US" sz="4800" b="1" dirty="0">
              <a:solidFill>
                <a:schemeClr val="tx1">
                  <a:lumMod val="65000"/>
                  <a:lumOff val="35000"/>
                </a:schemeClr>
              </a:solidFill>
            </a:endParaRPr>
          </a:p>
        </p:txBody>
      </p:sp>
      <p:pic>
        <p:nvPicPr>
          <p:cNvPr id="18" name="Picture 4" descr="E:\ELISA\ERLANGGA LISA\2017\TEMPLATE PPT\SMA Kimia Unggul XI K13N peminatan\SMA Kimia Unggul XI K13N peminatan bann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302125"/>
            <a:ext cx="9144000" cy="84137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flipH="1">
            <a:off x="4876800" y="2579191"/>
            <a:ext cx="3962400" cy="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6" name="Straight Connector 5"/>
          <p:cNvCxnSpPr/>
          <p:nvPr/>
        </p:nvCxnSpPr>
        <p:spPr>
          <a:xfrm>
            <a:off x="5562600" y="2699087"/>
            <a:ext cx="3276600" cy="0"/>
          </a:xfrm>
          <a:prstGeom prst="line">
            <a:avLst/>
          </a:prstGeom>
          <a:ln>
            <a:solidFill>
              <a:srgbClr val="FFC000"/>
            </a:solidFill>
          </a:ln>
        </p:spPr>
        <p:style>
          <a:lnRef idx="2">
            <a:schemeClr val="accent5"/>
          </a:lnRef>
          <a:fillRef idx="0">
            <a:schemeClr val="accent5"/>
          </a:fillRef>
          <a:effectRef idx="1">
            <a:schemeClr val="accent5"/>
          </a:effectRef>
          <a:fontRef idx="minor">
            <a:schemeClr val="tx1"/>
          </a:fontRef>
        </p:style>
      </p:cxnSp>
      <p:sp>
        <p:nvSpPr>
          <p:cNvPr id="3" name="Rectangle 2"/>
          <p:cNvSpPr/>
          <p:nvPr/>
        </p:nvSpPr>
        <p:spPr>
          <a:xfrm>
            <a:off x="152400" y="4572473"/>
            <a:ext cx="2084225" cy="230832"/>
          </a:xfrm>
          <a:prstGeom prst="rect">
            <a:avLst/>
          </a:prstGeom>
        </p:spPr>
        <p:txBody>
          <a:bodyPr wrap="none">
            <a:spAutoFit/>
          </a:bodyPr>
          <a:lstStyle/>
          <a:p>
            <a:r>
              <a:rPr lang="id-ID" sz="900" dirty="0" smtClean="0"/>
              <a:t>www.shutterstock.com/Alexander </a:t>
            </a:r>
            <a:r>
              <a:rPr lang="id-ID" sz="900" dirty="0"/>
              <a:t>Raths</a:t>
            </a:r>
          </a:p>
        </p:txBody>
      </p:sp>
      <p:pic>
        <p:nvPicPr>
          <p:cNvPr id="1026" name="Picture 2" descr="D:\Dea\2018\BUAT DEA\sakti\PPT Kimia SMA 3 Unggul\Gambar sudah didownload\Bab 7\shutterstock_260417144(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946150"/>
            <a:ext cx="4495800" cy="2997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87045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30000"/>
                                  </p:iterate>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1150"/>
                            </p:stCondLst>
                            <p:childTnLst>
                              <p:par>
                                <p:cTn id="13" presetID="2" presetClass="entr" presetSubtype="2"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childTnLst>
                          </p:cTn>
                        </p:par>
                        <p:par>
                          <p:cTn id="17" fill="hold">
                            <p:stCondLst>
                              <p:cond delay="1650"/>
                            </p:stCondLst>
                            <p:childTnLst>
                              <p:par>
                                <p:cTn id="18" presetID="2" presetClass="entr" presetSubtype="2"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1+#ppt_w/2"/>
                                          </p:val>
                                        </p:tav>
                                        <p:tav tm="100000">
                                          <p:val>
                                            <p:strVal val="#ppt_x"/>
                                          </p:val>
                                        </p:tav>
                                      </p:tavLst>
                                    </p:anim>
                                    <p:anim calcmode="lin" valueType="num">
                                      <p:cBhvr additive="base">
                                        <p:cTn id="21" dur="500" fill="hold"/>
                                        <p:tgtEl>
                                          <p:spTgt spid="6"/>
                                        </p:tgtEl>
                                        <p:attrNameLst>
                                          <p:attrName>ppt_y</p:attrName>
                                        </p:attrNameLst>
                                      </p:cBhvr>
                                      <p:tavLst>
                                        <p:tav tm="0">
                                          <p:val>
                                            <p:strVal val="#ppt_y"/>
                                          </p:val>
                                        </p:tav>
                                        <p:tav tm="100000">
                                          <p:val>
                                            <p:strVal val="#ppt_y"/>
                                          </p:val>
                                        </p:tav>
                                      </p:tavLst>
                                    </p:anim>
                                  </p:childTnLst>
                                </p:cTn>
                              </p:par>
                            </p:childTnLst>
                          </p:cTn>
                        </p:par>
                        <p:par>
                          <p:cTn id="22" fill="hold">
                            <p:stCondLst>
                              <p:cond delay="2150"/>
                            </p:stCondLst>
                            <p:childTnLst>
                              <p:par>
                                <p:cTn id="23" presetID="42" presetClass="entr" presetSubtype="0" fill="hold" grpId="0" nodeType="afterEffect">
                                  <p:stCondLst>
                                    <p:cond delay="0"/>
                                  </p:stCondLst>
                                  <p:iterate type="wd">
                                    <p:tmPct val="30000"/>
                                  </p:iterate>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anim calcmode="lin" valueType="num">
                                      <p:cBhvr>
                                        <p:cTn id="26" dur="500" fill="hold"/>
                                        <p:tgtEl>
                                          <p:spTgt spid="7"/>
                                        </p:tgtEl>
                                        <p:attrNameLst>
                                          <p:attrName>ppt_x</p:attrName>
                                        </p:attrNameLst>
                                      </p:cBhvr>
                                      <p:tavLst>
                                        <p:tav tm="0">
                                          <p:val>
                                            <p:strVal val="#ppt_x"/>
                                          </p:val>
                                        </p:tav>
                                        <p:tav tm="100000">
                                          <p:val>
                                            <p:strVal val="#ppt_x"/>
                                          </p:val>
                                        </p:tav>
                                      </p:tavLst>
                                    </p:anim>
                                    <p:anim calcmode="lin" valueType="num">
                                      <p:cBhvr>
                                        <p:cTn id="27"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hevron 3"/>
          <p:cNvSpPr/>
          <p:nvPr/>
        </p:nvSpPr>
        <p:spPr>
          <a:xfrm>
            <a:off x="304800" y="285750"/>
            <a:ext cx="2609018" cy="369332"/>
          </a:xfrm>
          <a:prstGeom prst="chevron">
            <a:avLst/>
          </a:prstGeom>
          <a:ln>
            <a:prstDash val="sysDot"/>
          </a:ln>
        </p:spPr>
        <p:style>
          <a:lnRef idx="2">
            <a:schemeClr val="accent4"/>
          </a:lnRef>
          <a:fillRef idx="1">
            <a:schemeClr val="lt1"/>
          </a:fillRef>
          <a:effectRef idx="0">
            <a:schemeClr val="accent4"/>
          </a:effectRef>
          <a:fontRef idx="minor">
            <a:schemeClr val="dk1"/>
          </a:fontRef>
        </p:style>
        <p:txBody>
          <a:bodyPr wrap="none">
            <a:spAutoFit/>
          </a:bodyPr>
          <a:lstStyle/>
          <a:p>
            <a:r>
              <a:rPr lang="id-ID" i="1" dirty="0"/>
              <a:t>Reaksi terhadap </a:t>
            </a:r>
            <a:r>
              <a:rPr lang="id-ID" i="1" dirty="0" smtClean="0"/>
              <a:t>keton</a:t>
            </a:r>
            <a:endParaRPr lang="id-ID" i="1" dirty="0"/>
          </a:p>
        </p:txBody>
      </p:sp>
      <p:sp>
        <p:nvSpPr>
          <p:cNvPr id="5" name="Rectangle 4"/>
          <p:cNvSpPr/>
          <p:nvPr/>
        </p:nvSpPr>
        <p:spPr>
          <a:xfrm>
            <a:off x="457200" y="1047750"/>
            <a:ext cx="1190006" cy="369332"/>
          </a:xfrm>
          <a:prstGeom prst="rect">
            <a:avLst/>
          </a:prstGeom>
        </p:spPr>
        <p:txBody>
          <a:bodyPr wrap="none">
            <a:spAutoFit/>
          </a:bodyPr>
          <a:lstStyle/>
          <a:p>
            <a:r>
              <a:rPr lang="id-ID" dirty="0" smtClean="0">
                <a:solidFill>
                  <a:schemeClr val="accent4">
                    <a:lumMod val="75000"/>
                  </a:schemeClr>
                </a:solidFill>
              </a:rPr>
              <a:t>1. Reduksi </a:t>
            </a:r>
            <a:endParaRPr lang="id-ID" dirty="0">
              <a:solidFill>
                <a:schemeClr val="accent4">
                  <a:lumMod val="75000"/>
                </a:schemeClr>
              </a:solidFill>
            </a:endParaRPr>
          </a:p>
        </p:txBody>
      </p:sp>
      <p:sp>
        <p:nvSpPr>
          <p:cNvPr id="6" name="Rectangle 5"/>
          <p:cNvSpPr/>
          <p:nvPr/>
        </p:nvSpPr>
        <p:spPr>
          <a:xfrm>
            <a:off x="304800" y="2343150"/>
            <a:ext cx="4572000" cy="646331"/>
          </a:xfrm>
          <a:prstGeom prst="rect">
            <a:avLst/>
          </a:prstGeom>
        </p:spPr>
        <p:txBody>
          <a:bodyPr>
            <a:spAutoFit/>
          </a:bodyPr>
          <a:lstStyle/>
          <a:p>
            <a:r>
              <a:rPr lang="id-ID" dirty="0" smtClean="0">
                <a:solidFill>
                  <a:schemeClr val="accent5"/>
                </a:solidFill>
              </a:rPr>
              <a:t>2. Keton </a:t>
            </a:r>
            <a:r>
              <a:rPr lang="id-ID" dirty="0">
                <a:solidFill>
                  <a:schemeClr val="accent5"/>
                </a:solidFill>
              </a:rPr>
              <a:t>tidak dapat dioksidasi oleh pereaksi Fehling </a:t>
            </a:r>
            <a:r>
              <a:rPr lang="id-ID" dirty="0" smtClean="0">
                <a:solidFill>
                  <a:schemeClr val="accent5"/>
                </a:solidFill>
              </a:rPr>
              <a:t>dan pereaksi </a:t>
            </a:r>
            <a:r>
              <a:rPr lang="id-ID" dirty="0">
                <a:solidFill>
                  <a:schemeClr val="accent5"/>
                </a:solidFill>
              </a:rPr>
              <a:t>Tollens.</a:t>
            </a:r>
          </a:p>
        </p:txBody>
      </p:sp>
      <p:sp>
        <p:nvSpPr>
          <p:cNvPr id="7" name="Rectangle 6"/>
          <p:cNvSpPr/>
          <p:nvPr/>
        </p:nvSpPr>
        <p:spPr>
          <a:xfrm>
            <a:off x="304800" y="3022599"/>
            <a:ext cx="4572000" cy="646331"/>
          </a:xfrm>
          <a:prstGeom prst="rect">
            <a:avLst/>
          </a:prstGeom>
        </p:spPr>
        <p:txBody>
          <a:bodyPr>
            <a:spAutoFit/>
          </a:bodyPr>
          <a:lstStyle/>
          <a:p>
            <a:r>
              <a:rPr lang="id-ID" dirty="0" smtClean="0">
                <a:solidFill>
                  <a:schemeClr val="accent6">
                    <a:lumMod val="75000"/>
                  </a:schemeClr>
                </a:solidFill>
              </a:rPr>
              <a:t>3. Reaksi </a:t>
            </a:r>
            <a:r>
              <a:rPr lang="id-ID" dirty="0">
                <a:solidFill>
                  <a:schemeClr val="accent6">
                    <a:lumMod val="75000"/>
                  </a:schemeClr>
                </a:solidFill>
              </a:rPr>
              <a:t>keton dengan pereaksi Grignard (R’’—Mg—X)</a:t>
            </a:r>
          </a:p>
        </p:txBody>
      </p:sp>
      <p:sp>
        <p:nvSpPr>
          <p:cNvPr id="8" name="Rectangle 7"/>
          <p:cNvSpPr/>
          <p:nvPr/>
        </p:nvSpPr>
        <p:spPr>
          <a:xfrm>
            <a:off x="5029200" y="971550"/>
            <a:ext cx="2805063" cy="369332"/>
          </a:xfrm>
          <a:prstGeom prst="rect">
            <a:avLst/>
          </a:prstGeom>
        </p:spPr>
        <p:txBody>
          <a:bodyPr wrap="none">
            <a:spAutoFit/>
          </a:bodyPr>
          <a:lstStyle/>
          <a:p>
            <a:r>
              <a:rPr lang="id-ID" dirty="0" smtClean="0">
                <a:solidFill>
                  <a:schemeClr val="tx2"/>
                </a:solidFill>
              </a:rPr>
              <a:t>4. Reaksi </a:t>
            </a:r>
            <a:r>
              <a:rPr lang="id-ID" dirty="0">
                <a:solidFill>
                  <a:schemeClr val="tx2"/>
                </a:solidFill>
              </a:rPr>
              <a:t>keton dengan HCN</a:t>
            </a:r>
          </a:p>
        </p:txBody>
      </p:sp>
      <p:pic>
        <p:nvPicPr>
          <p:cNvPr id="7171"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85800" y="1581150"/>
            <a:ext cx="2419350" cy="59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04800" y="3668930"/>
            <a:ext cx="4924425" cy="108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74273" y="1581150"/>
            <a:ext cx="2419350" cy="116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25874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171"/>
                                        </p:tgtEl>
                                        <p:attrNameLst>
                                          <p:attrName>style.visibility</p:attrName>
                                        </p:attrNameLst>
                                      </p:cBhvr>
                                      <p:to>
                                        <p:strVal val="visible"/>
                                      </p:to>
                                    </p:set>
                                    <p:animEffect transition="in" filter="fade">
                                      <p:cBhvr>
                                        <p:cTn id="17" dur="500"/>
                                        <p:tgtEl>
                                          <p:spTgt spid="7171"/>
                                        </p:tgtEl>
                                      </p:cBhvr>
                                    </p:animEffect>
                                    <p:anim calcmode="lin" valueType="num">
                                      <p:cBhvr>
                                        <p:cTn id="18" dur="500" fill="hold"/>
                                        <p:tgtEl>
                                          <p:spTgt spid="7171"/>
                                        </p:tgtEl>
                                        <p:attrNameLst>
                                          <p:attrName>ppt_x</p:attrName>
                                        </p:attrNameLst>
                                      </p:cBhvr>
                                      <p:tavLst>
                                        <p:tav tm="0">
                                          <p:val>
                                            <p:strVal val="#ppt_x"/>
                                          </p:val>
                                        </p:tav>
                                        <p:tav tm="100000">
                                          <p:val>
                                            <p:strVal val="#ppt_x"/>
                                          </p:val>
                                        </p:tav>
                                      </p:tavLst>
                                    </p:anim>
                                    <p:anim calcmode="lin" valueType="num">
                                      <p:cBhvr>
                                        <p:cTn id="19" dur="500" fill="hold"/>
                                        <p:tgtEl>
                                          <p:spTgt spid="717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anim calcmode="lin" valueType="num">
                                      <p:cBhvr>
                                        <p:cTn id="25" dur="500" fill="hold"/>
                                        <p:tgtEl>
                                          <p:spTgt spid="6"/>
                                        </p:tgtEl>
                                        <p:attrNameLst>
                                          <p:attrName>ppt_x</p:attrName>
                                        </p:attrNameLst>
                                      </p:cBhvr>
                                      <p:tavLst>
                                        <p:tav tm="0">
                                          <p:val>
                                            <p:strVal val="#ppt_x"/>
                                          </p:val>
                                        </p:tav>
                                        <p:tav tm="100000">
                                          <p:val>
                                            <p:strVal val="#ppt_x"/>
                                          </p:val>
                                        </p:tav>
                                      </p:tavLst>
                                    </p:anim>
                                    <p:anim calcmode="lin" valueType="num">
                                      <p:cBhvr>
                                        <p:cTn id="26"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anim calcmode="lin" valueType="num">
                                      <p:cBhvr>
                                        <p:cTn id="32" dur="500" fill="hold"/>
                                        <p:tgtEl>
                                          <p:spTgt spid="7"/>
                                        </p:tgtEl>
                                        <p:attrNameLst>
                                          <p:attrName>ppt_x</p:attrName>
                                        </p:attrNameLst>
                                      </p:cBhvr>
                                      <p:tavLst>
                                        <p:tav tm="0">
                                          <p:val>
                                            <p:strVal val="#ppt_x"/>
                                          </p:val>
                                        </p:tav>
                                        <p:tav tm="100000">
                                          <p:val>
                                            <p:strVal val="#ppt_x"/>
                                          </p:val>
                                        </p:tav>
                                      </p:tavLst>
                                    </p:anim>
                                    <p:anim calcmode="lin" valueType="num">
                                      <p:cBhvr>
                                        <p:cTn id="33" dur="500" fill="hold"/>
                                        <p:tgtEl>
                                          <p:spTgt spid="7"/>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172"/>
                                        </p:tgtEl>
                                        <p:attrNameLst>
                                          <p:attrName>style.visibility</p:attrName>
                                        </p:attrNameLst>
                                      </p:cBhvr>
                                      <p:to>
                                        <p:strVal val="visible"/>
                                      </p:to>
                                    </p:set>
                                    <p:animEffect transition="in" filter="fade">
                                      <p:cBhvr>
                                        <p:cTn id="36" dur="500"/>
                                        <p:tgtEl>
                                          <p:spTgt spid="7172"/>
                                        </p:tgtEl>
                                      </p:cBhvr>
                                    </p:animEffect>
                                    <p:anim calcmode="lin" valueType="num">
                                      <p:cBhvr>
                                        <p:cTn id="37" dur="500" fill="hold"/>
                                        <p:tgtEl>
                                          <p:spTgt spid="7172"/>
                                        </p:tgtEl>
                                        <p:attrNameLst>
                                          <p:attrName>ppt_x</p:attrName>
                                        </p:attrNameLst>
                                      </p:cBhvr>
                                      <p:tavLst>
                                        <p:tav tm="0">
                                          <p:val>
                                            <p:strVal val="#ppt_x"/>
                                          </p:val>
                                        </p:tav>
                                        <p:tav tm="100000">
                                          <p:val>
                                            <p:strVal val="#ppt_x"/>
                                          </p:val>
                                        </p:tav>
                                      </p:tavLst>
                                    </p:anim>
                                    <p:anim calcmode="lin" valueType="num">
                                      <p:cBhvr>
                                        <p:cTn id="38" dur="500" fill="hold"/>
                                        <p:tgtEl>
                                          <p:spTgt spid="717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anim calcmode="lin" valueType="num">
                                      <p:cBhvr>
                                        <p:cTn id="44" dur="500" fill="hold"/>
                                        <p:tgtEl>
                                          <p:spTgt spid="8"/>
                                        </p:tgtEl>
                                        <p:attrNameLst>
                                          <p:attrName>ppt_x</p:attrName>
                                        </p:attrNameLst>
                                      </p:cBhvr>
                                      <p:tavLst>
                                        <p:tav tm="0">
                                          <p:val>
                                            <p:strVal val="#ppt_x"/>
                                          </p:val>
                                        </p:tav>
                                        <p:tav tm="100000">
                                          <p:val>
                                            <p:strVal val="#ppt_x"/>
                                          </p:val>
                                        </p:tav>
                                      </p:tavLst>
                                    </p:anim>
                                    <p:anim calcmode="lin" valueType="num">
                                      <p:cBhvr>
                                        <p:cTn id="45" dur="500" fill="hold"/>
                                        <p:tgtEl>
                                          <p:spTgt spid="8"/>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7173"/>
                                        </p:tgtEl>
                                        <p:attrNameLst>
                                          <p:attrName>style.visibility</p:attrName>
                                        </p:attrNameLst>
                                      </p:cBhvr>
                                      <p:to>
                                        <p:strVal val="visible"/>
                                      </p:to>
                                    </p:set>
                                    <p:animEffect transition="in" filter="fade">
                                      <p:cBhvr>
                                        <p:cTn id="48" dur="500"/>
                                        <p:tgtEl>
                                          <p:spTgt spid="7173"/>
                                        </p:tgtEl>
                                      </p:cBhvr>
                                    </p:animEffect>
                                    <p:anim calcmode="lin" valueType="num">
                                      <p:cBhvr>
                                        <p:cTn id="49" dur="500" fill="hold"/>
                                        <p:tgtEl>
                                          <p:spTgt spid="7173"/>
                                        </p:tgtEl>
                                        <p:attrNameLst>
                                          <p:attrName>ppt_x</p:attrName>
                                        </p:attrNameLst>
                                      </p:cBhvr>
                                      <p:tavLst>
                                        <p:tav tm="0">
                                          <p:val>
                                            <p:strVal val="#ppt_x"/>
                                          </p:val>
                                        </p:tav>
                                        <p:tav tm="100000">
                                          <p:val>
                                            <p:strVal val="#ppt_x"/>
                                          </p:val>
                                        </p:tav>
                                      </p:tavLst>
                                    </p:anim>
                                    <p:anim calcmode="lin" valueType="num">
                                      <p:cBhvr>
                                        <p:cTn id="50" dur="500" fill="hold"/>
                                        <p:tgtEl>
                                          <p:spTgt spid="71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361950"/>
            <a:ext cx="1786708" cy="369332"/>
          </a:xfrm>
          <a:prstGeom prst="rect">
            <a:avLst/>
          </a:prstGeom>
        </p:spPr>
        <p:txBody>
          <a:bodyPr wrap="none">
            <a:spAutoFit/>
          </a:bodyPr>
          <a:lstStyle/>
          <a:p>
            <a:r>
              <a:rPr lang="id-ID" b="1" i="1" dirty="0"/>
              <a:t>Sintesis aldehida</a:t>
            </a:r>
          </a:p>
        </p:txBody>
      </p:sp>
      <p:graphicFrame>
        <p:nvGraphicFramePr>
          <p:cNvPr id="6" name="Diagram 5"/>
          <p:cNvGraphicFramePr/>
          <p:nvPr>
            <p:extLst>
              <p:ext uri="{D42A27DB-BD31-4B8C-83A1-F6EECF244321}">
                <p14:modId xmlns:p14="http://schemas.microsoft.com/office/powerpoint/2010/main" val="455409976"/>
              </p:ext>
            </p:extLst>
          </p:nvPr>
        </p:nvGraphicFramePr>
        <p:xfrm>
          <a:off x="457200" y="731282"/>
          <a:ext cx="3768468" cy="297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5281003" y="351274"/>
            <a:ext cx="1489126" cy="369332"/>
          </a:xfrm>
          <a:prstGeom prst="rect">
            <a:avLst/>
          </a:prstGeom>
        </p:spPr>
        <p:txBody>
          <a:bodyPr wrap="none">
            <a:spAutoFit/>
          </a:bodyPr>
          <a:lstStyle/>
          <a:p>
            <a:r>
              <a:rPr lang="id-ID" b="1" i="1" dirty="0"/>
              <a:t>Sintesis keton</a:t>
            </a:r>
          </a:p>
        </p:txBody>
      </p:sp>
      <p:graphicFrame>
        <p:nvGraphicFramePr>
          <p:cNvPr id="9" name="Diagram 8"/>
          <p:cNvGraphicFramePr/>
          <p:nvPr>
            <p:extLst>
              <p:ext uri="{D42A27DB-BD31-4B8C-83A1-F6EECF244321}">
                <p14:modId xmlns:p14="http://schemas.microsoft.com/office/powerpoint/2010/main" val="933664473"/>
              </p:ext>
            </p:extLst>
          </p:nvPr>
        </p:nvGraphicFramePr>
        <p:xfrm>
          <a:off x="5029200" y="747792"/>
          <a:ext cx="3505200" cy="304315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8194" name="Picture 2"/>
          <p:cNvPicPr>
            <a:picLocks noChangeAspect="1" noChangeArrowheads="1"/>
          </p:cNvPicPr>
          <p:nvPr/>
        </p:nvPicPr>
        <p:blipFill>
          <a:blip r:embed="rId12">
            <a:duotone>
              <a:prstClr val="black"/>
              <a:schemeClr val="accent3">
                <a:tint val="45000"/>
                <a:satMod val="400000"/>
              </a:schemeClr>
            </a:duotone>
            <a:extLst>
              <a:ext uri="{BEBA8EAE-BF5A-486C-A8C5-ECC9F3942E4B}">
                <a14:imgProps xmlns:a14="http://schemas.microsoft.com/office/drawing/2010/main">
                  <a14:imgLayer r:embed="rId1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48508" y="1276350"/>
            <a:ext cx="3048000" cy="64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rotWithShape="1">
          <a:blip r:embed="rId14">
            <a:duotone>
              <a:prstClr val="black"/>
              <a:schemeClr val="accent4">
                <a:tint val="45000"/>
                <a:satMod val="400000"/>
              </a:schemeClr>
            </a:duotone>
            <a:extLst>
              <a:ext uri="{BEBA8EAE-BF5A-486C-A8C5-ECC9F3942E4B}">
                <a14:imgProps xmlns:a14="http://schemas.microsoft.com/office/drawing/2010/main">
                  <a14:imgLayer r:embed="rId15">
                    <a14:imgEffect>
                      <a14:sharpenSoften amount="50000"/>
                    </a14:imgEffect>
                  </a14:imgLayer>
                </a14:imgProps>
              </a:ext>
              <a:ext uri="{28A0092B-C50C-407E-A947-70E740481C1C}">
                <a14:useLocalDpi xmlns:a14="http://schemas.microsoft.com/office/drawing/2010/main" val="0"/>
              </a:ext>
            </a:extLst>
          </a:blip>
          <a:srcRect l="4145" r="2038"/>
          <a:stretch/>
        </p:blipFill>
        <p:spPr bwMode="auto">
          <a:xfrm>
            <a:off x="609600" y="2647950"/>
            <a:ext cx="3449320" cy="94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16">
            <a:duotone>
              <a:prstClr val="black"/>
              <a:schemeClr val="accent5">
                <a:tint val="45000"/>
                <a:satMod val="400000"/>
              </a:schemeClr>
            </a:duotone>
            <a:extLst>
              <a:ext uri="{BEBA8EAE-BF5A-486C-A8C5-ECC9F3942E4B}">
                <a14:imgProps xmlns:a14="http://schemas.microsoft.com/office/drawing/2010/main">
                  <a14:imgLayer r:embed="rId1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281003" y="1293495"/>
            <a:ext cx="2952750" cy="638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5"/>
          <p:cNvPicPr>
            <a:picLocks noChangeAspect="1" noChangeArrowheads="1"/>
          </p:cNvPicPr>
          <p:nvPr/>
        </p:nvPicPr>
        <p:blipFill>
          <a:blip r:embed="rId18">
            <a:duotone>
              <a:prstClr val="black"/>
              <a:schemeClr val="accent6">
                <a:tint val="45000"/>
                <a:satMod val="400000"/>
              </a:schemeClr>
            </a:duotone>
            <a:extLst>
              <a:ext uri="{BEBA8EAE-BF5A-486C-A8C5-ECC9F3942E4B}">
                <a14:imgProps xmlns:a14="http://schemas.microsoft.com/office/drawing/2010/main">
                  <a14:imgLayer r:embed="rId1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204339" y="2828758"/>
            <a:ext cx="3131579" cy="5813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910165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8194"/>
                                        </p:tgtEl>
                                        <p:attrNameLst>
                                          <p:attrName>style.visibility</p:attrName>
                                        </p:attrNameLst>
                                      </p:cBhvr>
                                      <p:to>
                                        <p:strVal val="visible"/>
                                      </p:to>
                                    </p:set>
                                    <p:animEffect transition="in" filter="fade">
                                      <p:cBhvr>
                                        <p:cTn id="16" dur="1000"/>
                                        <p:tgtEl>
                                          <p:spTgt spid="8194"/>
                                        </p:tgtEl>
                                      </p:cBhvr>
                                    </p:animEffect>
                                    <p:anim calcmode="lin" valueType="num">
                                      <p:cBhvr>
                                        <p:cTn id="17" dur="1000" fill="hold"/>
                                        <p:tgtEl>
                                          <p:spTgt spid="8194"/>
                                        </p:tgtEl>
                                        <p:attrNameLst>
                                          <p:attrName>ppt_x</p:attrName>
                                        </p:attrNameLst>
                                      </p:cBhvr>
                                      <p:tavLst>
                                        <p:tav tm="0">
                                          <p:val>
                                            <p:strVal val="#ppt_x"/>
                                          </p:val>
                                        </p:tav>
                                        <p:tav tm="100000">
                                          <p:val>
                                            <p:strVal val="#ppt_x"/>
                                          </p:val>
                                        </p:tav>
                                      </p:tavLst>
                                    </p:anim>
                                    <p:anim calcmode="lin" valueType="num">
                                      <p:cBhvr>
                                        <p:cTn id="18" dur="1000" fill="hold"/>
                                        <p:tgtEl>
                                          <p:spTgt spid="819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8195"/>
                                        </p:tgtEl>
                                        <p:attrNameLst>
                                          <p:attrName>style.visibility</p:attrName>
                                        </p:attrNameLst>
                                      </p:cBhvr>
                                      <p:to>
                                        <p:strVal val="visible"/>
                                      </p:to>
                                    </p:set>
                                    <p:animEffect transition="in" filter="fade">
                                      <p:cBhvr>
                                        <p:cTn id="21" dur="1000"/>
                                        <p:tgtEl>
                                          <p:spTgt spid="8195"/>
                                        </p:tgtEl>
                                      </p:cBhvr>
                                    </p:animEffect>
                                    <p:anim calcmode="lin" valueType="num">
                                      <p:cBhvr>
                                        <p:cTn id="22" dur="1000" fill="hold"/>
                                        <p:tgtEl>
                                          <p:spTgt spid="8195"/>
                                        </p:tgtEl>
                                        <p:attrNameLst>
                                          <p:attrName>ppt_x</p:attrName>
                                        </p:attrNameLst>
                                      </p:cBhvr>
                                      <p:tavLst>
                                        <p:tav tm="0">
                                          <p:val>
                                            <p:strVal val="#ppt_x"/>
                                          </p:val>
                                        </p:tav>
                                        <p:tav tm="100000">
                                          <p:val>
                                            <p:strVal val="#ppt_x"/>
                                          </p:val>
                                        </p:tav>
                                      </p:tavLst>
                                    </p:anim>
                                    <p:anim calcmode="lin" valueType="num">
                                      <p:cBhvr>
                                        <p:cTn id="23" dur="1000" fill="hold"/>
                                        <p:tgtEl>
                                          <p:spTgt spid="819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randombar(horizontal)">
                                      <p:cBhvr>
                                        <p:cTn id="28" dur="500"/>
                                        <p:tgtEl>
                                          <p:spTgt spid="7"/>
                                        </p:tgtEl>
                                      </p:cBhvr>
                                    </p:animEffect>
                                  </p:childTnLst>
                                </p:cTn>
                              </p:par>
                            </p:childTnLst>
                          </p:cTn>
                        </p:par>
                        <p:par>
                          <p:cTn id="29" fill="hold">
                            <p:stCondLst>
                              <p:cond delay="500"/>
                            </p:stCondLst>
                            <p:childTnLst>
                              <p:par>
                                <p:cTn id="30" presetID="42" presetClass="entr" presetSubtype="0"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8196"/>
                                        </p:tgtEl>
                                        <p:attrNameLst>
                                          <p:attrName>style.visibility</p:attrName>
                                        </p:attrNameLst>
                                      </p:cBhvr>
                                      <p:to>
                                        <p:strVal val="visible"/>
                                      </p:to>
                                    </p:set>
                                    <p:animEffect transition="in" filter="fade">
                                      <p:cBhvr>
                                        <p:cTn id="37" dur="1000"/>
                                        <p:tgtEl>
                                          <p:spTgt spid="8196"/>
                                        </p:tgtEl>
                                      </p:cBhvr>
                                    </p:animEffect>
                                    <p:anim calcmode="lin" valueType="num">
                                      <p:cBhvr>
                                        <p:cTn id="38" dur="1000" fill="hold"/>
                                        <p:tgtEl>
                                          <p:spTgt spid="8196"/>
                                        </p:tgtEl>
                                        <p:attrNameLst>
                                          <p:attrName>ppt_x</p:attrName>
                                        </p:attrNameLst>
                                      </p:cBhvr>
                                      <p:tavLst>
                                        <p:tav tm="0">
                                          <p:val>
                                            <p:strVal val="#ppt_x"/>
                                          </p:val>
                                        </p:tav>
                                        <p:tav tm="100000">
                                          <p:val>
                                            <p:strVal val="#ppt_x"/>
                                          </p:val>
                                        </p:tav>
                                      </p:tavLst>
                                    </p:anim>
                                    <p:anim calcmode="lin" valueType="num">
                                      <p:cBhvr>
                                        <p:cTn id="39" dur="1000" fill="hold"/>
                                        <p:tgtEl>
                                          <p:spTgt spid="8196"/>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8197"/>
                                        </p:tgtEl>
                                        <p:attrNameLst>
                                          <p:attrName>style.visibility</p:attrName>
                                        </p:attrNameLst>
                                      </p:cBhvr>
                                      <p:to>
                                        <p:strVal val="visible"/>
                                      </p:to>
                                    </p:set>
                                    <p:animEffect transition="in" filter="fade">
                                      <p:cBhvr>
                                        <p:cTn id="42" dur="1000"/>
                                        <p:tgtEl>
                                          <p:spTgt spid="8197"/>
                                        </p:tgtEl>
                                      </p:cBhvr>
                                    </p:animEffect>
                                    <p:anim calcmode="lin" valueType="num">
                                      <p:cBhvr>
                                        <p:cTn id="43" dur="1000" fill="hold"/>
                                        <p:tgtEl>
                                          <p:spTgt spid="8197"/>
                                        </p:tgtEl>
                                        <p:attrNameLst>
                                          <p:attrName>ppt_x</p:attrName>
                                        </p:attrNameLst>
                                      </p:cBhvr>
                                      <p:tavLst>
                                        <p:tav tm="0">
                                          <p:val>
                                            <p:strVal val="#ppt_x"/>
                                          </p:val>
                                        </p:tav>
                                        <p:tav tm="100000">
                                          <p:val>
                                            <p:strVal val="#ppt_x"/>
                                          </p:val>
                                        </p:tav>
                                      </p:tavLst>
                                    </p:anim>
                                    <p:anim calcmode="lin" valueType="num">
                                      <p:cBhvr>
                                        <p:cTn id="44" dur="1000" fill="hold"/>
                                        <p:tgtEl>
                                          <p:spTgt spid="819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6" grpId="0">
        <p:bldAsOne/>
      </p:bldGraphic>
      <p:bldP spid="7" grpId="0"/>
      <p:bldGraphic spid="9"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evron 1"/>
          <p:cNvSpPr/>
          <p:nvPr/>
        </p:nvSpPr>
        <p:spPr>
          <a:xfrm>
            <a:off x="477672" y="209550"/>
            <a:ext cx="3723077" cy="369332"/>
          </a:xfrm>
          <a:prstGeom prst="chevron">
            <a:avLst/>
          </a:prstGeom>
        </p:spPr>
        <p:style>
          <a:lnRef idx="3">
            <a:schemeClr val="lt1"/>
          </a:lnRef>
          <a:fillRef idx="1">
            <a:schemeClr val="accent4"/>
          </a:fillRef>
          <a:effectRef idx="1">
            <a:schemeClr val="accent4"/>
          </a:effectRef>
          <a:fontRef idx="minor">
            <a:schemeClr val="lt1"/>
          </a:fontRef>
        </p:style>
        <p:txBody>
          <a:bodyPr wrap="none">
            <a:spAutoFit/>
          </a:bodyPr>
          <a:lstStyle/>
          <a:p>
            <a:r>
              <a:rPr lang="en-US" dirty="0" err="1">
                <a:latin typeface="Arial" pitchFamily="34" charset="0"/>
                <a:cs typeface="Arial" pitchFamily="34" charset="0"/>
              </a:rPr>
              <a:t>Kegunaan</a:t>
            </a:r>
            <a:r>
              <a:rPr lang="en-US" dirty="0">
                <a:latin typeface="Arial" pitchFamily="34" charset="0"/>
                <a:cs typeface="Arial" pitchFamily="34" charset="0"/>
              </a:rPr>
              <a:t> </a:t>
            </a:r>
            <a:r>
              <a:rPr lang="en-US" dirty="0" err="1">
                <a:latin typeface="Arial" pitchFamily="34" charset="0"/>
                <a:cs typeface="Arial" pitchFamily="34" charset="0"/>
              </a:rPr>
              <a:t>Aldehida</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a:latin typeface="Arial" pitchFamily="34" charset="0"/>
                <a:cs typeface="Arial" pitchFamily="34" charset="0"/>
              </a:rPr>
              <a:t>Keton</a:t>
            </a:r>
            <a:r>
              <a:rPr lang="en-US" dirty="0">
                <a:latin typeface="Arial" pitchFamily="34" charset="0"/>
                <a:cs typeface="Arial" pitchFamily="34" charset="0"/>
              </a:rPr>
              <a:t> </a:t>
            </a:r>
          </a:p>
        </p:txBody>
      </p:sp>
      <p:graphicFrame>
        <p:nvGraphicFramePr>
          <p:cNvPr id="7" name="Diagram 6"/>
          <p:cNvGraphicFramePr/>
          <p:nvPr>
            <p:extLst>
              <p:ext uri="{D42A27DB-BD31-4B8C-83A1-F6EECF244321}">
                <p14:modId xmlns:p14="http://schemas.microsoft.com/office/powerpoint/2010/main" val="2569577856"/>
              </p:ext>
            </p:extLst>
          </p:nvPr>
        </p:nvGraphicFramePr>
        <p:xfrm>
          <a:off x="395784" y="942022"/>
          <a:ext cx="8291015" cy="1754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498144" y="578882"/>
            <a:ext cx="1300356" cy="369332"/>
          </a:xfrm>
          <a:prstGeom prst="rect">
            <a:avLst/>
          </a:prstGeom>
          <a:noFill/>
        </p:spPr>
        <p:txBody>
          <a:bodyPr wrap="none" rtlCol="0">
            <a:spAutoFit/>
          </a:bodyPr>
          <a:lstStyle/>
          <a:p>
            <a:r>
              <a:rPr lang="en-US" b="1" dirty="0" err="1" smtClean="0">
                <a:latin typeface="Arial" pitchFamily="34" charset="0"/>
                <a:cs typeface="Arial" pitchFamily="34" charset="0"/>
              </a:rPr>
              <a:t>Aldehida</a:t>
            </a:r>
            <a:r>
              <a:rPr lang="en-US" b="1" dirty="0" smtClean="0">
                <a:latin typeface="Arial" pitchFamily="34" charset="0"/>
                <a:cs typeface="Arial" pitchFamily="34" charset="0"/>
              </a:rPr>
              <a:t> :</a:t>
            </a:r>
            <a:endParaRPr lang="en-US" b="1" dirty="0">
              <a:latin typeface="Arial" pitchFamily="34" charset="0"/>
              <a:cs typeface="Arial" pitchFamily="34" charset="0"/>
            </a:endParaRPr>
          </a:p>
        </p:txBody>
      </p:sp>
      <p:sp>
        <p:nvSpPr>
          <p:cNvPr id="5" name="TextBox 4"/>
          <p:cNvSpPr txBox="1"/>
          <p:nvPr/>
        </p:nvSpPr>
        <p:spPr>
          <a:xfrm>
            <a:off x="464025" y="2955920"/>
            <a:ext cx="838691" cy="369332"/>
          </a:xfrm>
          <a:prstGeom prst="rect">
            <a:avLst/>
          </a:prstGeom>
          <a:noFill/>
        </p:spPr>
        <p:txBody>
          <a:bodyPr wrap="none" rtlCol="0">
            <a:spAutoFit/>
          </a:bodyPr>
          <a:lstStyle/>
          <a:p>
            <a:r>
              <a:rPr lang="en-US" b="1" dirty="0" err="1" smtClean="0">
                <a:latin typeface="Arial" pitchFamily="34" charset="0"/>
                <a:cs typeface="Arial" pitchFamily="34" charset="0"/>
              </a:rPr>
              <a:t>Keton</a:t>
            </a:r>
            <a:endParaRPr lang="en-US" b="1" dirty="0">
              <a:latin typeface="Arial" pitchFamily="34" charset="0"/>
              <a:cs typeface="Arial" pitchFamily="34" charset="0"/>
            </a:endParaRPr>
          </a:p>
        </p:txBody>
      </p:sp>
      <p:graphicFrame>
        <p:nvGraphicFramePr>
          <p:cNvPr id="8" name="Diagram 7"/>
          <p:cNvGraphicFramePr/>
          <p:nvPr>
            <p:extLst>
              <p:ext uri="{D42A27DB-BD31-4B8C-83A1-F6EECF244321}">
                <p14:modId xmlns:p14="http://schemas.microsoft.com/office/powerpoint/2010/main" val="3310821461"/>
              </p:ext>
            </p:extLst>
          </p:nvPr>
        </p:nvGraphicFramePr>
        <p:xfrm>
          <a:off x="464025" y="3324820"/>
          <a:ext cx="8222774" cy="9233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7779748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randombar(horizontal)">
                                      <p:cBhvr>
                                        <p:cTn id="21" dur="500"/>
                                        <p:tgtEl>
                                          <p:spTgt spid="5"/>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7" grpId="0">
        <p:bldAsOne/>
      </p:bldGraphic>
      <p:bldP spid="4" grpId="0"/>
      <p:bldP spid="5" grpId="0"/>
      <p:bldGraphic spid="8"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tagon 1"/>
          <p:cNvSpPr/>
          <p:nvPr/>
        </p:nvSpPr>
        <p:spPr>
          <a:xfrm>
            <a:off x="457200" y="514350"/>
            <a:ext cx="8229600" cy="1200329"/>
          </a:xfrm>
          <a:prstGeom prst="homePlate">
            <a:avLst/>
          </a:prstGeom>
          <a:solidFill>
            <a:srgbClr val="FB8571"/>
          </a:solidFill>
        </p:spPr>
        <p:txBody>
          <a:bodyPr wrap="square">
            <a:spAutoFit/>
          </a:bodyPr>
          <a:lstStyle/>
          <a:p>
            <a:pPr algn="ctr"/>
            <a:r>
              <a:rPr lang="en-US" dirty="0" err="1">
                <a:latin typeface="Arial" pitchFamily="34" charset="0"/>
                <a:cs typeface="Arial" pitchFamily="34" charset="0"/>
              </a:rPr>
              <a:t>Asam</a:t>
            </a:r>
            <a:r>
              <a:rPr lang="en-US" dirty="0">
                <a:latin typeface="Arial" pitchFamily="34" charset="0"/>
                <a:cs typeface="Arial" pitchFamily="34" charset="0"/>
              </a:rPr>
              <a:t> </a:t>
            </a:r>
            <a:r>
              <a:rPr lang="en-US" dirty="0" err="1">
                <a:latin typeface="Arial" pitchFamily="34" charset="0"/>
                <a:cs typeface="Arial" pitchFamily="34" charset="0"/>
              </a:rPr>
              <a:t>karboksilat</a:t>
            </a:r>
            <a:r>
              <a:rPr lang="en-US" dirty="0">
                <a:latin typeface="Arial" pitchFamily="34" charset="0"/>
                <a:cs typeface="Arial" pitchFamily="34" charset="0"/>
              </a:rPr>
              <a:t> </a:t>
            </a:r>
            <a:r>
              <a:rPr lang="en-US" dirty="0" err="1">
                <a:latin typeface="Arial" pitchFamily="34" charset="0"/>
                <a:cs typeface="Arial" pitchFamily="34" charset="0"/>
              </a:rPr>
              <a:t>atau</a:t>
            </a:r>
            <a:r>
              <a:rPr lang="en-US" dirty="0">
                <a:latin typeface="Arial" pitchFamily="34" charset="0"/>
                <a:cs typeface="Arial" pitchFamily="34" charset="0"/>
              </a:rPr>
              <a:t> </a:t>
            </a:r>
            <a:r>
              <a:rPr lang="en-US" dirty="0" err="1">
                <a:latin typeface="Arial" pitchFamily="34" charset="0"/>
                <a:cs typeface="Arial" pitchFamily="34" charset="0"/>
              </a:rPr>
              <a:t>asam</a:t>
            </a:r>
            <a:r>
              <a:rPr lang="en-US" dirty="0">
                <a:latin typeface="Arial" pitchFamily="34" charset="0"/>
                <a:cs typeface="Arial" pitchFamily="34" charset="0"/>
              </a:rPr>
              <a:t> </a:t>
            </a:r>
            <a:r>
              <a:rPr lang="en-US" dirty="0" err="1">
                <a:latin typeface="Arial" pitchFamily="34" charset="0"/>
                <a:cs typeface="Arial" pitchFamily="34" charset="0"/>
              </a:rPr>
              <a:t>alkanoat</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ester </a:t>
            </a:r>
            <a:r>
              <a:rPr lang="en-US" dirty="0" err="1">
                <a:latin typeface="Arial" pitchFamily="34" charset="0"/>
                <a:cs typeface="Arial" pitchFamily="34" charset="0"/>
              </a:rPr>
              <a:t>atau</a:t>
            </a:r>
            <a:r>
              <a:rPr lang="en-US" dirty="0">
                <a:latin typeface="Arial" pitchFamily="34" charset="0"/>
                <a:cs typeface="Arial" pitchFamily="34" charset="0"/>
              </a:rPr>
              <a:t> </a:t>
            </a:r>
            <a:r>
              <a:rPr lang="en-US" dirty="0" err="1">
                <a:latin typeface="Arial" pitchFamily="34" charset="0"/>
                <a:cs typeface="Arial" pitchFamily="34" charset="0"/>
              </a:rPr>
              <a:t>alkil</a:t>
            </a:r>
            <a:r>
              <a:rPr lang="en-US" dirty="0">
                <a:latin typeface="Arial" pitchFamily="34" charset="0"/>
                <a:cs typeface="Arial" pitchFamily="34" charset="0"/>
              </a:rPr>
              <a:t> </a:t>
            </a:r>
            <a:r>
              <a:rPr lang="en-US" dirty="0" err="1">
                <a:latin typeface="Arial" pitchFamily="34" charset="0"/>
                <a:cs typeface="Arial" pitchFamily="34" charset="0"/>
              </a:rPr>
              <a:t>alkanoat</a:t>
            </a:r>
            <a:r>
              <a:rPr lang="en-US" dirty="0">
                <a:latin typeface="Arial" pitchFamily="34" charset="0"/>
                <a:cs typeface="Arial" pitchFamily="34" charset="0"/>
              </a:rPr>
              <a:t> </a:t>
            </a:r>
            <a:r>
              <a:rPr lang="en-US" dirty="0" err="1">
                <a:latin typeface="Arial" pitchFamily="34" charset="0"/>
                <a:cs typeface="Arial" pitchFamily="34" charset="0"/>
              </a:rPr>
              <a:t>merupakan</a:t>
            </a:r>
            <a:r>
              <a:rPr lang="en-US" dirty="0">
                <a:latin typeface="Arial" pitchFamily="34" charset="0"/>
                <a:cs typeface="Arial" pitchFamily="34" charset="0"/>
              </a:rPr>
              <a:t> </a:t>
            </a:r>
            <a:r>
              <a:rPr lang="en-US" dirty="0" err="1">
                <a:latin typeface="Arial" pitchFamily="34" charset="0"/>
                <a:cs typeface="Arial" pitchFamily="34" charset="0"/>
              </a:rPr>
              <a:t>senyawa</a:t>
            </a:r>
            <a:r>
              <a:rPr lang="en-US" dirty="0">
                <a:latin typeface="Arial" pitchFamily="34" charset="0"/>
                <a:cs typeface="Arial" pitchFamily="34" charset="0"/>
              </a:rPr>
              <a:t> </a:t>
            </a:r>
            <a:r>
              <a:rPr lang="en-US" dirty="0" err="1">
                <a:latin typeface="Arial" pitchFamily="34" charset="0"/>
                <a:cs typeface="Arial" pitchFamily="34" charset="0"/>
              </a:rPr>
              <a:t>turunan</a:t>
            </a:r>
            <a:r>
              <a:rPr lang="en-US" dirty="0">
                <a:latin typeface="Arial" pitchFamily="34" charset="0"/>
                <a:cs typeface="Arial" pitchFamily="34" charset="0"/>
              </a:rPr>
              <a:t> </a:t>
            </a:r>
            <a:r>
              <a:rPr lang="en-US" dirty="0" err="1">
                <a:latin typeface="Arial" pitchFamily="34" charset="0"/>
                <a:cs typeface="Arial" pitchFamily="34" charset="0"/>
              </a:rPr>
              <a:t>alkana</a:t>
            </a:r>
            <a:r>
              <a:rPr lang="en-US" dirty="0">
                <a:latin typeface="Arial" pitchFamily="34" charset="0"/>
                <a:cs typeface="Arial" pitchFamily="34" charset="0"/>
              </a:rPr>
              <a:t>. </a:t>
            </a:r>
            <a:r>
              <a:rPr lang="en-US" dirty="0" err="1">
                <a:latin typeface="Arial" pitchFamily="34" charset="0"/>
                <a:cs typeface="Arial" pitchFamily="34" charset="0"/>
              </a:rPr>
              <a:t>Asam</a:t>
            </a:r>
            <a:r>
              <a:rPr lang="en-US" dirty="0">
                <a:latin typeface="Arial" pitchFamily="34" charset="0"/>
                <a:cs typeface="Arial" pitchFamily="34" charset="0"/>
              </a:rPr>
              <a:t> </a:t>
            </a:r>
            <a:r>
              <a:rPr lang="en-US" dirty="0" err="1">
                <a:latin typeface="Arial" pitchFamily="34" charset="0"/>
                <a:cs typeface="Arial" pitchFamily="34" charset="0"/>
              </a:rPr>
              <a:t>karboksilat</a:t>
            </a:r>
            <a:r>
              <a:rPr lang="en-US" dirty="0">
                <a:latin typeface="Arial" pitchFamily="34" charset="0"/>
                <a:cs typeface="Arial" pitchFamily="34" charset="0"/>
              </a:rPr>
              <a:t> </a:t>
            </a:r>
            <a:r>
              <a:rPr lang="en-US" dirty="0" err="1">
                <a:latin typeface="Arial" pitchFamily="34" charset="0"/>
                <a:cs typeface="Arial" pitchFamily="34" charset="0"/>
              </a:rPr>
              <a:t>mempunyai</a:t>
            </a:r>
            <a:r>
              <a:rPr lang="en-US" dirty="0">
                <a:latin typeface="Arial" pitchFamily="34" charset="0"/>
                <a:cs typeface="Arial" pitchFamily="34" charset="0"/>
              </a:rPr>
              <a:t> </a:t>
            </a:r>
            <a:r>
              <a:rPr lang="en-US" dirty="0" err="1">
                <a:latin typeface="Arial" pitchFamily="34" charset="0"/>
                <a:cs typeface="Arial" pitchFamily="34" charset="0"/>
              </a:rPr>
              <a:t>gugus</a:t>
            </a:r>
            <a:r>
              <a:rPr lang="en-US" dirty="0">
                <a:latin typeface="Arial" pitchFamily="34" charset="0"/>
                <a:cs typeface="Arial" pitchFamily="34" charset="0"/>
              </a:rPr>
              <a:t> </a:t>
            </a:r>
            <a:r>
              <a:rPr lang="en-US" dirty="0" err="1">
                <a:latin typeface="Arial" pitchFamily="34" charset="0"/>
                <a:cs typeface="Arial" pitchFamily="34" charset="0"/>
              </a:rPr>
              <a:t>karboksil</a:t>
            </a:r>
            <a:r>
              <a:rPr lang="en-US" dirty="0">
                <a:latin typeface="Arial" pitchFamily="34" charset="0"/>
                <a:cs typeface="Arial" pitchFamily="34" charset="0"/>
              </a:rPr>
              <a:t> (–COOH), </a:t>
            </a:r>
            <a:r>
              <a:rPr lang="en-US" dirty="0" err="1">
                <a:latin typeface="Arial" pitchFamily="34" charset="0"/>
                <a:cs typeface="Arial" pitchFamily="34" charset="0"/>
              </a:rPr>
              <a:t>sedangkan</a:t>
            </a:r>
            <a:r>
              <a:rPr lang="en-US" dirty="0">
                <a:latin typeface="Arial" pitchFamily="34" charset="0"/>
                <a:cs typeface="Arial" pitchFamily="34" charset="0"/>
              </a:rPr>
              <a:t> ester </a:t>
            </a:r>
            <a:r>
              <a:rPr lang="en-US" dirty="0" err="1">
                <a:latin typeface="Arial" pitchFamily="34" charset="0"/>
                <a:cs typeface="Arial" pitchFamily="34" charset="0"/>
              </a:rPr>
              <a:t>mempunyai</a:t>
            </a:r>
            <a:r>
              <a:rPr lang="en-US" dirty="0">
                <a:latin typeface="Arial" pitchFamily="34" charset="0"/>
                <a:cs typeface="Arial" pitchFamily="34" charset="0"/>
              </a:rPr>
              <a:t> </a:t>
            </a:r>
            <a:r>
              <a:rPr lang="en-US" dirty="0" err="1">
                <a:latin typeface="Arial" pitchFamily="34" charset="0"/>
                <a:cs typeface="Arial" pitchFamily="34" charset="0"/>
              </a:rPr>
              <a:t>gugus</a:t>
            </a:r>
            <a:r>
              <a:rPr lang="en-US" dirty="0">
                <a:latin typeface="Arial" pitchFamily="34" charset="0"/>
                <a:cs typeface="Arial" pitchFamily="34" charset="0"/>
              </a:rPr>
              <a:t> </a:t>
            </a:r>
            <a:r>
              <a:rPr lang="en-US" dirty="0" err="1">
                <a:latin typeface="Arial" pitchFamily="34" charset="0"/>
                <a:cs typeface="Arial" pitchFamily="34" charset="0"/>
              </a:rPr>
              <a:t>karboalkoksi</a:t>
            </a:r>
            <a:r>
              <a:rPr lang="en-US" dirty="0">
                <a:latin typeface="Arial" pitchFamily="34" charset="0"/>
                <a:cs typeface="Arial" pitchFamily="34" charset="0"/>
              </a:rPr>
              <a:t> </a:t>
            </a:r>
            <a:endParaRPr lang="id-ID" dirty="0" smtClean="0">
              <a:latin typeface="Arial" pitchFamily="34" charset="0"/>
              <a:cs typeface="Arial" pitchFamily="34" charset="0"/>
            </a:endParaRPr>
          </a:p>
          <a:p>
            <a:pPr algn="ctr"/>
            <a:r>
              <a:rPr lang="en-US" dirty="0" smtClean="0">
                <a:latin typeface="Arial" pitchFamily="34" charset="0"/>
                <a:cs typeface="Arial" pitchFamily="34" charset="0"/>
              </a:rPr>
              <a:t>(–COOR</a:t>
            </a:r>
            <a:r>
              <a:rPr lang="en-US" dirty="0">
                <a:latin typeface="Arial" pitchFamily="34" charset="0"/>
                <a:cs typeface="Arial" pitchFamily="34" charset="0"/>
              </a:rPr>
              <a:t>’).</a:t>
            </a:r>
          </a:p>
        </p:txBody>
      </p:sp>
      <p:pic>
        <p:nvPicPr>
          <p:cNvPr id="2050" name="Picture 2"/>
          <p:cNvPicPr>
            <a:picLocks noChangeAspect="1" noChangeArrowheads="1"/>
          </p:cNvPicPr>
          <p:nvPr/>
        </p:nvPicPr>
        <p:blipFill>
          <a:blip r:embed="rId2">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1828801" y="2068132"/>
            <a:ext cx="5486400" cy="1189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404535" y="4569598"/>
            <a:ext cx="1821332" cy="230832"/>
          </a:xfrm>
          <a:prstGeom prst="rect">
            <a:avLst/>
          </a:prstGeom>
        </p:spPr>
        <p:txBody>
          <a:bodyPr wrap="none">
            <a:spAutoFit/>
          </a:bodyPr>
          <a:lstStyle/>
          <a:p>
            <a:r>
              <a:rPr lang="id-ID" sz="900" dirty="0"/>
              <a:t>www.shutterstock.com/focal point</a:t>
            </a:r>
          </a:p>
        </p:txBody>
      </p:sp>
      <p:pic>
        <p:nvPicPr>
          <p:cNvPr id="3074" name="Picture 2" descr="D:\Dea\2018\BUAT DEA\sakti\PPT Kimia SMA 3 Unggul\Gambar sudah didownload\Bab 7\shutterstock_5287217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3429" y="3380015"/>
            <a:ext cx="1842618" cy="1382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40234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7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anim calcmode="lin" valueType="num">
                                      <p:cBhvr>
                                        <p:cTn id="13" dur="500" fill="hold"/>
                                        <p:tgtEl>
                                          <p:spTgt spid="2050"/>
                                        </p:tgtEl>
                                        <p:attrNameLst>
                                          <p:attrName>ppt_x</p:attrName>
                                        </p:attrNameLst>
                                      </p:cBhvr>
                                      <p:tavLst>
                                        <p:tav tm="0">
                                          <p:val>
                                            <p:strVal val="#ppt_x"/>
                                          </p:val>
                                        </p:tav>
                                        <p:tav tm="100000">
                                          <p:val>
                                            <p:strVal val="#ppt_x"/>
                                          </p:val>
                                        </p:tav>
                                      </p:tavLst>
                                    </p:anim>
                                    <p:anim calcmode="lin" valueType="num">
                                      <p:cBhvr>
                                        <p:cTn id="14" dur="5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fade">
                                      <p:cBhvr>
                                        <p:cTn id="19"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09550"/>
            <a:ext cx="4087401" cy="369332"/>
          </a:xfrm>
          <a:prstGeom prst="rect">
            <a:avLst/>
          </a:prstGeom>
        </p:spPr>
        <p:txBody>
          <a:bodyPr wrap="none">
            <a:spAutoFit/>
          </a:bodyPr>
          <a:lstStyle/>
          <a:p>
            <a:pPr lvl="0"/>
            <a:r>
              <a:rPr lang="en-US" b="1" dirty="0">
                <a:latin typeface="Arial" pitchFamily="34" charset="0"/>
                <a:cs typeface="Arial" pitchFamily="34" charset="0"/>
              </a:rPr>
              <a:t>Tata </a:t>
            </a:r>
            <a:r>
              <a:rPr lang="en-US" b="1" dirty="0" err="1">
                <a:latin typeface="Arial" pitchFamily="34" charset="0"/>
                <a:cs typeface="Arial" pitchFamily="34" charset="0"/>
              </a:rPr>
              <a:t>nama</a:t>
            </a:r>
            <a:r>
              <a:rPr lang="en-US" b="1" dirty="0">
                <a:latin typeface="Arial" pitchFamily="34" charset="0"/>
                <a:cs typeface="Arial" pitchFamily="34" charset="0"/>
              </a:rPr>
              <a:t> </a:t>
            </a:r>
            <a:r>
              <a:rPr lang="en-US" b="1" dirty="0" smtClean="0">
                <a:latin typeface="Arial" pitchFamily="34" charset="0"/>
                <a:cs typeface="Arial" pitchFamily="34" charset="0"/>
              </a:rPr>
              <a:t>IUPAC </a:t>
            </a:r>
            <a:r>
              <a:rPr lang="en-US" b="1" dirty="0" err="1" smtClean="0">
                <a:latin typeface="Arial" pitchFamily="34" charset="0"/>
                <a:cs typeface="Arial" pitchFamily="34" charset="0"/>
              </a:rPr>
              <a:t>asam</a:t>
            </a:r>
            <a:r>
              <a:rPr lang="en-US" b="1" dirty="0" smtClean="0">
                <a:latin typeface="Arial" pitchFamily="34" charset="0"/>
                <a:cs typeface="Arial" pitchFamily="34" charset="0"/>
              </a:rPr>
              <a:t> </a:t>
            </a:r>
            <a:r>
              <a:rPr lang="en-US" b="1" dirty="0" err="1" smtClean="0">
                <a:latin typeface="Arial" pitchFamily="34" charset="0"/>
                <a:cs typeface="Arial" pitchFamily="34" charset="0"/>
              </a:rPr>
              <a:t>karboksilat</a:t>
            </a:r>
            <a:r>
              <a:rPr lang="en-US" b="1" dirty="0" smtClean="0">
                <a:latin typeface="Arial" pitchFamily="34" charset="0"/>
                <a:cs typeface="Arial" pitchFamily="34" charset="0"/>
              </a:rPr>
              <a:t>:</a:t>
            </a:r>
            <a:endParaRPr lang="en-US" b="1" dirty="0">
              <a:latin typeface="Arial" pitchFamily="34" charset="0"/>
              <a:cs typeface="Arial" pitchFamily="34" charset="0"/>
            </a:endParaRPr>
          </a:p>
        </p:txBody>
      </p:sp>
      <p:graphicFrame>
        <p:nvGraphicFramePr>
          <p:cNvPr id="6" name="Diagram 5"/>
          <p:cNvGraphicFramePr/>
          <p:nvPr>
            <p:extLst>
              <p:ext uri="{D42A27DB-BD31-4B8C-83A1-F6EECF244321}">
                <p14:modId xmlns:p14="http://schemas.microsoft.com/office/powerpoint/2010/main" val="1682893410"/>
              </p:ext>
            </p:extLst>
          </p:nvPr>
        </p:nvGraphicFramePr>
        <p:xfrm>
          <a:off x="457200" y="578882"/>
          <a:ext cx="8229600" cy="1477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457200" y="2190750"/>
            <a:ext cx="4001929" cy="369332"/>
          </a:xfrm>
          <a:prstGeom prst="rect">
            <a:avLst/>
          </a:prstGeom>
        </p:spPr>
        <p:txBody>
          <a:bodyPr wrap="none">
            <a:spAutoFit/>
          </a:bodyPr>
          <a:lstStyle/>
          <a:p>
            <a:r>
              <a:rPr lang="en-US" b="1" dirty="0">
                <a:latin typeface="Arial" pitchFamily="34" charset="0"/>
                <a:cs typeface="Arial" pitchFamily="34" charset="0"/>
              </a:rPr>
              <a:t>Tata </a:t>
            </a:r>
            <a:r>
              <a:rPr lang="en-US" b="1" dirty="0" err="1">
                <a:latin typeface="Arial" pitchFamily="34" charset="0"/>
                <a:cs typeface="Arial" pitchFamily="34" charset="0"/>
              </a:rPr>
              <a:t>nama</a:t>
            </a:r>
            <a:r>
              <a:rPr lang="en-US" b="1" dirty="0">
                <a:latin typeface="Arial" pitchFamily="34" charset="0"/>
                <a:cs typeface="Arial" pitchFamily="34" charset="0"/>
              </a:rPr>
              <a:t> </a:t>
            </a:r>
            <a:r>
              <a:rPr lang="en-US" b="1" dirty="0" smtClean="0">
                <a:latin typeface="Arial" pitchFamily="34" charset="0"/>
                <a:cs typeface="Arial" pitchFamily="34" charset="0"/>
              </a:rPr>
              <a:t>trivial </a:t>
            </a:r>
            <a:r>
              <a:rPr lang="en-US" b="1" dirty="0" err="1" smtClean="0">
                <a:latin typeface="Arial" pitchFamily="34" charset="0"/>
                <a:cs typeface="Arial" pitchFamily="34" charset="0"/>
              </a:rPr>
              <a:t>asam</a:t>
            </a:r>
            <a:r>
              <a:rPr lang="en-US" b="1" dirty="0" smtClean="0">
                <a:latin typeface="Arial" pitchFamily="34" charset="0"/>
                <a:cs typeface="Arial" pitchFamily="34" charset="0"/>
              </a:rPr>
              <a:t> </a:t>
            </a:r>
            <a:r>
              <a:rPr lang="en-US" b="1" dirty="0" err="1" smtClean="0">
                <a:latin typeface="Arial" pitchFamily="34" charset="0"/>
                <a:cs typeface="Arial" pitchFamily="34" charset="0"/>
              </a:rPr>
              <a:t>karboksilat</a:t>
            </a:r>
            <a:r>
              <a:rPr lang="en-US" b="1" dirty="0" smtClean="0">
                <a:latin typeface="Arial" pitchFamily="34" charset="0"/>
                <a:cs typeface="Arial" pitchFamily="34" charset="0"/>
              </a:rPr>
              <a:t>:</a:t>
            </a:r>
            <a:endParaRPr lang="en-US" b="1" dirty="0">
              <a:latin typeface="Arial" pitchFamily="34" charset="0"/>
              <a:cs typeface="Arial" pitchFamily="34" charset="0"/>
            </a:endParaRPr>
          </a:p>
        </p:txBody>
      </p:sp>
      <p:pic>
        <p:nvPicPr>
          <p:cNvPr id="3074" name="Picture 2"/>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600200" y="2947502"/>
            <a:ext cx="6553200" cy="1834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622676" y="2578170"/>
            <a:ext cx="3854324" cy="338554"/>
          </a:xfrm>
          <a:prstGeom prst="rect">
            <a:avLst/>
          </a:prstGeom>
          <a:noFill/>
        </p:spPr>
        <p:txBody>
          <a:bodyPr wrap="square" rtlCol="0">
            <a:spAutoFit/>
          </a:bodyPr>
          <a:lstStyle/>
          <a:p>
            <a:pPr algn="ctr"/>
            <a:r>
              <a:rPr lang="en-US" sz="1600" dirty="0" err="1" smtClean="0">
                <a:latin typeface="Arial" pitchFamily="34" charset="0"/>
                <a:cs typeface="Arial" pitchFamily="34" charset="0"/>
              </a:rPr>
              <a:t>Beberapa</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tetapan</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nama</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senyawa</a:t>
            </a:r>
            <a:endParaRPr lang="en-US" sz="1600" dirty="0">
              <a:latin typeface="Arial" pitchFamily="34" charset="0"/>
              <a:cs typeface="Arial" pitchFamily="34" charset="0"/>
            </a:endParaRPr>
          </a:p>
        </p:txBody>
      </p:sp>
    </p:spTree>
    <p:extLst>
      <p:ext uri="{BB962C8B-B14F-4D97-AF65-F5344CB8AC3E}">
        <p14:creationId xmlns:p14="http://schemas.microsoft.com/office/powerpoint/2010/main" val="38255300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nodeType="withEffect">
                                  <p:stCondLst>
                                    <p:cond delay="0"/>
                                  </p:stCondLst>
                                  <p:childTnLst>
                                    <p:set>
                                      <p:cBhvr>
                                        <p:cTn id="22" dur="1" fill="hold">
                                          <p:stCondLst>
                                            <p:cond delay="0"/>
                                          </p:stCondLst>
                                        </p:cTn>
                                        <p:tgtEl>
                                          <p:spTgt spid="3074"/>
                                        </p:tgtEl>
                                        <p:attrNameLst>
                                          <p:attrName>style.visibility</p:attrName>
                                        </p:attrNameLst>
                                      </p:cBhvr>
                                      <p:to>
                                        <p:strVal val="visible"/>
                                      </p:to>
                                    </p:set>
                                    <p:animEffect transition="in" filter="fade">
                                      <p:cBhvr>
                                        <p:cTn id="23"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P spid="4"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38150"/>
            <a:ext cx="2792175" cy="369332"/>
          </a:xfrm>
          <a:prstGeom prst="rect">
            <a:avLst/>
          </a:prstGeom>
          <a:ln>
            <a:prstDash val="lgDash"/>
          </a:ln>
        </p:spPr>
        <p:style>
          <a:lnRef idx="2">
            <a:schemeClr val="accent4"/>
          </a:lnRef>
          <a:fillRef idx="1">
            <a:schemeClr val="lt1"/>
          </a:fillRef>
          <a:effectRef idx="0">
            <a:schemeClr val="accent4"/>
          </a:effectRef>
          <a:fontRef idx="minor">
            <a:schemeClr val="dk1"/>
          </a:fontRef>
        </p:style>
        <p:txBody>
          <a:bodyPr wrap="none">
            <a:spAutoFit/>
          </a:bodyPr>
          <a:lstStyle/>
          <a:p>
            <a:r>
              <a:rPr lang="en-US" b="1" dirty="0">
                <a:latin typeface="Arial" pitchFamily="34" charset="0"/>
                <a:cs typeface="Arial" pitchFamily="34" charset="0"/>
              </a:rPr>
              <a:t>Tata </a:t>
            </a:r>
            <a:r>
              <a:rPr lang="en-US" b="1" dirty="0" err="1">
                <a:latin typeface="Arial" pitchFamily="34" charset="0"/>
                <a:cs typeface="Arial" pitchFamily="34" charset="0"/>
              </a:rPr>
              <a:t>nama</a:t>
            </a:r>
            <a:r>
              <a:rPr lang="en-US" b="1" dirty="0">
                <a:latin typeface="Arial" pitchFamily="34" charset="0"/>
                <a:cs typeface="Arial" pitchFamily="34" charset="0"/>
              </a:rPr>
              <a:t> </a:t>
            </a:r>
            <a:r>
              <a:rPr lang="en-US" b="1" dirty="0" smtClean="0">
                <a:latin typeface="Arial" pitchFamily="34" charset="0"/>
                <a:cs typeface="Arial" pitchFamily="34" charset="0"/>
              </a:rPr>
              <a:t>IUPAC Ester:</a:t>
            </a:r>
            <a:endParaRPr lang="en-US" b="1" dirty="0">
              <a:latin typeface="Arial" pitchFamily="34" charset="0"/>
              <a:cs typeface="Arial" pitchFamily="34" charset="0"/>
            </a:endParaRPr>
          </a:p>
        </p:txBody>
      </p:sp>
      <p:sp>
        <p:nvSpPr>
          <p:cNvPr id="3" name="Snip Diagonal Corner Rectangle 2"/>
          <p:cNvSpPr/>
          <p:nvPr/>
        </p:nvSpPr>
        <p:spPr>
          <a:xfrm>
            <a:off x="457200" y="978932"/>
            <a:ext cx="8229600" cy="1101923"/>
          </a:xfrm>
          <a:prstGeom prst="snip2DiagRect">
            <a:avLst/>
          </a:prstGeom>
          <a:solidFill>
            <a:srgbClr val="FFFF61"/>
          </a:solidFill>
        </p:spPr>
        <p:txBody>
          <a:bodyPr wrap="square">
            <a:spAutoFit/>
          </a:bodyPr>
          <a:lstStyle/>
          <a:p>
            <a:r>
              <a:rPr lang="en-US" dirty="0" err="1">
                <a:latin typeface="Arial" pitchFamily="34" charset="0"/>
                <a:cs typeface="Arial" pitchFamily="34" charset="0"/>
              </a:rPr>
              <a:t>Nama</a:t>
            </a:r>
            <a:r>
              <a:rPr lang="en-US" dirty="0">
                <a:latin typeface="Arial" pitchFamily="34" charset="0"/>
                <a:cs typeface="Arial" pitchFamily="34" charset="0"/>
              </a:rPr>
              <a:t> ester </a:t>
            </a:r>
            <a:r>
              <a:rPr lang="en-US" dirty="0" err="1">
                <a:latin typeface="Arial" pitchFamily="34" charset="0"/>
                <a:cs typeface="Arial" pitchFamily="34" charset="0"/>
              </a:rPr>
              <a:t>adalah</a:t>
            </a:r>
            <a:r>
              <a:rPr lang="en-US" dirty="0">
                <a:latin typeface="Arial" pitchFamily="34" charset="0"/>
                <a:cs typeface="Arial" pitchFamily="34" charset="0"/>
              </a:rPr>
              <a:t> </a:t>
            </a:r>
            <a:r>
              <a:rPr lang="en-US" dirty="0" err="1">
                <a:latin typeface="Arial" pitchFamily="34" charset="0"/>
                <a:cs typeface="Arial" pitchFamily="34" charset="0"/>
              </a:rPr>
              <a:t>alkil</a:t>
            </a:r>
            <a:r>
              <a:rPr lang="en-US" dirty="0">
                <a:latin typeface="Arial" pitchFamily="34" charset="0"/>
                <a:cs typeface="Arial" pitchFamily="34" charset="0"/>
              </a:rPr>
              <a:t> </a:t>
            </a:r>
            <a:r>
              <a:rPr lang="en-US" dirty="0" err="1">
                <a:latin typeface="Arial" pitchFamily="34" charset="0"/>
                <a:cs typeface="Arial" pitchFamily="34" charset="0"/>
              </a:rPr>
              <a:t>alkanoat</a:t>
            </a:r>
            <a:r>
              <a:rPr lang="en-US" dirty="0">
                <a:latin typeface="Arial" pitchFamily="34" charset="0"/>
                <a:cs typeface="Arial" pitchFamily="34" charset="0"/>
              </a:rPr>
              <a:t>. </a:t>
            </a:r>
            <a:r>
              <a:rPr lang="en-US" dirty="0" err="1">
                <a:latin typeface="Arial" pitchFamily="34" charset="0"/>
                <a:cs typeface="Arial" pitchFamily="34" charset="0"/>
              </a:rPr>
              <a:t>Penamaan</a:t>
            </a:r>
            <a:r>
              <a:rPr lang="en-US" dirty="0">
                <a:latin typeface="Arial" pitchFamily="34" charset="0"/>
                <a:cs typeface="Arial" pitchFamily="34" charset="0"/>
              </a:rPr>
              <a:t> ester </a:t>
            </a:r>
            <a:r>
              <a:rPr lang="en-US" dirty="0" err="1">
                <a:latin typeface="Arial" pitchFamily="34" charset="0"/>
                <a:cs typeface="Arial" pitchFamily="34" charset="0"/>
              </a:rPr>
              <a:t>seperti</a:t>
            </a:r>
            <a:r>
              <a:rPr lang="en-US" dirty="0">
                <a:latin typeface="Arial" pitchFamily="34" charset="0"/>
                <a:cs typeface="Arial" pitchFamily="34" charset="0"/>
              </a:rPr>
              <a:t> </a:t>
            </a:r>
            <a:r>
              <a:rPr lang="en-US" dirty="0" err="1">
                <a:latin typeface="Arial" pitchFamily="34" charset="0"/>
                <a:cs typeface="Arial" pitchFamily="34" charset="0"/>
              </a:rPr>
              <a:t>penamaan</a:t>
            </a:r>
            <a:r>
              <a:rPr lang="en-US" dirty="0">
                <a:latin typeface="Arial" pitchFamily="34" charset="0"/>
                <a:cs typeface="Arial" pitchFamily="34" charset="0"/>
              </a:rPr>
              <a:t> </a:t>
            </a:r>
            <a:r>
              <a:rPr lang="en-US" dirty="0" err="1">
                <a:latin typeface="Arial" pitchFamily="34" charset="0"/>
                <a:cs typeface="Arial" pitchFamily="34" charset="0"/>
              </a:rPr>
              <a:t>asam</a:t>
            </a:r>
            <a:r>
              <a:rPr lang="en-US" dirty="0">
                <a:latin typeface="Arial" pitchFamily="34" charset="0"/>
                <a:cs typeface="Arial" pitchFamily="34" charset="0"/>
              </a:rPr>
              <a:t> </a:t>
            </a:r>
            <a:r>
              <a:rPr lang="en-US" dirty="0" err="1">
                <a:latin typeface="Arial" pitchFamily="34" charset="0"/>
                <a:cs typeface="Arial" pitchFamily="34" charset="0"/>
              </a:rPr>
              <a:t>karboksilat</a:t>
            </a:r>
            <a:r>
              <a:rPr lang="en-US" dirty="0">
                <a:latin typeface="Arial" pitchFamily="34" charset="0"/>
                <a:cs typeface="Arial" pitchFamily="34" charset="0"/>
              </a:rPr>
              <a:t> </a:t>
            </a:r>
            <a:r>
              <a:rPr lang="en-US" dirty="0" err="1">
                <a:latin typeface="Arial" pitchFamily="34" charset="0"/>
                <a:cs typeface="Arial" pitchFamily="34" charset="0"/>
              </a:rPr>
              <a:t>dengan</a:t>
            </a:r>
            <a:r>
              <a:rPr lang="en-US" dirty="0">
                <a:latin typeface="Arial" pitchFamily="34" charset="0"/>
                <a:cs typeface="Arial" pitchFamily="34" charset="0"/>
              </a:rPr>
              <a:t> </a:t>
            </a:r>
            <a:r>
              <a:rPr lang="en-US" dirty="0" err="1">
                <a:latin typeface="Arial" pitchFamily="34" charset="0"/>
                <a:cs typeface="Arial" pitchFamily="34" charset="0"/>
              </a:rPr>
              <a:t>mengganti</a:t>
            </a:r>
            <a:r>
              <a:rPr lang="en-US" dirty="0">
                <a:latin typeface="Arial" pitchFamily="34" charset="0"/>
                <a:cs typeface="Arial" pitchFamily="34" charset="0"/>
              </a:rPr>
              <a:t> </a:t>
            </a:r>
            <a:r>
              <a:rPr lang="en-US" dirty="0" err="1">
                <a:latin typeface="Arial" pitchFamily="34" charset="0"/>
                <a:cs typeface="Arial" pitchFamily="34" charset="0"/>
              </a:rPr>
              <a:t>awalan</a:t>
            </a:r>
            <a:r>
              <a:rPr lang="en-US" dirty="0">
                <a:latin typeface="Arial" pitchFamily="34" charset="0"/>
                <a:cs typeface="Arial" pitchFamily="34" charset="0"/>
              </a:rPr>
              <a:t> </a:t>
            </a:r>
            <a:r>
              <a:rPr lang="en-US" dirty="0" err="1">
                <a:latin typeface="Arial" pitchFamily="34" charset="0"/>
                <a:cs typeface="Arial" pitchFamily="34" charset="0"/>
              </a:rPr>
              <a:t>asam</a:t>
            </a:r>
            <a:r>
              <a:rPr lang="en-US" dirty="0">
                <a:latin typeface="Arial" pitchFamily="34" charset="0"/>
                <a:cs typeface="Arial" pitchFamily="34" charset="0"/>
              </a:rPr>
              <a:t> </a:t>
            </a:r>
            <a:r>
              <a:rPr lang="en-US" dirty="0" err="1">
                <a:latin typeface="Arial" pitchFamily="34" charset="0"/>
                <a:cs typeface="Arial" pitchFamily="34" charset="0"/>
              </a:rPr>
              <a:t>dengan</a:t>
            </a:r>
            <a:r>
              <a:rPr lang="en-US" dirty="0">
                <a:latin typeface="Arial" pitchFamily="34" charset="0"/>
                <a:cs typeface="Arial" pitchFamily="34" charset="0"/>
              </a:rPr>
              <a:t> </a:t>
            </a:r>
            <a:r>
              <a:rPr lang="en-US" dirty="0" err="1">
                <a:latin typeface="Arial" pitchFamily="34" charset="0"/>
                <a:cs typeface="Arial" pitchFamily="34" charset="0"/>
              </a:rPr>
              <a:t>nama</a:t>
            </a:r>
            <a:r>
              <a:rPr lang="en-US" dirty="0">
                <a:latin typeface="Arial" pitchFamily="34" charset="0"/>
                <a:cs typeface="Arial" pitchFamily="34" charset="0"/>
              </a:rPr>
              <a:t> </a:t>
            </a:r>
            <a:r>
              <a:rPr lang="en-US" dirty="0" err="1">
                <a:latin typeface="Arial" pitchFamily="34" charset="0"/>
                <a:cs typeface="Arial" pitchFamily="34" charset="0"/>
              </a:rPr>
              <a:t>gugus</a:t>
            </a:r>
            <a:r>
              <a:rPr lang="en-US" dirty="0">
                <a:latin typeface="Arial" pitchFamily="34" charset="0"/>
                <a:cs typeface="Arial" pitchFamily="34" charset="0"/>
              </a:rPr>
              <a:t> </a:t>
            </a:r>
            <a:r>
              <a:rPr lang="en-US" dirty="0" err="1">
                <a:latin typeface="Arial" pitchFamily="34" charset="0"/>
                <a:cs typeface="Arial" pitchFamily="34" charset="0"/>
              </a:rPr>
              <a:t>alkil</a:t>
            </a:r>
            <a:r>
              <a:rPr lang="en-US" dirty="0">
                <a:latin typeface="Arial" pitchFamily="34" charset="0"/>
                <a:cs typeface="Arial" pitchFamily="34" charset="0"/>
              </a:rPr>
              <a:t> yang </a:t>
            </a:r>
            <a:r>
              <a:rPr lang="en-US" dirty="0" err="1">
                <a:latin typeface="Arial" pitchFamily="34" charset="0"/>
                <a:cs typeface="Arial" pitchFamily="34" charset="0"/>
              </a:rPr>
              <a:t>diikat</a:t>
            </a:r>
            <a:r>
              <a:rPr lang="en-US" dirty="0">
                <a:latin typeface="Arial" pitchFamily="34" charset="0"/>
                <a:cs typeface="Arial" pitchFamily="34" charset="0"/>
              </a:rPr>
              <a:t>.</a:t>
            </a:r>
          </a:p>
        </p:txBody>
      </p:sp>
      <p:sp>
        <p:nvSpPr>
          <p:cNvPr id="4" name="Rectangle 3"/>
          <p:cNvSpPr/>
          <p:nvPr/>
        </p:nvSpPr>
        <p:spPr>
          <a:xfrm>
            <a:off x="457200" y="2191940"/>
            <a:ext cx="2706703" cy="369332"/>
          </a:xfrm>
          <a:prstGeom prst="rect">
            <a:avLst/>
          </a:prstGeom>
          <a:ln>
            <a:prstDash val="lgDash"/>
          </a:ln>
        </p:spPr>
        <p:style>
          <a:lnRef idx="2">
            <a:schemeClr val="accent4"/>
          </a:lnRef>
          <a:fillRef idx="1">
            <a:schemeClr val="lt1"/>
          </a:fillRef>
          <a:effectRef idx="0">
            <a:schemeClr val="accent4"/>
          </a:effectRef>
          <a:fontRef idx="minor">
            <a:schemeClr val="dk1"/>
          </a:fontRef>
        </p:style>
        <p:txBody>
          <a:bodyPr wrap="none">
            <a:spAutoFit/>
          </a:bodyPr>
          <a:lstStyle/>
          <a:p>
            <a:r>
              <a:rPr lang="en-US" b="1" dirty="0">
                <a:latin typeface="Arial" pitchFamily="34" charset="0"/>
                <a:cs typeface="Arial" pitchFamily="34" charset="0"/>
              </a:rPr>
              <a:t>Tata </a:t>
            </a:r>
            <a:r>
              <a:rPr lang="en-US" b="1" dirty="0" err="1">
                <a:latin typeface="Arial" pitchFamily="34" charset="0"/>
                <a:cs typeface="Arial" pitchFamily="34" charset="0"/>
              </a:rPr>
              <a:t>nama</a:t>
            </a:r>
            <a:r>
              <a:rPr lang="en-US" b="1" dirty="0">
                <a:latin typeface="Arial" pitchFamily="34" charset="0"/>
                <a:cs typeface="Arial" pitchFamily="34" charset="0"/>
              </a:rPr>
              <a:t> </a:t>
            </a:r>
            <a:r>
              <a:rPr lang="en-US" b="1" dirty="0" smtClean="0">
                <a:latin typeface="Arial" pitchFamily="34" charset="0"/>
                <a:cs typeface="Arial" pitchFamily="34" charset="0"/>
              </a:rPr>
              <a:t>trivial Ester:</a:t>
            </a:r>
            <a:endParaRPr lang="en-US" b="1" dirty="0">
              <a:latin typeface="Arial" pitchFamily="34" charset="0"/>
              <a:cs typeface="Arial" pitchFamily="34" charset="0"/>
            </a:endParaRPr>
          </a:p>
        </p:txBody>
      </p:sp>
      <p:sp>
        <p:nvSpPr>
          <p:cNvPr id="5" name="Snip Diagonal Corner Rectangle 4"/>
          <p:cNvSpPr/>
          <p:nvPr/>
        </p:nvSpPr>
        <p:spPr>
          <a:xfrm>
            <a:off x="457200" y="2713672"/>
            <a:ext cx="8229600" cy="1763078"/>
          </a:xfrm>
          <a:prstGeom prst="snip2DiagRect">
            <a:avLst/>
          </a:prstGeom>
          <a:solidFill>
            <a:srgbClr val="92D050"/>
          </a:solidFill>
        </p:spPr>
        <p:txBody>
          <a:bodyPr wrap="square">
            <a:spAutoFit/>
          </a:bodyPr>
          <a:lstStyle/>
          <a:p>
            <a:r>
              <a:rPr lang="en-US" dirty="0" err="1">
                <a:latin typeface="Arial" pitchFamily="34" charset="0"/>
                <a:cs typeface="Arial" pitchFamily="34" charset="0"/>
              </a:rPr>
              <a:t>Pada</a:t>
            </a:r>
            <a:r>
              <a:rPr lang="en-US" dirty="0">
                <a:latin typeface="Arial" pitchFamily="34" charset="0"/>
                <a:cs typeface="Arial" pitchFamily="34" charset="0"/>
              </a:rPr>
              <a:t> </a:t>
            </a:r>
            <a:r>
              <a:rPr lang="en-US" dirty="0" err="1">
                <a:latin typeface="Arial" pitchFamily="34" charset="0"/>
                <a:cs typeface="Arial" pitchFamily="34" charset="0"/>
              </a:rPr>
              <a:t>penamaan</a:t>
            </a:r>
            <a:r>
              <a:rPr lang="en-US" dirty="0">
                <a:latin typeface="Arial" pitchFamily="34" charset="0"/>
                <a:cs typeface="Arial" pitchFamily="34" charset="0"/>
              </a:rPr>
              <a:t> </a:t>
            </a:r>
            <a:r>
              <a:rPr lang="en-US" dirty="0" err="1">
                <a:latin typeface="Arial" pitchFamily="34" charset="0"/>
                <a:cs typeface="Arial" pitchFamily="34" charset="0"/>
              </a:rPr>
              <a:t>senyawa</a:t>
            </a:r>
            <a:r>
              <a:rPr lang="en-US" dirty="0">
                <a:latin typeface="Arial" pitchFamily="34" charset="0"/>
                <a:cs typeface="Arial" pitchFamily="34" charset="0"/>
              </a:rPr>
              <a:t> yang </a:t>
            </a:r>
            <a:r>
              <a:rPr lang="en-US" dirty="0" err="1">
                <a:latin typeface="Arial" pitchFamily="34" charset="0"/>
                <a:cs typeface="Arial" pitchFamily="34" charset="0"/>
              </a:rPr>
              <a:t>mengandung</a:t>
            </a:r>
            <a:r>
              <a:rPr lang="en-US" dirty="0">
                <a:latin typeface="Arial" pitchFamily="34" charset="0"/>
                <a:cs typeface="Arial" pitchFamily="34" charset="0"/>
              </a:rPr>
              <a:t> </a:t>
            </a:r>
            <a:r>
              <a:rPr lang="en-US" dirty="0" err="1">
                <a:latin typeface="Arial" pitchFamily="34" charset="0"/>
                <a:cs typeface="Arial" pitchFamily="34" charset="0"/>
              </a:rPr>
              <a:t>gugus</a:t>
            </a:r>
            <a:r>
              <a:rPr lang="en-US" dirty="0">
                <a:latin typeface="Arial" pitchFamily="34" charset="0"/>
                <a:cs typeface="Arial" pitchFamily="34" charset="0"/>
              </a:rPr>
              <a:t> </a:t>
            </a:r>
            <a:r>
              <a:rPr lang="en-US" dirty="0" err="1">
                <a:latin typeface="Arial" pitchFamily="34" charset="0"/>
                <a:cs typeface="Arial" pitchFamily="34" charset="0"/>
              </a:rPr>
              <a:t>karbonil</a:t>
            </a:r>
            <a:r>
              <a:rPr lang="en-US" dirty="0">
                <a:latin typeface="Arial" pitchFamily="34" charset="0"/>
                <a:cs typeface="Arial" pitchFamily="34" charset="0"/>
              </a:rPr>
              <a:t>, </a:t>
            </a:r>
            <a:r>
              <a:rPr lang="en-US" dirty="0" err="1">
                <a:latin typeface="Arial" pitchFamily="34" charset="0"/>
                <a:cs typeface="Arial" pitchFamily="34" charset="0"/>
              </a:rPr>
              <a:t>terkadang</a:t>
            </a:r>
            <a:r>
              <a:rPr lang="en-US" dirty="0">
                <a:latin typeface="Arial" pitchFamily="34" charset="0"/>
                <a:cs typeface="Arial" pitchFamily="34" charset="0"/>
              </a:rPr>
              <a:t> </a:t>
            </a:r>
            <a:r>
              <a:rPr lang="en-US" dirty="0" err="1">
                <a:latin typeface="Arial" pitchFamily="34" charset="0"/>
                <a:cs typeface="Arial" pitchFamily="34" charset="0"/>
              </a:rPr>
              <a:t>digunakan</a:t>
            </a:r>
            <a:r>
              <a:rPr lang="en-US" dirty="0">
                <a:latin typeface="Arial" pitchFamily="34" charset="0"/>
                <a:cs typeface="Arial" pitchFamily="34" charset="0"/>
              </a:rPr>
              <a:t> </a:t>
            </a:r>
            <a:r>
              <a:rPr lang="en-US" dirty="0" err="1">
                <a:latin typeface="Arial" pitchFamily="34" charset="0"/>
                <a:cs typeface="Arial" pitchFamily="34" charset="0"/>
              </a:rPr>
              <a:t>huruf</a:t>
            </a:r>
            <a:r>
              <a:rPr lang="en-US" dirty="0">
                <a:latin typeface="Arial" pitchFamily="34" charset="0"/>
                <a:cs typeface="Arial" pitchFamily="34" charset="0"/>
              </a:rPr>
              <a:t> </a:t>
            </a:r>
            <a:r>
              <a:rPr lang="en-US" dirty="0" err="1">
                <a:latin typeface="Arial" pitchFamily="34" charset="0"/>
                <a:cs typeface="Arial" pitchFamily="34" charset="0"/>
              </a:rPr>
              <a:t>Yunani</a:t>
            </a:r>
            <a:r>
              <a:rPr lang="en-US" dirty="0">
                <a:latin typeface="Arial" pitchFamily="34" charset="0"/>
                <a:cs typeface="Arial" pitchFamily="34" charset="0"/>
              </a:rPr>
              <a:t> </a:t>
            </a:r>
            <a:r>
              <a:rPr lang="en-US" dirty="0" err="1">
                <a:latin typeface="Arial" pitchFamily="34" charset="0"/>
                <a:cs typeface="Arial" pitchFamily="34" charset="0"/>
              </a:rPr>
              <a:t>seperti</a:t>
            </a:r>
            <a:r>
              <a:rPr lang="en-US" dirty="0">
                <a:latin typeface="Arial" pitchFamily="34" charset="0"/>
                <a:cs typeface="Arial" pitchFamily="34" charset="0"/>
              </a:rPr>
              <a:t> </a:t>
            </a:r>
            <a:r>
              <a:rPr lang="en-US" i="1" dirty="0">
                <a:latin typeface="Arial" pitchFamily="34" charset="0"/>
                <a:cs typeface="Arial" pitchFamily="34" charset="0"/>
              </a:rPr>
              <a:t>a</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a:t>
            </a:r>
            <a:r>
              <a:rPr lang="en-US" i="1" dirty="0">
                <a:latin typeface="Arial" pitchFamily="34" charset="0"/>
                <a:cs typeface="Arial" pitchFamily="34" charset="0"/>
              </a:rPr>
              <a:t>b</a:t>
            </a:r>
            <a:r>
              <a:rPr lang="en-US" dirty="0">
                <a:latin typeface="Arial" pitchFamily="34" charset="0"/>
                <a:cs typeface="Arial" pitchFamily="34" charset="0"/>
              </a:rPr>
              <a:t> </a:t>
            </a:r>
            <a:r>
              <a:rPr lang="en-US" dirty="0" err="1">
                <a:latin typeface="Arial" pitchFamily="34" charset="0"/>
                <a:cs typeface="Arial" pitchFamily="34" charset="0"/>
              </a:rPr>
              <a:t>untuk</a:t>
            </a:r>
            <a:r>
              <a:rPr lang="en-US" dirty="0">
                <a:latin typeface="Arial" pitchFamily="34" charset="0"/>
                <a:cs typeface="Arial" pitchFamily="34" charset="0"/>
              </a:rPr>
              <a:t> </a:t>
            </a:r>
            <a:r>
              <a:rPr lang="en-US" dirty="0" err="1">
                <a:latin typeface="Arial" pitchFamily="34" charset="0"/>
                <a:cs typeface="Arial" pitchFamily="34" charset="0"/>
              </a:rPr>
              <a:t>menunjukkan</a:t>
            </a:r>
            <a:r>
              <a:rPr lang="en-US" dirty="0">
                <a:latin typeface="Arial" pitchFamily="34" charset="0"/>
                <a:cs typeface="Arial" pitchFamily="34" charset="0"/>
              </a:rPr>
              <a:t> </a:t>
            </a:r>
            <a:r>
              <a:rPr lang="en-US" dirty="0" err="1">
                <a:latin typeface="Arial" pitchFamily="34" charset="0"/>
                <a:cs typeface="Arial" pitchFamily="34" charset="0"/>
              </a:rPr>
              <a:t>posisi</a:t>
            </a:r>
            <a:r>
              <a:rPr lang="en-US" dirty="0">
                <a:latin typeface="Arial" pitchFamily="34" charset="0"/>
                <a:cs typeface="Arial" pitchFamily="34" charset="0"/>
              </a:rPr>
              <a:t> </a:t>
            </a:r>
            <a:r>
              <a:rPr lang="en-US" dirty="0" err="1">
                <a:latin typeface="Arial" pitchFamily="34" charset="0"/>
                <a:cs typeface="Arial" pitchFamily="34" charset="0"/>
              </a:rPr>
              <a:t>relatif</a:t>
            </a:r>
            <a:r>
              <a:rPr lang="en-US" dirty="0">
                <a:latin typeface="Arial" pitchFamily="34" charset="0"/>
                <a:cs typeface="Arial" pitchFamily="34" charset="0"/>
              </a:rPr>
              <a:t> atom-atom </a:t>
            </a:r>
            <a:r>
              <a:rPr lang="en-US" dirty="0" err="1">
                <a:latin typeface="Arial" pitchFamily="34" charset="0"/>
                <a:cs typeface="Arial" pitchFamily="34" charset="0"/>
              </a:rPr>
              <a:t>karbon</a:t>
            </a:r>
            <a:r>
              <a:rPr lang="en-US" dirty="0">
                <a:latin typeface="Arial" pitchFamily="34" charset="0"/>
                <a:cs typeface="Arial" pitchFamily="34" charset="0"/>
              </a:rPr>
              <a:t> </a:t>
            </a:r>
            <a:r>
              <a:rPr lang="en-US" dirty="0" err="1">
                <a:latin typeface="Arial" pitchFamily="34" charset="0"/>
                <a:cs typeface="Arial" pitchFamily="34" charset="0"/>
              </a:rPr>
              <a:t>terhadap</a:t>
            </a:r>
            <a:r>
              <a:rPr lang="en-US" dirty="0">
                <a:latin typeface="Arial" pitchFamily="34" charset="0"/>
                <a:cs typeface="Arial" pitchFamily="34" charset="0"/>
              </a:rPr>
              <a:t> </a:t>
            </a:r>
            <a:r>
              <a:rPr lang="en-US" dirty="0" err="1">
                <a:latin typeface="Arial" pitchFamily="34" charset="0"/>
                <a:cs typeface="Arial" pitchFamily="34" charset="0"/>
              </a:rPr>
              <a:t>gugus</a:t>
            </a:r>
            <a:r>
              <a:rPr lang="en-US" dirty="0">
                <a:latin typeface="Arial" pitchFamily="34" charset="0"/>
                <a:cs typeface="Arial" pitchFamily="34" charset="0"/>
              </a:rPr>
              <a:t> </a:t>
            </a:r>
            <a:r>
              <a:rPr lang="en-US" dirty="0" err="1">
                <a:latin typeface="Arial" pitchFamily="34" charset="0"/>
                <a:cs typeface="Arial" pitchFamily="34" charset="0"/>
              </a:rPr>
              <a:t>karbonil</a:t>
            </a:r>
            <a:r>
              <a:rPr lang="en-US" dirty="0">
                <a:latin typeface="Arial" pitchFamily="34" charset="0"/>
                <a:cs typeface="Arial" pitchFamily="34" charset="0"/>
              </a:rPr>
              <a:t>. </a:t>
            </a:r>
            <a:r>
              <a:rPr lang="en-US" dirty="0" err="1">
                <a:latin typeface="Arial" pitchFamily="34" charset="0"/>
                <a:cs typeface="Arial" pitchFamily="34" charset="0"/>
              </a:rPr>
              <a:t>Karbon</a:t>
            </a:r>
            <a:r>
              <a:rPr lang="en-US" dirty="0">
                <a:latin typeface="Arial" pitchFamily="34" charset="0"/>
                <a:cs typeface="Arial" pitchFamily="34" charset="0"/>
              </a:rPr>
              <a:t> </a:t>
            </a:r>
            <a:r>
              <a:rPr lang="en-US" dirty="0" err="1">
                <a:latin typeface="Arial" pitchFamily="34" charset="0"/>
                <a:cs typeface="Arial" pitchFamily="34" charset="0"/>
              </a:rPr>
              <a:t>alfa</a:t>
            </a:r>
            <a:r>
              <a:rPr lang="en-US" dirty="0">
                <a:latin typeface="Arial" pitchFamily="34" charset="0"/>
                <a:cs typeface="Arial" pitchFamily="34" charset="0"/>
              </a:rPr>
              <a:t> </a:t>
            </a:r>
            <a:r>
              <a:rPr lang="en-US" dirty="0" err="1">
                <a:latin typeface="Arial" pitchFamily="34" charset="0"/>
                <a:cs typeface="Arial" pitchFamily="34" charset="0"/>
              </a:rPr>
              <a:t>merupakan</a:t>
            </a:r>
            <a:r>
              <a:rPr lang="en-US" dirty="0">
                <a:latin typeface="Arial" pitchFamily="34" charset="0"/>
                <a:cs typeface="Arial" pitchFamily="34" charset="0"/>
              </a:rPr>
              <a:t> atom </a:t>
            </a:r>
            <a:r>
              <a:rPr lang="en-US" dirty="0" err="1">
                <a:latin typeface="Arial" pitchFamily="34" charset="0"/>
                <a:cs typeface="Arial" pitchFamily="34" charset="0"/>
              </a:rPr>
              <a:t>karbon</a:t>
            </a:r>
            <a:r>
              <a:rPr lang="en-US" dirty="0">
                <a:latin typeface="Arial" pitchFamily="34" charset="0"/>
                <a:cs typeface="Arial" pitchFamily="34" charset="0"/>
              </a:rPr>
              <a:t> </a:t>
            </a:r>
            <a:r>
              <a:rPr lang="en-US" dirty="0" err="1">
                <a:latin typeface="Arial" pitchFamily="34" charset="0"/>
                <a:cs typeface="Arial" pitchFamily="34" charset="0"/>
              </a:rPr>
              <a:t>pertama</a:t>
            </a:r>
            <a:r>
              <a:rPr lang="en-US" dirty="0">
                <a:latin typeface="Arial" pitchFamily="34" charset="0"/>
                <a:cs typeface="Arial" pitchFamily="34" charset="0"/>
              </a:rPr>
              <a:t> </a:t>
            </a:r>
            <a:r>
              <a:rPr lang="en-US" dirty="0" err="1">
                <a:latin typeface="Arial" pitchFamily="34" charset="0"/>
                <a:cs typeface="Arial" pitchFamily="34" charset="0"/>
              </a:rPr>
              <a:t>setelah</a:t>
            </a:r>
            <a:r>
              <a:rPr lang="en-US" dirty="0">
                <a:latin typeface="Arial" pitchFamily="34" charset="0"/>
                <a:cs typeface="Arial" pitchFamily="34" charset="0"/>
              </a:rPr>
              <a:t> </a:t>
            </a:r>
            <a:r>
              <a:rPr lang="en-US" dirty="0" err="1">
                <a:latin typeface="Arial" pitchFamily="34" charset="0"/>
                <a:cs typeface="Arial" pitchFamily="34" charset="0"/>
              </a:rPr>
              <a:t>gugus</a:t>
            </a:r>
            <a:r>
              <a:rPr lang="en-US" dirty="0">
                <a:latin typeface="Arial" pitchFamily="34" charset="0"/>
                <a:cs typeface="Arial" pitchFamily="34" charset="0"/>
              </a:rPr>
              <a:t> </a:t>
            </a:r>
            <a:r>
              <a:rPr lang="en-US" dirty="0" err="1">
                <a:latin typeface="Arial" pitchFamily="34" charset="0"/>
                <a:cs typeface="Arial" pitchFamily="34" charset="0"/>
              </a:rPr>
              <a:t>karbonil</a:t>
            </a:r>
            <a:r>
              <a:rPr lang="en-US" dirty="0">
                <a:latin typeface="Arial" pitchFamily="34" charset="0"/>
                <a:cs typeface="Arial" pitchFamily="34" charset="0"/>
              </a:rPr>
              <a:t>, </a:t>
            </a:r>
            <a:r>
              <a:rPr lang="en-US" dirty="0" err="1">
                <a:latin typeface="Arial" pitchFamily="34" charset="0"/>
                <a:cs typeface="Arial" pitchFamily="34" charset="0"/>
              </a:rPr>
              <a:t>karbon</a:t>
            </a:r>
            <a:r>
              <a:rPr lang="en-US" dirty="0">
                <a:latin typeface="Arial" pitchFamily="34" charset="0"/>
                <a:cs typeface="Arial" pitchFamily="34" charset="0"/>
              </a:rPr>
              <a:t> beta </a:t>
            </a:r>
            <a:r>
              <a:rPr lang="en-US" dirty="0" err="1">
                <a:latin typeface="Arial" pitchFamily="34" charset="0"/>
                <a:cs typeface="Arial" pitchFamily="34" charset="0"/>
              </a:rPr>
              <a:t>merupakan</a:t>
            </a:r>
            <a:r>
              <a:rPr lang="en-US" dirty="0">
                <a:latin typeface="Arial" pitchFamily="34" charset="0"/>
                <a:cs typeface="Arial" pitchFamily="34" charset="0"/>
              </a:rPr>
              <a:t> </a:t>
            </a:r>
            <a:r>
              <a:rPr lang="en-US" dirty="0" err="1">
                <a:latin typeface="Arial" pitchFamily="34" charset="0"/>
                <a:cs typeface="Arial" pitchFamily="34" charset="0"/>
              </a:rPr>
              <a:t>karbon</a:t>
            </a:r>
            <a:r>
              <a:rPr lang="en-US" dirty="0">
                <a:latin typeface="Arial" pitchFamily="34" charset="0"/>
                <a:cs typeface="Arial" pitchFamily="34" charset="0"/>
              </a:rPr>
              <a:t> </a:t>
            </a:r>
            <a:r>
              <a:rPr lang="en-US" dirty="0" err="1">
                <a:latin typeface="Arial" pitchFamily="34" charset="0"/>
                <a:cs typeface="Arial" pitchFamily="34" charset="0"/>
              </a:rPr>
              <a:t>kedua</a:t>
            </a:r>
            <a:r>
              <a:rPr lang="en-US" dirty="0">
                <a:latin typeface="Arial" pitchFamily="34" charset="0"/>
                <a:cs typeface="Arial" pitchFamily="34" charset="0"/>
              </a:rPr>
              <a:t> </a:t>
            </a:r>
            <a:r>
              <a:rPr lang="en-US" dirty="0" err="1">
                <a:latin typeface="Arial" pitchFamily="34" charset="0"/>
                <a:cs typeface="Arial" pitchFamily="34" charset="0"/>
              </a:rPr>
              <a:t>setelah</a:t>
            </a:r>
            <a:r>
              <a:rPr lang="en-US" dirty="0">
                <a:latin typeface="Arial" pitchFamily="34" charset="0"/>
                <a:cs typeface="Arial" pitchFamily="34" charset="0"/>
              </a:rPr>
              <a:t> </a:t>
            </a:r>
            <a:r>
              <a:rPr lang="en-US" dirty="0" err="1">
                <a:latin typeface="Arial" pitchFamily="34" charset="0"/>
                <a:cs typeface="Arial" pitchFamily="34" charset="0"/>
              </a:rPr>
              <a:t>gugus</a:t>
            </a:r>
            <a:r>
              <a:rPr lang="en-US" dirty="0">
                <a:latin typeface="Arial" pitchFamily="34" charset="0"/>
                <a:cs typeface="Arial" pitchFamily="34" charset="0"/>
              </a:rPr>
              <a:t> </a:t>
            </a:r>
            <a:r>
              <a:rPr lang="en-US" dirty="0" err="1">
                <a:latin typeface="Arial" pitchFamily="34" charset="0"/>
                <a:cs typeface="Arial" pitchFamily="34" charset="0"/>
              </a:rPr>
              <a:t>karbonil</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a:latin typeface="Arial" pitchFamily="34" charset="0"/>
                <a:cs typeface="Arial" pitchFamily="34" charset="0"/>
              </a:rPr>
              <a:t>seterusnya</a:t>
            </a:r>
            <a:r>
              <a:rPr lang="en-US" dirty="0">
                <a:latin typeface="Arial" pitchFamily="34" charset="0"/>
                <a:cs typeface="Arial" pitchFamily="34" charset="0"/>
              </a:rPr>
              <a:t>.</a:t>
            </a:r>
          </a:p>
        </p:txBody>
      </p:sp>
    </p:spTree>
    <p:extLst>
      <p:ext uri="{BB962C8B-B14F-4D97-AF65-F5344CB8AC3E}">
        <p14:creationId xmlns:p14="http://schemas.microsoft.com/office/powerpoint/2010/main" val="26540234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278441252"/>
              </p:ext>
            </p:extLst>
          </p:nvPr>
        </p:nvGraphicFramePr>
        <p:xfrm>
          <a:off x="381000" y="819150"/>
          <a:ext cx="8610600" cy="2514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Chevron 8"/>
          <p:cNvSpPr/>
          <p:nvPr/>
        </p:nvSpPr>
        <p:spPr>
          <a:xfrm>
            <a:off x="304800" y="285750"/>
            <a:ext cx="3064377" cy="369332"/>
          </a:xfrm>
          <a:prstGeom prst="chevron">
            <a:avLst/>
          </a:prstGeom>
          <a:ln>
            <a:prstDash val="sysDot"/>
          </a:ln>
        </p:spPr>
        <p:style>
          <a:lnRef idx="2">
            <a:schemeClr val="accent3"/>
          </a:lnRef>
          <a:fillRef idx="1">
            <a:schemeClr val="lt1"/>
          </a:fillRef>
          <a:effectRef idx="0">
            <a:schemeClr val="accent3"/>
          </a:effectRef>
          <a:fontRef idx="minor">
            <a:schemeClr val="dk1"/>
          </a:fontRef>
        </p:style>
        <p:txBody>
          <a:bodyPr wrap="none">
            <a:spAutoFit/>
          </a:bodyPr>
          <a:lstStyle/>
          <a:p>
            <a:r>
              <a:rPr lang="id-ID" i="1" dirty="0" smtClean="0"/>
              <a:t>Sifat fisis asam karboksilat</a:t>
            </a:r>
            <a:endParaRPr lang="id-ID" i="1" dirty="0"/>
          </a:p>
        </p:txBody>
      </p:sp>
      <p:sp>
        <p:nvSpPr>
          <p:cNvPr id="10" name="Chevron 9"/>
          <p:cNvSpPr/>
          <p:nvPr/>
        </p:nvSpPr>
        <p:spPr>
          <a:xfrm>
            <a:off x="533400" y="3421618"/>
            <a:ext cx="2001027" cy="369332"/>
          </a:xfrm>
          <a:prstGeom prst="chevron">
            <a:avLst/>
          </a:prstGeom>
          <a:ln>
            <a:prstDash val="sysDot"/>
          </a:ln>
        </p:spPr>
        <p:style>
          <a:lnRef idx="2">
            <a:schemeClr val="accent2"/>
          </a:lnRef>
          <a:fillRef idx="1">
            <a:schemeClr val="lt1"/>
          </a:fillRef>
          <a:effectRef idx="0">
            <a:schemeClr val="accent2"/>
          </a:effectRef>
          <a:fontRef idx="minor">
            <a:schemeClr val="dk1"/>
          </a:fontRef>
        </p:style>
        <p:txBody>
          <a:bodyPr wrap="none">
            <a:spAutoFit/>
          </a:bodyPr>
          <a:lstStyle/>
          <a:p>
            <a:r>
              <a:rPr lang="id-ID" i="1" dirty="0"/>
              <a:t>Sifat fisis ester</a:t>
            </a:r>
          </a:p>
        </p:txBody>
      </p:sp>
      <p:sp>
        <p:nvSpPr>
          <p:cNvPr id="11" name="Rectangle 10"/>
          <p:cNvSpPr/>
          <p:nvPr/>
        </p:nvSpPr>
        <p:spPr>
          <a:xfrm>
            <a:off x="990600" y="3881150"/>
            <a:ext cx="7010400" cy="738664"/>
          </a:xfrm>
          <a:prstGeom prst="rect">
            <a:avLst/>
          </a:prstGeom>
          <a:solidFill>
            <a:srgbClr val="FB8571"/>
          </a:solidFill>
        </p:spPr>
        <p:txBody>
          <a:bodyPr wrap="square">
            <a:spAutoFit/>
          </a:bodyPr>
          <a:lstStyle/>
          <a:p>
            <a:r>
              <a:rPr lang="id-ID" sz="1400" dirty="0"/>
              <a:t>Ester suku rendah merupakan senyawa yang mudah </a:t>
            </a:r>
            <a:r>
              <a:rPr lang="id-ID" sz="1400" dirty="0" smtClean="0"/>
              <a:t>menguap dan </a:t>
            </a:r>
            <a:r>
              <a:rPr lang="id-ID" sz="1400" dirty="0"/>
              <a:t>memberikan bau yang sedap (harum). Semakin banyak </a:t>
            </a:r>
            <a:r>
              <a:rPr lang="id-ID" sz="1400" dirty="0" smtClean="0"/>
              <a:t>atom karbonnya</a:t>
            </a:r>
            <a:r>
              <a:rPr lang="id-ID" sz="1400" dirty="0"/>
              <a:t>, semakin tinggi titik didihnya. Ester suku tinggi </a:t>
            </a:r>
            <a:r>
              <a:rPr lang="id-ID" sz="1400" dirty="0" smtClean="0"/>
              <a:t>sukar larut </a:t>
            </a:r>
            <a:r>
              <a:rPr lang="id-ID" sz="1400" dirty="0"/>
              <a:t>dalam air, tetapi mudah larut dalam eter atau CS2.</a:t>
            </a:r>
          </a:p>
        </p:txBody>
      </p:sp>
    </p:spTree>
    <p:extLst>
      <p:ext uri="{BB962C8B-B14F-4D97-AF65-F5344CB8AC3E}">
        <p14:creationId xmlns:p14="http://schemas.microsoft.com/office/powerpoint/2010/main" val="6680234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75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9" grpId="0" animBg="1"/>
      <p:bldP spid="10"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hevron 3"/>
          <p:cNvSpPr/>
          <p:nvPr/>
        </p:nvSpPr>
        <p:spPr>
          <a:xfrm>
            <a:off x="304800" y="285750"/>
            <a:ext cx="3263043" cy="369332"/>
          </a:xfrm>
          <a:prstGeom prst="chevron">
            <a:avLst/>
          </a:prstGeom>
          <a:ln>
            <a:prstDash val="sysDot"/>
          </a:ln>
        </p:spPr>
        <p:style>
          <a:lnRef idx="2">
            <a:schemeClr val="accent5"/>
          </a:lnRef>
          <a:fillRef idx="1">
            <a:schemeClr val="lt1"/>
          </a:fillRef>
          <a:effectRef idx="0">
            <a:schemeClr val="accent5"/>
          </a:effectRef>
          <a:fontRef idx="minor">
            <a:schemeClr val="dk1"/>
          </a:fontRef>
        </p:style>
        <p:txBody>
          <a:bodyPr wrap="none">
            <a:spAutoFit/>
          </a:bodyPr>
          <a:lstStyle/>
          <a:p>
            <a:r>
              <a:rPr lang="id-ID" b="1" i="1" dirty="0"/>
              <a:t>Sifat kimia asam </a:t>
            </a:r>
            <a:r>
              <a:rPr lang="id-ID" b="1" i="1" dirty="0" smtClean="0"/>
              <a:t>karboksilat</a:t>
            </a:r>
            <a:endParaRPr lang="id-ID" b="1" i="1" dirty="0"/>
          </a:p>
        </p:txBody>
      </p:sp>
      <p:sp>
        <p:nvSpPr>
          <p:cNvPr id="5" name="Rectangle 4"/>
          <p:cNvSpPr/>
          <p:nvPr/>
        </p:nvSpPr>
        <p:spPr>
          <a:xfrm>
            <a:off x="381000" y="895350"/>
            <a:ext cx="4572000" cy="646331"/>
          </a:xfrm>
          <a:prstGeom prst="rect">
            <a:avLst/>
          </a:prstGeom>
        </p:spPr>
        <p:txBody>
          <a:bodyPr>
            <a:spAutoFit/>
          </a:bodyPr>
          <a:lstStyle/>
          <a:p>
            <a:r>
              <a:rPr lang="id-ID" dirty="0" smtClean="0">
                <a:solidFill>
                  <a:schemeClr val="accent6">
                    <a:lumMod val="75000"/>
                  </a:schemeClr>
                </a:solidFill>
              </a:rPr>
              <a:t>1. Nilai tetapan </a:t>
            </a:r>
            <a:r>
              <a:rPr lang="id-ID" dirty="0">
                <a:solidFill>
                  <a:schemeClr val="accent6">
                    <a:lumMod val="75000"/>
                  </a:schemeClr>
                </a:solidFill>
              </a:rPr>
              <a:t>kesetimbangan (</a:t>
            </a:r>
            <a:r>
              <a:rPr lang="id-ID" i="1" dirty="0">
                <a:solidFill>
                  <a:schemeClr val="accent6">
                    <a:lumMod val="75000"/>
                  </a:schemeClr>
                </a:solidFill>
              </a:rPr>
              <a:t>Ka) asam karboksilat </a:t>
            </a:r>
            <a:r>
              <a:rPr lang="id-ID" i="1" dirty="0" smtClean="0">
                <a:solidFill>
                  <a:schemeClr val="accent6">
                    <a:lumMod val="75000"/>
                  </a:schemeClr>
                </a:solidFill>
              </a:rPr>
              <a:t>berkisar </a:t>
            </a:r>
            <a:r>
              <a:rPr lang="id-ID" dirty="0" smtClean="0">
                <a:solidFill>
                  <a:schemeClr val="accent6">
                    <a:lumMod val="75000"/>
                  </a:schemeClr>
                </a:solidFill>
              </a:rPr>
              <a:t>10</a:t>
            </a:r>
            <a:r>
              <a:rPr lang="id-ID" baseline="30000" dirty="0" smtClean="0">
                <a:solidFill>
                  <a:schemeClr val="accent6">
                    <a:lumMod val="75000"/>
                  </a:schemeClr>
                </a:solidFill>
              </a:rPr>
              <a:t>-5</a:t>
            </a:r>
            <a:r>
              <a:rPr lang="id-ID" dirty="0" smtClean="0">
                <a:solidFill>
                  <a:schemeClr val="accent6">
                    <a:lumMod val="75000"/>
                  </a:schemeClr>
                </a:solidFill>
              </a:rPr>
              <a:t>.</a:t>
            </a:r>
            <a:endParaRPr lang="id-ID" dirty="0">
              <a:solidFill>
                <a:schemeClr val="accent6">
                  <a:lumMod val="75000"/>
                </a:schemeClr>
              </a:solidFill>
            </a:endParaRPr>
          </a:p>
        </p:txBody>
      </p:sp>
      <p:sp>
        <p:nvSpPr>
          <p:cNvPr id="6" name="Rectangle 5"/>
          <p:cNvSpPr/>
          <p:nvPr/>
        </p:nvSpPr>
        <p:spPr>
          <a:xfrm>
            <a:off x="401320" y="2382619"/>
            <a:ext cx="4572000" cy="646331"/>
          </a:xfrm>
          <a:prstGeom prst="rect">
            <a:avLst/>
          </a:prstGeom>
        </p:spPr>
        <p:txBody>
          <a:bodyPr>
            <a:spAutoFit/>
          </a:bodyPr>
          <a:lstStyle/>
          <a:p>
            <a:r>
              <a:rPr lang="id-ID" dirty="0" smtClean="0">
                <a:solidFill>
                  <a:schemeClr val="accent5">
                    <a:lumMod val="75000"/>
                  </a:schemeClr>
                </a:solidFill>
              </a:rPr>
              <a:t>2. Reaksi asam karboksilat dengan basa atau logam reaktif</a:t>
            </a:r>
            <a:endParaRPr lang="id-ID" dirty="0">
              <a:solidFill>
                <a:schemeClr val="accent5">
                  <a:lumMod val="75000"/>
                </a:schemeClr>
              </a:solidFill>
            </a:endParaRPr>
          </a:p>
        </p:txBody>
      </p:sp>
      <p:sp>
        <p:nvSpPr>
          <p:cNvPr id="7" name="Rectangle 6"/>
          <p:cNvSpPr/>
          <p:nvPr/>
        </p:nvSpPr>
        <p:spPr>
          <a:xfrm>
            <a:off x="4953000" y="851276"/>
            <a:ext cx="3346557" cy="369332"/>
          </a:xfrm>
          <a:prstGeom prst="rect">
            <a:avLst/>
          </a:prstGeom>
        </p:spPr>
        <p:txBody>
          <a:bodyPr wrap="none">
            <a:spAutoFit/>
          </a:bodyPr>
          <a:lstStyle/>
          <a:p>
            <a:r>
              <a:rPr lang="id-ID" dirty="0" smtClean="0">
                <a:solidFill>
                  <a:schemeClr val="accent4">
                    <a:lumMod val="75000"/>
                  </a:schemeClr>
                </a:solidFill>
              </a:rPr>
              <a:t>3. Reaksi </a:t>
            </a:r>
            <a:r>
              <a:rPr lang="id-ID" dirty="0">
                <a:solidFill>
                  <a:schemeClr val="accent4">
                    <a:lumMod val="75000"/>
                  </a:schemeClr>
                </a:solidFill>
              </a:rPr>
              <a:t>penggantian gugus –OH </a:t>
            </a:r>
          </a:p>
        </p:txBody>
      </p:sp>
      <p:sp>
        <p:nvSpPr>
          <p:cNvPr id="8" name="Rectangle 7"/>
          <p:cNvSpPr/>
          <p:nvPr/>
        </p:nvSpPr>
        <p:spPr>
          <a:xfrm>
            <a:off x="5222240" y="1232357"/>
            <a:ext cx="4572000" cy="276999"/>
          </a:xfrm>
          <a:prstGeom prst="rect">
            <a:avLst/>
          </a:prstGeom>
        </p:spPr>
        <p:txBody>
          <a:bodyPr>
            <a:spAutoFit/>
          </a:bodyPr>
          <a:lstStyle/>
          <a:p>
            <a:r>
              <a:rPr lang="id-ID" sz="1200" dirty="0"/>
              <a:t>Reaksi </a:t>
            </a:r>
            <a:r>
              <a:rPr lang="id-ID" sz="1200" dirty="0" smtClean="0"/>
              <a:t>dengan </a:t>
            </a:r>
            <a:r>
              <a:rPr lang="id-ID" sz="1200" dirty="0"/>
              <a:t>PCl</a:t>
            </a:r>
            <a:r>
              <a:rPr lang="id-ID" sz="1200" baseline="-25000" dirty="0"/>
              <a:t>5</a:t>
            </a:r>
            <a:r>
              <a:rPr lang="id-ID" sz="1200" dirty="0"/>
              <a:t>, PCl</a:t>
            </a:r>
            <a:r>
              <a:rPr lang="id-ID" sz="1200" baseline="-25000" dirty="0"/>
              <a:t>3</a:t>
            </a:r>
            <a:r>
              <a:rPr lang="id-ID" sz="1200" dirty="0"/>
              <a:t>, </a:t>
            </a:r>
            <a:r>
              <a:rPr lang="id-ID" sz="1200" dirty="0" smtClean="0"/>
              <a:t>atau SOCl</a:t>
            </a:r>
            <a:r>
              <a:rPr lang="id-ID" sz="1200" baseline="-25000" dirty="0" smtClean="0"/>
              <a:t>2</a:t>
            </a:r>
            <a:endParaRPr lang="id-ID" sz="1200" baseline="-25000" dirty="0"/>
          </a:p>
        </p:txBody>
      </p:sp>
      <p:sp>
        <p:nvSpPr>
          <p:cNvPr id="9" name="Rectangle 8"/>
          <p:cNvSpPr/>
          <p:nvPr/>
        </p:nvSpPr>
        <p:spPr>
          <a:xfrm>
            <a:off x="5271200" y="1971586"/>
            <a:ext cx="1386342" cy="276999"/>
          </a:xfrm>
          <a:prstGeom prst="rect">
            <a:avLst/>
          </a:prstGeom>
        </p:spPr>
        <p:txBody>
          <a:bodyPr wrap="none">
            <a:spAutoFit/>
          </a:bodyPr>
          <a:lstStyle/>
          <a:p>
            <a:r>
              <a:rPr lang="id-ID" sz="1200" dirty="0"/>
              <a:t>Reaksi </a:t>
            </a:r>
            <a:r>
              <a:rPr lang="id-ID" sz="1200" dirty="0" smtClean="0"/>
              <a:t>dengan </a:t>
            </a:r>
            <a:r>
              <a:rPr lang="id-ID" sz="1200" dirty="0"/>
              <a:t>NH</a:t>
            </a:r>
            <a:r>
              <a:rPr lang="id-ID" sz="1200" baseline="-25000" dirty="0"/>
              <a:t>3</a:t>
            </a:r>
          </a:p>
        </p:txBody>
      </p:sp>
      <p:sp>
        <p:nvSpPr>
          <p:cNvPr id="10" name="Rectangle 9"/>
          <p:cNvSpPr/>
          <p:nvPr/>
        </p:nvSpPr>
        <p:spPr>
          <a:xfrm>
            <a:off x="5281360" y="2894916"/>
            <a:ext cx="1399742" cy="253916"/>
          </a:xfrm>
          <a:prstGeom prst="rect">
            <a:avLst/>
          </a:prstGeom>
        </p:spPr>
        <p:txBody>
          <a:bodyPr wrap="none">
            <a:spAutoFit/>
          </a:bodyPr>
          <a:lstStyle/>
          <a:p>
            <a:r>
              <a:rPr lang="id-ID" sz="1050" dirty="0" smtClean="0"/>
              <a:t>Reaksi dengan alkohol</a:t>
            </a:r>
            <a:endParaRPr lang="id-ID" sz="1050" dirty="0"/>
          </a:p>
        </p:txBody>
      </p:sp>
      <p:sp>
        <p:nvSpPr>
          <p:cNvPr id="11" name="Rectangle 10"/>
          <p:cNvSpPr/>
          <p:nvPr/>
        </p:nvSpPr>
        <p:spPr>
          <a:xfrm>
            <a:off x="5257800" y="3631474"/>
            <a:ext cx="2887329" cy="261610"/>
          </a:xfrm>
          <a:prstGeom prst="rect">
            <a:avLst/>
          </a:prstGeom>
        </p:spPr>
        <p:txBody>
          <a:bodyPr wrap="none">
            <a:spAutoFit/>
          </a:bodyPr>
          <a:lstStyle/>
          <a:p>
            <a:r>
              <a:rPr lang="id-ID" sz="1100" dirty="0" smtClean="0"/>
              <a:t>Subtitusi </a:t>
            </a:r>
            <a:r>
              <a:rPr lang="fi-FI" sz="1100" dirty="0" smtClean="0"/>
              <a:t>pada </a:t>
            </a:r>
            <a:r>
              <a:rPr lang="fi-FI" sz="1100" dirty="0"/>
              <a:t>suhu tinggi dengan suatu katalis.</a:t>
            </a:r>
            <a:endParaRPr lang="id-ID" sz="1100" dirty="0"/>
          </a:p>
        </p:txBody>
      </p:sp>
      <p:pic>
        <p:nvPicPr>
          <p:cNvPr id="9218"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85800" y="1679929"/>
            <a:ext cx="3885769" cy="418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52259" y="3087909"/>
            <a:ext cx="352425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562600" y="1453342"/>
            <a:ext cx="3067115" cy="5850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1" name="Picture 5"/>
          <p:cNvPicPr>
            <a:picLocks noChangeAspect="1" noChangeArrowheads="1"/>
          </p:cNvPicPr>
          <p:nvPr/>
        </p:nvPicPr>
        <p:blipFill>
          <a:blip r:embed="rId8">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562600" y="2266266"/>
            <a:ext cx="30670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2" name="Picture 6"/>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562600" y="3100043"/>
            <a:ext cx="3090610" cy="6147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3" name="Picture 7"/>
          <p:cNvPicPr>
            <a:picLocks noChangeAspect="1" noChangeArrowheads="1"/>
          </p:cNvPicPr>
          <p:nvPr/>
        </p:nvPicPr>
        <p:blipFill>
          <a:blip r:embed="rId12">
            <a:extLst>
              <a:ext uri="{BEBA8EAE-BF5A-486C-A8C5-ECC9F3942E4B}">
                <a14:imgProps xmlns:a14="http://schemas.microsoft.com/office/drawing/2010/main">
                  <a14:imgLayer r:embed="rId1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486401" y="4043657"/>
            <a:ext cx="3166810" cy="5765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2595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218"/>
                                        </p:tgtEl>
                                        <p:attrNameLst>
                                          <p:attrName>style.visibility</p:attrName>
                                        </p:attrNameLst>
                                      </p:cBhvr>
                                      <p:to>
                                        <p:strVal val="visible"/>
                                      </p:to>
                                    </p:set>
                                    <p:animEffect transition="in" filter="fade">
                                      <p:cBhvr>
                                        <p:cTn id="17" dur="1000"/>
                                        <p:tgtEl>
                                          <p:spTgt spid="9218"/>
                                        </p:tgtEl>
                                      </p:cBhvr>
                                    </p:animEffect>
                                    <p:anim calcmode="lin" valueType="num">
                                      <p:cBhvr>
                                        <p:cTn id="18" dur="1000" fill="hold"/>
                                        <p:tgtEl>
                                          <p:spTgt spid="9218"/>
                                        </p:tgtEl>
                                        <p:attrNameLst>
                                          <p:attrName>ppt_x</p:attrName>
                                        </p:attrNameLst>
                                      </p:cBhvr>
                                      <p:tavLst>
                                        <p:tav tm="0">
                                          <p:val>
                                            <p:strVal val="#ppt_x"/>
                                          </p:val>
                                        </p:tav>
                                        <p:tav tm="100000">
                                          <p:val>
                                            <p:strVal val="#ppt_x"/>
                                          </p:val>
                                        </p:tav>
                                      </p:tavLst>
                                    </p:anim>
                                    <p:anim calcmode="lin" valueType="num">
                                      <p:cBhvr>
                                        <p:cTn id="19"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anim calcmode="lin" valueType="num">
                                      <p:cBhvr>
                                        <p:cTn id="25" dur="500" fill="hold"/>
                                        <p:tgtEl>
                                          <p:spTgt spid="6"/>
                                        </p:tgtEl>
                                        <p:attrNameLst>
                                          <p:attrName>ppt_x</p:attrName>
                                        </p:attrNameLst>
                                      </p:cBhvr>
                                      <p:tavLst>
                                        <p:tav tm="0">
                                          <p:val>
                                            <p:strVal val="#ppt_x"/>
                                          </p:val>
                                        </p:tav>
                                        <p:tav tm="100000">
                                          <p:val>
                                            <p:strVal val="#ppt_x"/>
                                          </p:val>
                                        </p:tav>
                                      </p:tavLst>
                                    </p:anim>
                                    <p:anim calcmode="lin" valueType="num">
                                      <p:cBhvr>
                                        <p:cTn id="26" dur="5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9219"/>
                                        </p:tgtEl>
                                        <p:attrNameLst>
                                          <p:attrName>style.visibility</p:attrName>
                                        </p:attrNameLst>
                                      </p:cBhvr>
                                      <p:to>
                                        <p:strVal val="visible"/>
                                      </p:to>
                                    </p:set>
                                    <p:animEffect transition="in" filter="fade">
                                      <p:cBhvr>
                                        <p:cTn id="29" dur="500"/>
                                        <p:tgtEl>
                                          <p:spTgt spid="9219"/>
                                        </p:tgtEl>
                                      </p:cBhvr>
                                    </p:animEffect>
                                    <p:anim calcmode="lin" valueType="num">
                                      <p:cBhvr>
                                        <p:cTn id="30" dur="500" fill="hold"/>
                                        <p:tgtEl>
                                          <p:spTgt spid="9219"/>
                                        </p:tgtEl>
                                        <p:attrNameLst>
                                          <p:attrName>ppt_x</p:attrName>
                                        </p:attrNameLst>
                                      </p:cBhvr>
                                      <p:tavLst>
                                        <p:tav tm="0">
                                          <p:val>
                                            <p:strVal val="#ppt_x"/>
                                          </p:val>
                                        </p:tav>
                                        <p:tav tm="100000">
                                          <p:val>
                                            <p:strVal val="#ppt_x"/>
                                          </p:val>
                                        </p:tav>
                                      </p:tavLst>
                                    </p:anim>
                                    <p:anim calcmode="lin" valueType="num">
                                      <p:cBhvr>
                                        <p:cTn id="31" dur="500" fill="hold"/>
                                        <p:tgtEl>
                                          <p:spTgt spid="921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anim calcmode="lin" valueType="num">
                                      <p:cBhvr>
                                        <p:cTn id="37" dur="500" fill="hold"/>
                                        <p:tgtEl>
                                          <p:spTgt spid="7"/>
                                        </p:tgtEl>
                                        <p:attrNameLst>
                                          <p:attrName>ppt_x</p:attrName>
                                        </p:attrNameLst>
                                      </p:cBhvr>
                                      <p:tavLst>
                                        <p:tav tm="0">
                                          <p:val>
                                            <p:strVal val="#ppt_x"/>
                                          </p:val>
                                        </p:tav>
                                        <p:tav tm="100000">
                                          <p:val>
                                            <p:strVal val="#ppt_x"/>
                                          </p:val>
                                        </p:tav>
                                      </p:tavLst>
                                    </p:anim>
                                    <p:anim calcmode="lin" valueType="num">
                                      <p:cBhvr>
                                        <p:cTn id="38" dur="500" fill="hold"/>
                                        <p:tgtEl>
                                          <p:spTgt spid="7"/>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anim calcmode="lin" valueType="num">
                                      <p:cBhvr>
                                        <p:cTn id="42" dur="500" fill="hold"/>
                                        <p:tgtEl>
                                          <p:spTgt spid="9"/>
                                        </p:tgtEl>
                                        <p:attrNameLst>
                                          <p:attrName>ppt_x</p:attrName>
                                        </p:attrNameLst>
                                      </p:cBhvr>
                                      <p:tavLst>
                                        <p:tav tm="0">
                                          <p:val>
                                            <p:strVal val="#ppt_x"/>
                                          </p:val>
                                        </p:tav>
                                        <p:tav tm="100000">
                                          <p:val>
                                            <p:strVal val="#ppt_x"/>
                                          </p:val>
                                        </p:tav>
                                      </p:tavLst>
                                    </p:anim>
                                    <p:anim calcmode="lin" valueType="num">
                                      <p:cBhvr>
                                        <p:cTn id="43" dur="500" fill="hold"/>
                                        <p:tgtEl>
                                          <p:spTgt spid="9"/>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500"/>
                                        <p:tgtEl>
                                          <p:spTgt spid="10"/>
                                        </p:tgtEl>
                                      </p:cBhvr>
                                    </p:animEffect>
                                    <p:anim calcmode="lin" valueType="num">
                                      <p:cBhvr>
                                        <p:cTn id="47" dur="500" fill="hold"/>
                                        <p:tgtEl>
                                          <p:spTgt spid="10"/>
                                        </p:tgtEl>
                                        <p:attrNameLst>
                                          <p:attrName>ppt_x</p:attrName>
                                        </p:attrNameLst>
                                      </p:cBhvr>
                                      <p:tavLst>
                                        <p:tav tm="0">
                                          <p:val>
                                            <p:strVal val="#ppt_x"/>
                                          </p:val>
                                        </p:tav>
                                        <p:tav tm="100000">
                                          <p:val>
                                            <p:strVal val="#ppt_x"/>
                                          </p:val>
                                        </p:tav>
                                      </p:tavLst>
                                    </p:anim>
                                    <p:anim calcmode="lin" valueType="num">
                                      <p:cBhvr>
                                        <p:cTn id="48" dur="500" fill="hold"/>
                                        <p:tgtEl>
                                          <p:spTgt spid="10"/>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anim calcmode="lin" valueType="num">
                                      <p:cBhvr>
                                        <p:cTn id="52" dur="500" fill="hold"/>
                                        <p:tgtEl>
                                          <p:spTgt spid="11"/>
                                        </p:tgtEl>
                                        <p:attrNameLst>
                                          <p:attrName>ppt_x</p:attrName>
                                        </p:attrNameLst>
                                      </p:cBhvr>
                                      <p:tavLst>
                                        <p:tav tm="0">
                                          <p:val>
                                            <p:strVal val="#ppt_x"/>
                                          </p:val>
                                        </p:tav>
                                        <p:tav tm="100000">
                                          <p:val>
                                            <p:strVal val="#ppt_x"/>
                                          </p:val>
                                        </p:tav>
                                      </p:tavLst>
                                    </p:anim>
                                    <p:anim calcmode="lin" valueType="num">
                                      <p:cBhvr>
                                        <p:cTn id="53" dur="500" fill="hold"/>
                                        <p:tgtEl>
                                          <p:spTgt spid="11"/>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9220"/>
                                        </p:tgtEl>
                                        <p:attrNameLst>
                                          <p:attrName>style.visibility</p:attrName>
                                        </p:attrNameLst>
                                      </p:cBhvr>
                                      <p:to>
                                        <p:strVal val="visible"/>
                                      </p:to>
                                    </p:set>
                                    <p:animEffect transition="in" filter="fade">
                                      <p:cBhvr>
                                        <p:cTn id="56" dur="500"/>
                                        <p:tgtEl>
                                          <p:spTgt spid="9220"/>
                                        </p:tgtEl>
                                      </p:cBhvr>
                                    </p:animEffect>
                                    <p:anim calcmode="lin" valueType="num">
                                      <p:cBhvr>
                                        <p:cTn id="57" dur="500" fill="hold"/>
                                        <p:tgtEl>
                                          <p:spTgt spid="9220"/>
                                        </p:tgtEl>
                                        <p:attrNameLst>
                                          <p:attrName>ppt_x</p:attrName>
                                        </p:attrNameLst>
                                      </p:cBhvr>
                                      <p:tavLst>
                                        <p:tav tm="0">
                                          <p:val>
                                            <p:strVal val="#ppt_x"/>
                                          </p:val>
                                        </p:tav>
                                        <p:tav tm="100000">
                                          <p:val>
                                            <p:strVal val="#ppt_x"/>
                                          </p:val>
                                        </p:tav>
                                      </p:tavLst>
                                    </p:anim>
                                    <p:anim calcmode="lin" valueType="num">
                                      <p:cBhvr>
                                        <p:cTn id="58" dur="500" fill="hold"/>
                                        <p:tgtEl>
                                          <p:spTgt spid="9220"/>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9221"/>
                                        </p:tgtEl>
                                        <p:attrNameLst>
                                          <p:attrName>style.visibility</p:attrName>
                                        </p:attrNameLst>
                                      </p:cBhvr>
                                      <p:to>
                                        <p:strVal val="visible"/>
                                      </p:to>
                                    </p:set>
                                    <p:animEffect transition="in" filter="fade">
                                      <p:cBhvr>
                                        <p:cTn id="61" dur="500"/>
                                        <p:tgtEl>
                                          <p:spTgt spid="9221"/>
                                        </p:tgtEl>
                                      </p:cBhvr>
                                    </p:animEffect>
                                    <p:anim calcmode="lin" valueType="num">
                                      <p:cBhvr>
                                        <p:cTn id="62" dur="500" fill="hold"/>
                                        <p:tgtEl>
                                          <p:spTgt spid="9221"/>
                                        </p:tgtEl>
                                        <p:attrNameLst>
                                          <p:attrName>ppt_x</p:attrName>
                                        </p:attrNameLst>
                                      </p:cBhvr>
                                      <p:tavLst>
                                        <p:tav tm="0">
                                          <p:val>
                                            <p:strVal val="#ppt_x"/>
                                          </p:val>
                                        </p:tav>
                                        <p:tav tm="100000">
                                          <p:val>
                                            <p:strVal val="#ppt_x"/>
                                          </p:val>
                                        </p:tav>
                                      </p:tavLst>
                                    </p:anim>
                                    <p:anim calcmode="lin" valueType="num">
                                      <p:cBhvr>
                                        <p:cTn id="63" dur="500" fill="hold"/>
                                        <p:tgtEl>
                                          <p:spTgt spid="9221"/>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9222"/>
                                        </p:tgtEl>
                                        <p:attrNameLst>
                                          <p:attrName>style.visibility</p:attrName>
                                        </p:attrNameLst>
                                      </p:cBhvr>
                                      <p:to>
                                        <p:strVal val="visible"/>
                                      </p:to>
                                    </p:set>
                                    <p:animEffect transition="in" filter="fade">
                                      <p:cBhvr>
                                        <p:cTn id="66" dur="500"/>
                                        <p:tgtEl>
                                          <p:spTgt spid="9222"/>
                                        </p:tgtEl>
                                      </p:cBhvr>
                                    </p:animEffect>
                                    <p:anim calcmode="lin" valueType="num">
                                      <p:cBhvr>
                                        <p:cTn id="67" dur="500" fill="hold"/>
                                        <p:tgtEl>
                                          <p:spTgt spid="9222"/>
                                        </p:tgtEl>
                                        <p:attrNameLst>
                                          <p:attrName>ppt_x</p:attrName>
                                        </p:attrNameLst>
                                      </p:cBhvr>
                                      <p:tavLst>
                                        <p:tav tm="0">
                                          <p:val>
                                            <p:strVal val="#ppt_x"/>
                                          </p:val>
                                        </p:tav>
                                        <p:tav tm="100000">
                                          <p:val>
                                            <p:strVal val="#ppt_x"/>
                                          </p:val>
                                        </p:tav>
                                      </p:tavLst>
                                    </p:anim>
                                    <p:anim calcmode="lin" valueType="num">
                                      <p:cBhvr>
                                        <p:cTn id="68" dur="500" fill="hold"/>
                                        <p:tgtEl>
                                          <p:spTgt spid="9222"/>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9223"/>
                                        </p:tgtEl>
                                        <p:attrNameLst>
                                          <p:attrName>style.visibility</p:attrName>
                                        </p:attrNameLst>
                                      </p:cBhvr>
                                      <p:to>
                                        <p:strVal val="visible"/>
                                      </p:to>
                                    </p:set>
                                    <p:animEffect transition="in" filter="fade">
                                      <p:cBhvr>
                                        <p:cTn id="71" dur="500"/>
                                        <p:tgtEl>
                                          <p:spTgt spid="9223"/>
                                        </p:tgtEl>
                                      </p:cBhvr>
                                    </p:animEffect>
                                    <p:anim calcmode="lin" valueType="num">
                                      <p:cBhvr>
                                        <p:cTn id="72" dur="500" fill="hold"/>
                                        <p:tgtEl>
                                          <p:spTgt spid="9223"/>
                                        </p:tgtEl>
                                        <p:attrNameLst>
                                          <p:attrName>ppt_x</p:attrName>
                                        </p:attrNameLst>
                                      </p:cBhvr>
                                      <p:tavLst>
                                        <p:tav tm="0">
                                          <p:val>
                                            <p:strVal val="#ppt_x"/>
                                          </p:val>
                                        </p:tav>
                                        <p:tav tm="100000">
                                          <p:val>
                                            <p:strVal val="#ppt_x"/>
                                          </p:val>
                                        </p:tav>
                                      </p:tavLst>
                                    </p:anim>
                                    <p:anim calcmode="lin" valueType="num">
                                      <p:cBhvr>
                                        <p:cTn id="73" dur="500" fill="hold"/>
                                        <p:tgtEl>
                                          <p:spTgt spid="9223"/>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8"/>
                                        </p:tgtEl>
                                        <p:attrNameLst>
                                          <p:attrName>style.visibility</p:attrName>
                                        </p:attrNameLst>
                                      </p:cBhvr>
                                      <p:to>
                                        <p:strVal val="visible"/>
                                      </p:to>
                                    </p:set>
                                    <p:animEffect transition="in" filter="fade">
                                      <p:cBhvr>
                                        <p:cTn id="76" dur="500"/>
                                        <p:tgtEl>
                                          <p:spTgt spid="8"/>
                                        </p:tgtEl>
                                      </p:cBhvr>
                                    </p:animEffect>
                                    <p:anim calcmode="lin" valueType="num">
                                      <p:cBhvr>
                                        <p:cTn id="77" dur="500" fill="hold"/>
                                        <p:tgtEl>
                                          <p:spTgt spid="8"/>
                                        </p:tgtEl>
                                        <p:attrNameLst>
                                          <p:attrName>ppt_x</p:attrName>
                                        </p:attrNameLst>
                                      </p:cBhvr>
                                      <p:tavLst>
                                        <p:tav tm="0">
                                          <p:val>
                                            <p:strVal val="#ppt_x"/>
                                          </p:val>
                                        </p:tav>
                                        <p:tav tm="100000">
                                          <p:val>
                                            <p:strVal val="#ppt_x"/>
                                          </p:val>
                                        </p:tav>
                                      </p:tavLst>
                                    </p:anim>
                                    <p:anim calcmode="lin" valueType="num">
                                      <p:cBhvr>
                                        <p:cTn id="78"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hevron 7"/>
          <p:cNvSpPr/>
          <p:nvPr/>
        </p:nvSpPr>
        <p:spPr>
          <a:xfrm>
            <a:off x="533400" y="209550"/>
            <a:ext cx="3329901" cy="369332"/>
          </a:xfrm>
          <a:prstGeom prst="chevron">
            <a:avLst/>
          </a:prstGeom>
          <a:ln>
            <a:prstDash val="sysDot"/>
          </a:ln>
        </p:spPr>
        <p:style>
          <a:lnRef idx="2">
            <a:schemeClr val="accent3"/>
          </a:lnRef>
          <a:fillRef idx="1">
            <a:schemeClr val="lt1"/>
          </a:fillRef>
          <a:effectRef idx="0">
            <a:schemeClr val="accent3"/>
          </a:effectRef>
          <a:fontRef idx="minor">
            <a:schemeClr val="dk1"/>
          </a:fontRef>
        </p:style>
        <p:txBody>
          <a:bodyPr wrap="none">
            <a:spAutoFit/>
          </a:bodyPr>
          <a:lstStyle/>
          <a:p>
            <a:r>
              <a:rPr lang="id-ID" b="1" i="1" dirty="0"/>
              <a:t>Pembuatan asam karboksilat</a:t>
            </a:r>
          </a:p>
        </p:txBody>
      </p:sp>
      <p:graphicFrame>
        <p:nvGraphicFramePr>
          <p:cNvPr id="11" name="Diagram 10"/>
          <p:cNvGraphicFramePr/>
          <p:nvPr>
            <p:extLst>
              <p:ext uri="{D42A27DB-BD31-4B8C-83A1-F6EECF244321}">
                <p14:modId xmlns:p14="http://schemas.microsoft.com/office/powerpoint/2010/main" val="2184801862"/>
              </p:ext>
            </p:extLst>
          </p:nvPr>
        </p:nvGraphicFramePr>
        <p:xfrm>
          <a:off x="-152400" y="742950"/>
          <a:ext cx="4495800" cy="373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Chevron 11"/>
          <p:cNvSpPr/>
          <p:nvPr/>
        </p:nvSpPr>
        <p:spPr>
          <a:xfrm>
            <a:off x="5486977" y="209550"/>
            <a:ext cx="2171785" cy="369332"/>
          </a:xfrm>
          <a:prstGeom prst="chevron">
            <a:avLst/>
          </a:prstGeom>
          <a:ln>
            <a:prstDash val="sysDot"/>
          </a:ln>
        </p:spPr>
        <p:style>
          <a:lnRef idx="2">
            <a:schemeClr val="accent2"/>
          </a:lnRef>
          <a:fillRef idx="1">
            <a:schemeClr val="lt1"/>
          </a:fillRef>
          <a:effectRef idx="0">
            <a:schemeClr val="accent2"/>
          </a:effectRef>
          <a:fontRef idx="minor">
            <a:schemeClr val="dk1"/>
          </a:fontRef>
        </p:style>
        <p:txBody>
          <a:bodyPr wrap="none">
            <a:spAutoFit/>
          </a:bodyPr>
          <a:lstStyle/>
          <a:p>
            <a:r>
              <a:rPr lang="id-ID" b="1" i="1" dirty="0" smtClean="0"/>
              <a:t>Pembuatan ester</a:t>
            </a:r>
            <a:endParaRPr lang="id-ID" b="1" i="1" dirty="0"/>
          </a:p>
        </p:txBody>
      </p:sp>
      <p:sp>
        <p:nvSpPr>
          <p:cNvPr id="13" name="Rounded Rectangle 12"/>
          <p:cNvSpPr/>
          <p:nvPr/>
        </p:nvSpPr>
        <p:spPr>
          <a:xfrm>
            <a:off x="5080000" y="1047750"/>
            <a:ext cx="2895600" cy="3139142"/>
          </a:xfrm>
          <a:prstGeom prst="roundRect">
            <a:avLst/>
          </a:prstGeom>
          <a:solidFill>
            <a:schemeClr val="accent1"/>
          </a:solidFill>
        </p:spPr>
        <p:txBody>
          <a:bodyPr wrap="square">
            <a:spAutoFit/>
          </a:bodyPr>
          <a:lstStyle/>
          <a:p>
            <a:pPr algn="ctr"/>
            <a:r>
              <a:rPr lang="id-ID" dirty="0">
                <a:solidFill>
                  <a:schemeClr val="bg1"/>
                </a:solidFill>
              </a:rPr>
              <a:t>Ester dibuat dengan mereaksikan asam karboksilat </a:t>
            </a:r>
            <a:r>
              <a:rPr lang="id-ID" dirty="0" smtClean="0">
                <a:solidFill>
                  <a:schemeClr val="bg1"/>
                </a:solidFill>
              </a:rPr>
              <a:t>dan alkohol </a:t>
            </a:r>
            <a:r>
              <a:rPr lang="id-ID" dirty="0">
                <a:solidFill>
                  <a:schemeClr val="bg1"/>
                </a:solidFill>
              </a:rPr>
              <a:t>dengan sedikit asam sulfat pekat yang berfungsi </a:t>
            </a:r>
            <a:r>
              <a:rPr lang="id-ID" dirty="0" smtClean="0">
                <a:solidFill>
                  <a:schemeClr val="bg1"/>
                </a:solidFill>
              </a:rPr>
              <a:t>sebagai zat </a:t>
            </a:r>
            <a:r>
              <a:rPr lang="id-ID" dirty="0">
                <a:solidFill>
                  <a:schemeClr val="bg1"/>
                </a:solidFill>
              </a:rPr>
              <a:t>higroskopis (penarik molekul air). Reaksi ini disebut </a:t>
            </a:r>
            <a:r>
              <a:rPr lang="id-ID" dirty="0" smtClean="0">
                <a:solidFill>
                  <a:schemeClr val="bg1"/>
                </a:solidFill>
              </a:rPr>
              <a:t>juga dengan </a:t>
            </a:r>
            <a:r>
              <a:rPr lang="id-ID" b="1" i="1" dirty="0">
                <a:solidFill>
                  <a:schemeClr val="bg1"/>
                </a:solidFill>
              </a:rPr>
              <a:t>esterifikasi.</a:t>
            </a:r>
          </a:p>
        </p:txBody>
      </p:sp>
    </p:spTree>
    <p:extLst>
      <p:ext uri="{BB962C8B-B14F-4D97-AF65-F5344CB8AC3E}">
        <p14:creationId xmlns:p14="http://schemas.microsoft.com/office/powerpoint/2010/main" val="332955238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heel(1)">
                                      <p:cBhvr>
                                        <p:cTn id="11" dur="75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par>
                          <p:cTn id="17" fill="hold">
                            <p:stCondLst>
                              <p:cond delay="500"/>
                            </p:stCondLst>
                            <p:childTnLst>
                              <p:par>
                                <p:cTn id="18" presetID="53" presetClass="entr" presetSubtype="16"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ppt_w</p:attrName>
                                        </p:attrNameLst>
                                      </p:cBhvr>
                                      <p:tavLst>
                                        <p:tav tm="0">
                                          <p:val>
                                            <p:fltVal val="0"/>
                                          </p:val>
                                        </p:tav>
                                        <p:tav tm="100000">
                                          <p:val>
                                            <p:strVal val="#ppt_w"/>
                                          </p:val>
                                        </p:tav>
                                      </p:tavLst>
                                    </p:anim>
                                    <p:anim calcmode="lin" valueType="num">
                                      <p:cBhvr>
                                        <p:cTn id="21" dur="500" fill="hold"/>
                                        <p:tgtEl>
                                          <p:spTgt spid="13"/>
                                        </p:tgtEl>
                                        <p:attrNameLst>
                                          <p:attrName>ppt_h</p:attrName>
                                        </p:attrNameLst>
                                      </p:cBhvr>
                                      <p:tavLst>
                                        <p:tav tm="0">
                                          <p:val>
                                            <p:fltVal val="0"/>
                                          </p:val>
                                        </p:tav>
                                        <p:tav tm="100000">
                                          <p:val>
                                            <p:strVal val="#ppt_h"/>
                                          </p:val>
                                        </p:tav>
                                      </p:tavLst>
                                    </p:anim>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Graphic spid="11" grpId="0">
        <p:bldAsOne/>
      </p:bldGraphic>
      <p:bldP spid="12"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evron 1"/>
          <p:cNvSpPr/>
          <p:nvPr/>
        </p:nvSpPr>
        <p:spPr>
          <a:xfrm>
            <a:off x="533400" y="514350"/>
            <a:ext cx="4494402" cy="369332"/>
          </a:xfrm>
          <a:prstGeom prst="chevron">
            <a:avLst/>
          </a:prstGeom>
        </p:spPr>
        <p:style>
          <a:lnRef idx="3">
            <a:schemeClr val="lt1"/>
          </a:lnRef>
          <a:fillRef idx="1">
            <a:schemeClr val="accent6"/>
          </a:fillRef>
          <a:effectRef idx="1">
            <a:schemeClr val="accent6"/>
          </a:effectRef>
          <a:fontRef idx="minor">
            <a:schemeClr val="lt1"/>
          </a:fontRef>
        </p:style>
        <p:txBody>
          <a:bodyPr wrap="none">
            <a:spAutoFit/>
          </a:bodyPr>
          <a:lstStyle/>
          <a:p>
            <a:r>
              <a:rPr lang="en-US" dirty="0" err="1">
                <a:latin typeface="Arial" pitchFamily="34" charset="0"/>
                <a:cs typeface="Arial" pitchFamily="34" charset="0"/>
              </a:rPr>
              <a:t>Kegunaan</a:t>
            </a:r>
            <a:r>
              <a:rPr lang="en-US" dirty="0">
                <a:latin typeface="Arial" pitchFamily="34" charset="0"/>
                <a:cs typeface="Arial" pitchFamily="34" charset="0"/>
              </a:rPr>
              <a:t> </a:t>
            </a:r>
            <a:r>
              <a:rPr lang="en-US" dirty="0" err="1">
                <a:latin typeface="Arial" pitchFamily="34" charset="0"/>
                <a:cs typeface="Arial" pitchFamily="34" charset="0"/>
              </a:rPr>
              <a:t>Asam</a:t>
            </a:r>
            <a:r>
              <a:rPr lang="en-US" dirty="0">
                <a:latin typeface="Arial" pitchFamily="34" charset="0"/>
                <a:cs typeface="Arial" pitchFamily="34" charset="0"/>
              </a:rPr>
              <a:t> </a:t>
            </a:r>
            <a:r>
              <a:rPr lang="en-US" dirty="0" err="1">
                <a:latin typeface="Arial" pitchFamily="34" charset="0"/>
                <a:cs typeface="Arial" pitchFamily="34" charset="0"/>
              </a:rPr>
              <a:t>Karboksilat</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Ester</a:t>
            </a:r>
          </a:p>
        </p:txBody>
      </p:sp>
      <p:graphicFrame>
        <p:nvGraphicFramePr>
          <p:cNvPr id="7" name="Diagram 6"/>
          <p:cNvGraphicFramePr/>
          <p:nvPr>
            <p:extLst>
              <p:ext uri="{D42A27DB-BD31-4B8C-83A1-F6EECF244321}">
                <p14:modId xmlns:p14="http://schemas.microsoft.com/office/powerpoint/2010/main" val="3207242188"/>
              </p:ext>
            </p:extLst>
          </p:nvPr>
        </p:nvGraphicFramePr>
        <p:xfrm>
          <a:off x="515203" y="1246822"/>
          <a:ext cx="8171597" cy="1754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515203" y="3105150"/>
            <a:ext cx="902811" cy="369332"/>
          </a:xfrm>
          <a:prstGeom prst="rect">
            <a:avLst/>
          </a:prstGeom>
          <a:noFill/>
        </p:spPr>
        <p:txBody>
          <a:bodyPr wrap="none" rtlCol="0">
            <a:spAutoFit/>
          </a:bodyPr>
          <a:lstStyle/>
          <a:p>
            <a:r>
              <a:rPr lang="en-US" b="1" dirty="0" smtClean="0">
                <a:latin typeface="Arial" pitchFamily="34" charset="0"/>
                <a:cs typeface="Arial" pitchFamily="34" charset="0"/>
              </a:rPr>
              <a:t>Ester :</a:t>
            </a:r>
            <a:endParaRPr lang="en-US" b="1" dirty="0">
              <a:latin typeface="Arial" pitchFamily="34" charset="0"/>
              <a:cs typeface="Arial" pitchFamily="34" charset="0"/>
            </a:endParaRPr>
          </a:p>
        </p:txBody>
      </p:sp>
      <p:graphicFrame>
        <p:nvGraphicFramePr>
          <p:cNvPr id="8" name="Diagram 7"/>
          <p:cNvGraphicFramePr/>
          <p:nvPr>
            <p:extLst>
              <p:ext uri="{D42A27DB-BD31-4B8C-83A1-F6EECF244321}">
                <p14:modId xmlns:p14="http://schemas.microsoft.com/office/powerpoint/2010/main" val="2144701726"/>
              </p:ext>
            </p:extLst>
          </p:nvPr>
        </p:nvGraphicFramePr>
        <p:xfrm>
          <a:off x="533400" y="3449419"/>
          <a:ext cx="8153400" cy="64633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extBox 5"/>
          <p:cNvSpPr txBox="1"/>
          <p:nvPr/>
        </p:nvSpPr>
        <p:spPr>
          <a:xfrm>
            <a:off x="533400" y="895350"/>
            <a:ext cx="2172390" cy="369332"/>
          </a:xfrm>
          <a:prstGeom prst="rect">
            <a:avLst/>
          </a:prstGeom>
          <a:noFill/>
        </p:spPr>
        <p:txBody>
          <a:bodyPr wrap="none" rtlCol="0">
            <a:spAutoFit/>
          </a:bodyPr>
          <a:lstStyle/>
          <a:p>
            <a:r>
              <a:rPr lang="en-US" b="1" dirty="0" err="1" smtClean="0">
                <a:latin typeface="Arial" pitchFamily="34" charset="0"/>
                <a:cs typeface="Arial" pitchFamily="34" charset="0"/>
              </a:rPr>
              <a:t>Asam</a:t>
            </a:r>
            <a:r>
              <a:rPr lang="en-US" b="1" dirty="0" smtClean="0">
                <a:latin typeface="Arial" pitchFamily="34" charset="0"/>
                <a:cs typeface="Arial" pitchFamily="34" charset="0"/>
              </a:rPr>
              <a:t> </a:t>
            </a:r>
            <a:r>
              <a:rPr lang="en-US" b="1" dirty="0" err="1" smtClean="0">
                <a:latin typeface="Arial" pitchFamily="34" charset="0"/>
                <a:cs typeface="Arial" pitchFamily="34" charset="0"/>
              </a:rPr>
              <a:t>karboksilat</a:t>
            </a:r>
            <a:r>
              <a:rPr lang="en-US" b="1" dirty="0">
                <a:latin typeface="Arial" pitchFamily="34" charset="0"/>
                <a:cs typeface="Arial" pitchFamily="34" charset="0"/>
              </a:rPr>
              <a:t>:</a:t>
            </a:r>
          </a:p>
        </p:txBody>
      </p:sp>
    </p:spTree>
    <p:extLst>
      <p:ext uri="{BB962C8B-B14F-4D97-AF65-F5344CB8AC3E}">
        <p14:creationId xmlns:p14="http://schemas.microsoft.com/office/powerpoint/2010/main" val="38255300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horizont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7" grpId="0">
        <p:bldAsOne/>
      </p:bldGraphic>
      <p:bldP spid="4" grpId="0"/>
      <p:bldGraphic spid="8" grpId="0">
        <p:bldAsOne/>
      </p:bldGraphic>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rapezoid 2"/>
          <p:cNvSpPr/>
          <p:nvPr/>
        </p:nvSpPr>
        <p:spPr>
          <a:xfrm>
            <a:off x="990601" y="2910069"/>
            <a:ext cx="7315200" cy="941189"/>
          </a:xfrm>
          <a:prstGeom prst="trapezoid">
            <a:avLst/>
          </a:prstGeom>
          <a:solidFill>
            <a:schemeClr val="accent5">
              <a:lumMod val="50000"/>
            </a:schemeClr>
          </a:solidFill>
        </p:spPr>
        <p:txBody>
          <a:bodyPr wrap="square">
            <a:spAutoFit/>
          </a:bodyPr>
          <a:lstStyle/>
          <a:p>
            <a:pPr algn="ctr"/>
            <a:r>
              <a:rPr lang="en-US" b="1" i="1" dirty="0" err="1">
                <a:solidFill>
                  <a:schemeClr val="bg1"/>
                </a:solidFill>
                <a:latin typeface="Arial" pitchFamily="34" charset="0"/>
                <a:cs typeface="Arial" pitchFamily="34" charset="0"/>
              </a:rPr>
              <a:t>Gugus</a:t>
            </a:r>
            <a:r>
              <a:rPr lang="en-US" b="1" i="1" dirty="0">
                <a:solidFill>
                  <a:schemeClr val="bg1"/>
                </a:solidFill>
                <a:latin typeface="Arial" pitchFamily="34" charset="0"/>
                <a:cs typeface="Arial" pitchFamily="34" charset="0"/>
              </a:rPr>
              <a:t> </a:t>
            </a:r>
            <a:r>
              <a:rPr lang="en-US" b="1" i="1" dirty="0" err="1">
                <a:solidFill>
                  <a:schemeClr val="bg1"/>
                </a:solidFill>
                <a:latin typeface="Arial" pitchFamily="34" charset="0"/>
                <a:cs typeface="Arial" pitchFamily="34" charset="0"/>
              </a:rPr>
              <a:t>fungsi</a:t>
            </a:r>
            <a:r>
              <a:rPr lang="en-US" b="1" i="1" dirty="0">
                <a:solidFill>
                  <a:schemeClr val="bg1"/>
                </a:solidFill>
                <a:latin typeface="Arial" pitchFamily="34" charset="0"/>
                <a:cs typeface="Arial" pitchFamily="34" charset="0"/>
              </a:rPr>
              <a:t> </a:t>
            </a:r>
            <a:r>
              <a:rPr lang="en-US" dirty="0" err="1">
                <a:solidFill>
                  <a:schemeClr val="bg1"/>
                </a:solidFill>
                <a:latin typeface="Arial" pitchFamily="34" charset="0"/>
                <a:cs typeface="Arial" pitchFamily="34" charset="0"/>
              </a:rPr>
              <a:t>senyawa</a:t>
            </a:r>
            <a:r>
              <a:rPr lang="en-US" dirty="0">
                <a:solidFill>
                  <a:schemeClr val="bg1"/>
                </a:solidFill>
                <a:latin typeface="Arial" pitchFamily="34" charset="0"/>
                <a:cs typeface="Arial" pitchFamily="34" charset="0"/>
              </a:rPr>
              <a:t> </a:t>
            </a:r>
            <a:r>
              <a:rPr lang="en-US" dirty="0" err="1">
                <a:solidFill>
                  <a:schemeClr val="bg1"/>
                </a:solidFill>
                <a:latin typeface="Arial" pitchFamily="34" charset="0"/>
                <a:cs typeface="Arial" pitchFamily="34" charset="0"/>
              </a:rPr>
              <a:t>karbon</a:t>
            </a:r>
            <a:r>
              <a:rPr lang="en-US" dirty="0">
                <a:solidFill>
                  <a:schemeClr val="bg1"/>
                </a:solidFill>
                <a:latin typeface="Arial" pitchFamily="34" charset="0"/>
                <a:cs typeface="Arial" pitchFamily="34" charset="0"/>
              </a:rPr>
              <a:t> </a:t>
            </a:r>
            <a:r>
              <a:rPr lang="en-US" dirty="0" err="1">
                <a:solidFill>
                  <a:schemeClr val="bg1"/>
                </a:solidFill>
                <a:latin typeface="Arial" pitchFamily="34" charset="0"/>
                <a:cs typeface="Arial" pitchFamily="34" charset="0"/>
              </a:rPr>
              <a:t>merupakan</a:t>
            </a:r>
            <a:r>
              <a:rPr lang="en-US" dirty="0">
                <a:solidFill>
                  <a:schemeClr val="bg1"/>
                </a:solidFill>
                <a:latin typeface="Arial" pitchFamily="34" charset="0"/>
                <a:cs typeface="Arial" pitchFamily="34" charset="0"/>
              </a:rPr>
              <a:t> </a:t>
            </a:r>
            <a:r>
              <a:rPr lang="en-US" dirty="0" err="1">
                <a:solidFill>
                  <a:schemeClr val="bg1"/>
                </a:solidFill>
                <a:latin typeface="Arial" pitchFamily="34" charset="0"/>
                <a:cs typeface="Arial" pitchFamily="34" charset="0"/>
              </a:rPr>
              <a:t>gugusan</a:t>
            </a:r>
            <a:r>
              <a:rPr lang="en-US" dirty="0">
                <a:solidFill>
                  <a:schemeClr val="bg1"/>
                </a:solidFill>
                <a:latin typeface="Arial" pitchFamily="34" charset="0"/>
                <a:cs typeface="Arial" pitchFamily="34" charset="0"/>
              </a:rPr>
              <a:t> atom </a:t>
            </a:r>
            <a:r>
              <a:rPr lang="en-US" dirty="0" err="1">
                <a:solidFill>
                  <a:schemeClr val="bg1"/>
                </a:solidFill>
                <a:latin typeface="Arial" pitchFamily="34" charset="0"/>
                <a:cs typeface="Arial" pitchFamily="34" charset="0"/>
              </a:rPr>
              <a:t>atau</a:t>
            </a:r>
            <a:r>
              <a:rPr lang="en-US" b="1" i="1" dirty="0">
                <a:solidFill>
                  <a:schemeClr val="bg1"/>
                </a:solidFill>
                <a:latin typeface="Arial" pitchFamily="34" charset="0"/>
                <a:cs typeface="Arial" pitchFamily="34" charset="0"/>
              </a:rPr>
              <a:t> </a:t>
            </a:r>
            <a:r>
              <a:rPr lang="en-US" dirty="0" err="1">
                <a:solidFill>
                  <a:schemeClr val="bg1"/>
                </a:solidFill>
                <a:latin typeface="Arial" pitchFamily="34" charset="0"/>
                <a:cs typeface="Arial" pitchFamily="34" charset="0"/>
              </a:rPr>
              <a:t>sekelompok</a:t>
            </a:r>
            <a:r>
              <a:rPr lang="en-US" dirty="0">
                <a:solidFill>
                  <a:schemeClr val="bg1"/>
                </a:solidFill>
                <a:latin typeface="Arial" pitchFamily="34" charset="0"/>
                <a:cs typeface="Arial" pitchFamily="34" charset="0"/>
              </a:rPr>
              <a:t> atom yang </a:t>
            </a:r>
            <a:r>
              <a:rPr lang="en-US" dirty="0" err="1">
                <a:solidFill>
                  <a:schemeClr val="bg1"/>
                </a:solidFill>
                <a:latin typeface="Arial" pitchFamily="34" charset="0"/>
                <a:cs typeface="Arial" pitchFamily="34" charset="0"/>
              </a:rPr>
              <a:t>menentukan</a:t>
            </a:r>
            <a:r>
              <a:rPr lang="en-US" dirty="0">
                <a:solidFill>
                  <a:schemeClr val="bg1"/>
                </a:solidFill>
                <a:latin typeface="Arial" pitchFamily="34" charset="0"/>
                <a:cs typeface="Arial" pitchFamily="34" charset="0"/>
              </a:rPr>
              <a:t> </a:t>
            </a:r>
            <a:r>
              <a:rPr lang="en-US" dirty="0" err="1">
                <a:solidFill>
                  <a:schemeClr val="bg1"/>
                </a:solidFill>
                <a:latin typeface="Arial" pitchFamily="34" charset="0"/>
                <a:cs typeface="Arial" pitchFamily="34" charset="0"/>
              </a:rPr>
              <a:t>sifat</a:t>
            </a:r>
            <a:r>
              <a:rPr lang="en-US" dirty="0">
                <a:solidFill>
                  <a:schemeClr val="bg1"/>
                </a:solidFill>
                <a:latin typeface="Arial" pitchFamily="34" charset="0"/>
                <a:cs typeface="Arial" pitchFamily="34" charset="0"/>
              </a:rPr>
              <a:t> </a:t>
            </a:r>
            <a:r>
              <a:rPr lang="en-US" dirty="0" err="1">
                <a:solidFill>
                  <a:schemeClr val="bg1"/>
                </a:solidFill>
                <a:latin typeface="Arial" pitchFamily="34" charset="0"/>
                <a:cs typeface="Arial" pitchFamily="34" charset="0"/>
              </a:rPr>
              <a:t>khas</a:t>
            </a:r>
            <a:r>
              <a:rPr lang="en-US" dirty="0">
                <a:solidFill>
                  <a:schemeClr val="bg1"/>
                </a:solidFill>
                <a:latin typeface="Arial" pitchFamily="34" charset="0"/>
                <a:cs typeface="Arial" pitchFamily="34" charset="0"/>
              </a:rPr>
              <a:t> </a:t>
            </a:r>
            <a:r>
              <a:rPr lang="en-US" dirty="0" err="1">
                <a:solidFill>
                  <a:schemeClr val="bg1"/>
                </a:solidFill>
                <a:latin typeface="Arial" pitchFamily="34" charset="0"/>
                <a:cs typeface="Arial" pitchFamily="34" charset="0"/>
              </a:rPr>
              <a:t>senyawa</a:t>
            </a:r>
            <a:r>
              <a:rPr lang="en-US" dirty="0">
                <a:solidFill>
                  <a:schemeClr val="bg1"/>
                </a:solidFill>
                <a:latin typeface="Arial" pitchFamily="34" charset="0"/>
                <a:cs typeface="Arial" pitchFamily="34" charset="0"/>
              </a:rPr>
              <a:t> </a:t>
            </a:r>
            <a:r>
              <a:rPr lang="en-US" dirty="0" err="1">
                <a:solidFill>
                  <a:schemeClr val="bg1"/>
                </a:solidFill>
                <a:latin typeface="Arial" pitchFamily="34" charset="0"/>
                <a:cs typeface="Arial" pitchFamily="34" charset="0"/>
              </a:rPr>
              <a:t>karbon</a:t>
            </a:r>
            <a:r>
              <a:rPr lang="en-US" dirty="0">
                <a:solidFill>
                  <a:schemeClr val="bg1"/>
                </a:solidFill>
                <a:latin typeface="Arial" pitchFamily="34" charset="0"/>
                <a:cs typeface="Arial" pitchFamily="34" charset="0"/>
              </a:rPr>
              <a:t> </a:t>
            </a:r>
            <a:r>
              <a:rPr lang="en-US" dirty="0" err="1">
                <a:solidFill>
                  <a:schemeClr val="bg1"/>
                </a:solidFill>
                <a:latin typeface="Arial" pitchFamily="34" charset="0"/>
                <a:cs typeface="Arial" pitchFamily="34" charset="0"/>
              </a:rPr>
              <a:t>tersebut</a:t>
            </a:r>
            <a:r>
              <a:rPr lang="en-US" dirty="0">
                <a:solidFill>
                  <a:schemeClr val="bg1"/>
                </a:solidFill>
                <a:latin typeface="Arial" pitchFamily="34" charset="0"/>
                <a:cs typeface="Arial" pitchFamily="34" charset="0"/>
              </a:rPr>
              <a:t>. </a:t>
            </a:r>
            <a:r>
              <a:rPr lang="en-US" dirty="0" err="1">
                <a:solidFill>
                  <a:schemeClr val="bg1"/>
                </a:solidFill>
                <a:latin typeface="Arial" pitchFamily="34" charset="0"/>
                <a:cs typeface="Arial" pitchFamily="34" charset="0"/>
              </a:rPr>
              <a:t>Perhatikan</a:t>
            </a:r>
            <a:r>
              <a:rPr lang="en-US" dirty="0">
                <a:solidFill>
                  <a:schemeClr val="bg1"/>
                </a:solidFill>
                <a:latin typeface="Arial" pitchFamily="34" charset="0"/>
                <a:cs typeface="Arial" pitchFamily="34" charset="0"/>
              </a:rPr>
              <a:t> </a:t>
            </a:r>
            <a:r>
              <a:rPr lang="en-US" dirty="0" err="1">
                <a:solidFill>
                  <a:schemeClr val="bg1"/>
                </a:solidFill>
                <a:latin typeface="Arial" pitchFamily="34" charset="0"/>
                <a:cs typeface="Arial" pitchFamily="34" charset="0"/>
              </a:rPr>
              <a:t>contoh</a:t>
            </a:r>
            <a:r>
              <a:rPr lang="en-US" dirty="0">
                <a:solidFill>
                  <a:schemeClr val="bg1"/>
                </a:solidFill>
                <a:latin typeface="Arial" pitchFamily="34" charset="0"/>
                <a:cs typeface="Arial" pitchFamily="34" charset="0"/>
              </a:rPr>
              <a:t> </a:t>
            </a:r>
            <a:r>
              <a:rPr lang="en-US" dirty="0" err="1">
                <a:solidFill>
                  <a:schemeClr val="bg1"/>
                </a:solidFill>
                <a:latin typeface="Arial" pitchFamily="34" charset="0"/>
                <a:cs typeface="Arial" pitchFamily="34" charset="0"/>
              </a:rPr>
              <a:t>berikut</a:t>
            </a:r>
            <a:endParaRPr lang="en-US" dirty="0">
              <a:solidFill>
                <a:schemeClr val="bg1"/>
              </a:solidFill>
              <a:latin typeface="Arial" pitchFamily="34" charset="0"/>
              <a:cs typeface="Arial" pitchFamily="34" charset="0"/>
            </a:endParaRPr>
          </a:p>
        </p:txBody>
      </p:sp>
      <p:sp>
        <p:nvSpPr>
          <p:cNvPr id="4" name="Snip Same Side Corner Rectangle 3"/>
          <p:cNvSpPr/>
          <p:nvPr/>
        </p:nvSpPr>
        <p:spPr>
          <a:xfrm>
            <a:off x="1219200" y="1276350"/>
            <a:ext cx="6832979" cy="1615440"/>
          </a:xfrm>
          <a:prstGeom prst="snip2Same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Title 1"/>
          <p:cNvSpPr>
            <a:spLocks noGrp="1"/>
          </p:cNvSpPr>
          <p:nvPr>
            <p:ph type="title"/>
          </p:nvPr>
        </p:nvSpPr>
        <p:spPr>
          <a:xfrm>
            <a:off x="533400" y="209550"/>
            <a:ext cx="8077200" cy="693356"/>
          </a:xfrm>
          <a:solidFill>
            <a:schemeClr val="accent5">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anchor="ctr">
            <a:normAutofit/>
          </a:bodyPr>
          <a:lstStyle/>
          <a:p>
            <a:pPr algn="ctr"/>
            <a:r>
              <a:rPr lang="en-US" sz="3200" b="1" cap="all" dirty="0" err="1" smtClean="0">
                <a:solidFill>
                  <a:schemeClr val="tx1"/>
                </a:solidFill>
              </a:rPr>
              <a:t>Gugus</a:t>
            </a:r>
            <a:r>
              <a:rPr lang="en-US" sz="3200" b="1" cap="all" dirty="0" smtClean="0">
                <a:solidFill>
                  <a:schemeClr val="tx1"/>
                </a:solidFill>
              </a:rPr>
              <a:t> </a:t>
            </a:r>
            <a:r>
              <a:rPr lang="en-US" sz="3200" b="1" cap="all" dirty="0" err="1" smtClean="0">
                <a:solidFill>
                  <a:schemeClr val="tx1"/>
                </a:solidFill>
              </a:rPr>
              <a:t>fungsi</a:t>
            </a:r>
            <a:endParaRPr lang="en-US" sz="3200" b="1" cap="all" dirty="0">
              <a:solidFill>
                <a:schemeClr val="tx1"/>
              </a:solidFill>
            </a:endParaRPr>
          </a:p>
        </p:txBody>
      </p:sp>
      <p:pic>
        <p:nvPicPr>
          <p:cNvPr id="1026" name="Picture 2"/>
          <p:cNvPicPr>
            <a:picLocks noChangeAspect="1" noChangeArrowheads="1"/>
          </p:cNvPicPr>
          <p:nvPr/>
        </p:nvPicPr>
        <p:blipFill>
          <a:blip r:embed="rId2">
            <a:clrChange>
              <a:clrFrom>
                <a:srgbClr val="E1F4FD"/>
              </a:clrFrom>
              <a:clrTo>
                <a:srgbClr val="E1F4FD">
                  <a:alpha val="0"/>
                </a:srgbClr>
              </a:clrTo>
            </a:clrChange>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1320421" y="1276350"/>
            <a:ext cx="6553200" cy="1615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537101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2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1000"/>
                                        <p:tgtEl>
                                          <p:spTgt spid="1026"/>
                                        </p:tgtEl>
                                      </p:cBhvr>
                                    </p:animEffect>
                                    <p:anim calcmode="lin" valueType="num">
                                      <p:cBhvr>
                                        <p:cTn id="23" dur="1000" fill="hold"/>
                                        <p:tgtEl>
                                          <p:spTgt spid="1026"/>
                                        </p:tgtEl>
                                        <p:attrNameLst>
                                          <p:attrName>ppt_x</p:attrName>
                                        </p:attrNameLst>
                                      </p:cBhvr>
                                      <p:tavLst>
                                        <p:tav tm="0">
                                          <p:val>
                                            <p:strVal val="#ppt_x"/>
                                          </p:val>
                                        </p:tav>
                                        <p:tav tm="100000">
                                          <p:val>
                                            <p:strVal val="#ppt_x"/>
                                          </p:val>
                                        </p:tav>
                                      </p:tavLst>
                                    </p:anim>
                                    <p:anim calcmode="lin" valueType="num">
                                      <p:cBhvr>
                                        <p:cTn id="2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514350"/>
            <a:ext cx="8229600" cy="584775"/>
          </a:xfrm>
          <a:prstGeom prst="rect">
            <a:avLst/>
          </a:prstGeom>
          <a:ln>
            <a:prstDash val="lgDashDot"/>
          </a:ln>
        </p:spPr>
        <p:style>
          <a:lnRef idx="2">
            <a:schemeClr val="accent4"/>
          </a:lnRef>
          <a:fillRef idx="1">
            <a:schemeClr val="lt1"/>
          </a:fillRef>
          <a:effectRef idx="0">
            <a:schemeClr val="accent4"/>
          </a:effectRef>
          <a:fontRef idx="minor">
            <a:schemeClr val="dk1"/>
          </a:fontRef>
        </p:style>
        <p:txBody>
          <a:bodyPr wrap="square">
            <a:spAutoFit/>
          </a:bodyPr>
          <a:lstStyle/>
          <a:p>
            <a:r>
              <a:rPr lang="en-US" sz="1600" dirty="0" err="1">
                <a:latin typeface="Arial" pitchFamily="34" charset="0"/>
                <a:cs typeface="Arial" pitchFamily="34" charset="0"/>
              </a:rPr>
              <a:t>Senyawa</a:t>
            </a:r>
            <a:r>
              <a:rPr lang="en-US" sz="1600" dirty="0">
                <a:latin typeface="Arial" pitchFamily="34" charset="0"/>
                <a:cs typeface="Arial" pitchFamily="34" charset="0"/>
              </a:rPr>
              <a:t> </a:t>
            </a:r>
            <a:r>
              <a:rPr lang="en-US" sz="1600" dirty="0" err="1">
                <a:latin typeface="Arial" pitchFamily="34" charset="0"/>
                <a:cs typeface="Arial" pitchFamily="34" charset="0"/>
              </a:rPr>
              <a:t>haloalkana</a:t>
            </a:r>
            <a:r>
              <a:rPr lang="en-US" sz="1600" dirty="0">
                <a:latin typeface="Arial" pitchFamily="34" charset="0"/>
                <a:cs typeface="Arial" pitchFamily="34" charset="0"/>
              </a:rPr>
              <a:t> yang </a:t>
            </a:r>
            <a:r>
              <a:rPr lang="en-US" sz="1600" dirty="0" err="1">
                <a:latin typeface="Arial" pitchFamily="34" charset="0"/>
                <a:cs typeface="Arial" pitchFamily="34" charset="0"/>
              </a:rPr>
              <a:t>disebut</a:t>
            </a:r>
            <a:r>
              <a:rPr lang="en-US" sz="1600" dirty="0">
                <a:latin typeface="Arial" pitchFamily="34" charset="0"/>
                <a:cs typeface="Arial" pitchFamily="34" charset="0"/>
              </a:rPr>
              <a:t> </a:t>
            </a:r>
            <a:r>
              <a:rPr lang="en-US" sz="1600" dirty="0" err="1">
                <a:latin typeface="Arial" pitchFamily="34" charset="0"/>
                <a:cs typeface="Arial" pitchFamily="34" charset="0"/>
              </a:rPr>
              <a:t>juga</a:t>
            </a:r>
            <a:r>
              <a:rPr lang="en-US" sz="1600" dirty="0">
                <a:latin typeface="Arial" pitchFamily="34" charset="0"/>
                <a:cs typeface="Arial" pitchFamily="34" charset="0"/>
              </a:rPr>
              <a:t> </a:t>
            </a:r>
            <a:r>
              <a:rPr lang="en-US" sz="1600" dirty="0" err="1">
                <a:latin typeface="Arial" pitchFamily="34" charset="0"/>
                <a:cs typeface="Arial" pitchFamily="34" charset="0"/>
              </a:rPr>
              <a:t>alkil</a:t>
            </a:r>
            <a:r>
              <a:rPr lang="en-US" sz="1600" dirty="0">
                <a:latin typeface="Arial" pitchFamily="34" charset="0"/>
                <a:cs typeface="Arial" pitchFamily="34" charset="0"/>
              </a:rPr>
              <a:t> </a:t>
            </a:r>
            <a:r>
              <a:rPr lang="en-US" sz="1600" dirty="0" err="1">
                <a:latin typeface="Arial" pitchFamily="34" charset="0"/>
                <a:cs typeface="Arial" pitchFamily="34" charset="0"/>
              </a:rPr>
              <a:t>halida</a:t>
            </a:r>
            <a:r>
              <a:rPr lang="en-US" sz="1600" dirty="0">
                <a:latin typeface="Arial" pitchFamily="34" charset="0"/>
                <a:cs typeface="Arial" pitchFamily="34" charset="0"/>
              </a:rPr>
              <a:t> </a:t>
            </a:r>
            <a:r>
              <a:rPr lang="en-US" sz="1600" dirty="0" err="1">
                <a:latin typeface="Arial" pitchFamily="34" charset="0"/>
                <a:cs typeface="Arial" pitchFamily="34" charset="0"/>
              </a:rPr>
              <a:t>merupakan</a:t>
            </a:r>
            <a:r>
              <a:rPr lang="en-US" sz="1600" dirty="0">
                <a:latin typeface="Arial" pitchFamily="34" charset="0"/>
                <a:cs typeface="Arial" pitchFamily="34" charset="0"/>
              </a:rPr>
              <a:t> </a:t>
            </a:r>
            <a:r>
              <a:rPr lang="en-US" sz="1600" dirty="0" err="1">
                <a:latin typeface="Arial" pitchFamily="34" charset="0"/>
                <a:cs typeface="Arial" pitchFamily="34" charset="0"/>
              </a:rPr>
              <a:t>senyawa</a:t>
            </a:r>
            <a:r>
              <a:rPr lang="en-US" sz="1600" dirty="0">
                <a:latin typeface="Arial" pitchFamily="34" charset="0"/>
                <a:cs typeface="Arial" pitchFamily="34" charset="0"/>
              </a:rPr>
              <a:t> </a:t>
            </a:r>
            <a:r>
              <a:rPr lang="en-US" sz="1600" dirty="0" err="1">
                <a:latin typeface="Arial" pitchFamily="34" charset="0"/>
                <a:cs typeface="Arial" pitchFamily="34" charset="0"/>
              </a:rPr>
              <a:t>turunan</a:t>
            </a:r>
            <a:r>
              <a:rPr lang="en-US" sz="1600" dirty="0">
                <a:latin typeface="Arial" pitchFamily="34" charset="0"/>
                <a:cs typeface="Arial" pitchFamily="34" charset="0"/>
              </a:rPr>
              <a:t> </a:t>
            </a:r>
            <a:r>
              <a:rPr lang="en-US" sz="1600" dirty="0" err="1">
                <a:latin typeface="Arial" pitchFamily="34" charset="0"/>
                <a:cs typeface="Arial" pitchFamily="34" charset="0"/>
              </a:rPr>
              <a:t>alkana</a:t>
            </a:r>
            <a:r>
              <a:rPr lang="en-US" sz="1600" dirty="0">
                <a:latin typeface="Arial" pitchFamily="34" charset="0"/>
                <a:cs typeface="Arial" pitchFamily="34" charset="0"/>
              </a:rPr>
              <a:t> yang </a:t>
            </a:r>
            <a:r>
              <a:rPr lang="en-US" sz="1600" dirty="0" err="1">
                <a:latin typeface="Arial" pitchFamily="34" charset="0"/>
                <a:cs typeface="Arial" pitchFamily="34" charset="0"/>
              </a:rPr>
              <a:t>salah</a:t>
            </a:r>
            <a:r>
              <a:rPr lang="en-US" sz="1600" dirty="0">
                <a:latin typeface="Arial" pitchFamily="34" charset="0"/>
                <a:cs typeface="Arial" pitchFamily="34" charset="0"/>
              </a:rPr>
              <a:t> </a:t>
            </a:r>
            <a:r>
              <a:rPr lang="en-US" sz="1600" dirty="0" err="1">
                <a:latin typeface="Arial" pitchFamily="34" charset="0"/>
                <a:cs typeface="Arial" pitchFamily="34" charset="0"/>
              </a:rPr>
              <a:t>satu</a:t>
            </a:r>
            <a:r>
              <a:rPr lang="en-US" sz="1600" dirty="0">
                <a:latin typeface="Arial" pitchFamily="34" charset="0"/>
                <a:cs typeface="Arial" pitchFamily="34" charset="0"/>
              </a:rPr>
              <a:t> </a:t>
            </a:r>
            <a:r>
              <a:rPr lang="en-US" sz="1600" dirty="0" err="1">
                <a:latin typeface="Arial" pitchFamily="34" charset="0"/>
                <a:cs typeface="Arial" pitchFamily="34" charset="0"/>
              </a:rPr>
              <a:t>atau</a:t>
            </a:r>
            <a:r>
              <a:rPr lang="en-US" sz="1600" dirty="0">
                <a:latin typeface="Arial" pitchFamily="34" charset="0"/>
                <a:cs typeface="Arial" pitchFamily="34" charset="0"/>
              </a:rPr>
              <a:t> </a:t>
            </a:r>
            <a:r>
              <a:rPr lang="en-US" sz="1600" dirty="0" err="1">
                <a:latin typeface="Arial" pitchFamily="34" charset="0"/>
                <a:cs typeface="Arial" pitchFamily="34" charset="0"/>
              </a:rPr>
              <a:t>beberapa</a:t>
            </a:r>
            <a:r>
              <a:rPr lang="en-US" sz="1600" dirty="0">
                <a:latin typeface="Arial" pitchFamily="34" charset="0"/>
                <a:cs typeface="Arial" pitchFamily="34" charset="0"/>
              </a:rPr>
              <a:t> atom </a:t>
            </a:r>
            <a:r>
              <a:rPr lang="en-US" sz="1600" dirty="0" err="1">
                <a:latin typeface="Arial" pitchFamily="34" charset="0"/>
                <a:cs typeface="Arial" pitchFamily="34" charset="0"/>
              </a:rPr>
              <a:t>hidrogennya</a:t>
            </a:r>
            <a:r>
              <a:rPr lang="en-US" sz="1600" dirty="0">
                <a:latin typeface="Arial" pitchFamily="34" charset="0"/>
                <a:cs typeface="Arial" pitchFamily="34" charset="0"/>
              </a:rPr>
              <a:t> </a:t>
            </a:r>
            <a:r>
              <a:rPr lang="en-US" sz="1600" dirty="0" err="1">
                <a:latin typeface="Arial" pitchFamily="34" charset="0"/>
                <a:cs typeface="Arial" pitchFamily="34" charset="0"/>
              </a:rPr>
              <a:t>digantikan</a:t>
            </a:r>
            <a:r>
              <a:rPr lang="en-US" sz="1600" dirty="0">
                <a:latin typeface="Arial" pitchFamily="34" charset="0"/>
                <a:cs typeface="Arial" pitchFamily="34" charset="0"/>
              </a:rPr>
              <a:t> </a:t>
            </a:r>
            <a:r>
              <a:rPr lang="en-US" sz="1600" dirty="0" err="1">
                <a:latin typeface="Arial" pitchFamily="34" charset="0"/>
                <a:cs typeface="Arial" pitchFamily="34" charset="0"/>
              </a:rPr>
              <a:t>dengan</a:t>
            </a:r>
            <a:r>
              <a:rPr lang="en-US" sz="1600" dirty="0">
                <a:latin typeface="Arial" pitchFamily="34" charset="0"/>
                <a:cs typeface="Arial" pitchFamily="34" charset="0"/>
              </a:rPr>
              <a:t> atom halogen.</a:t>
            </a:r>
          </a:p>
        </p:txBody>
      </p:sp>
      <p:sp>
        <p:nvSpPr>
          <p:cNvPr id="3" name="Rectangle 2"/>
          <p:cNvSpPr/>
          <p:nvPr/>
        </p:nvSpPr>
        <p:spPr>
          <a:xfrm>
            <a:off x="465711" y="1253683"/>
            <a:ext cx="3471848" cy="369332"/>
          </a:xfrm>
          <a:prstGeom prst="rect">
            <a:avLst/>
          </a:prstGeom>
        </p:spPr>
        <p:txBody>
          <a:bodyPr wrap="none">
            <a:spAutoFit/>
          </a:bodyPr>
          <a:lstStyle/>
          <a:p>
            <a:r>
              <a:rPr lang="en-US" b="1" dirty="0" smtClean="0">
                <a:latin typeface="Arial" pitchFamily="34" charset="0"/>
                <a:cs typeface="Arial" pitchFamily="34" charset="0"/>
              </a:rPr>
              <a:t>Tata </a:t>
            </a:r>
            <a:r>
              <a:rPr lang="en-US" b="1" dirty="0" err="1" smtClean="0">
                <a:latin typeface="Arial" pitchFamily="34" charset="0"/>
                <a:cs typeface="Arial" pitchFamily="34" charset="0"/>
              </a:rPr>
              <a:t>nama</a:t>
            </a:r>
            <a:r>
              <a:rPr lang="en-US" b="1" dirty="0" smtClean="0">
                <a:latin typeface="Arial" pitchFamily="34" charset="0"/>
                <a:cs typeface="Arial" pitchFamily="34" charset="0"/>
              </a:rPr>
              <a:t> IUPAC </a:t>
            </a:r>
            <a:r>
              <a:rPr lang="en-US" b="1" dirty="0" err="1" smtClean="0">
                <a:latin typeface="Arial" pitchFamily="34" charset="0"/>
                <a:cs typeface="Arial" pitchFamily="34" charset="0"/>
              </a:rPr>
              <a:t>haloalkana</a:t>
            </a:r>
            <a:r>
              <a:rPr lang="en-US" b="1" dirty="0" smtClean="0">
                <a:latin typeface="Arial" pitchFamily="34" charset="0"/>
                <a:cs typeface="Arial" pitchFamily="34" charset="0"/>
              </a:rPr>
              <a:t> :</a:t>
            </a:r>
            <a:endParaRPr lang="en-US" b="1" dirty="0">
              <a:latin typeface="Arial" pitchFamily="34" charset="0"/>
              <a:cs typeface="Arial" pitchFamily="34" charset="0"/>
            </a:endParaRPr>
          </a:p>
        </p:txBody>
      </p:sp>
      <p:graphicFrame>
        <p:nvGraphicFramePr>
          <p:cNvPr id="7" name="Diagram 6"/>
          <p:cNvGraphicFramePr/>
          <p:nvPr>
            <p:extLst>
              <p:ext uri="{D42A27DB-BD31-4B8C-83A1-F6EECF244321}">
                <p14:modId xmlns:p14="http://schemas.microsoft.com/office/powerpoint/2010/main" val="842035593"/>
              </p:ext>
            </p:extLst>
          </p:nvPr>
        </p:nvGraphicFramePr>
        <p:xfrm>
          <a:off x="457200" y="1638084"/>
          <a:ext cx="8229600" cy="2031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457200" y="3593209"/>
            <a:ext cx="3373616" cy="369332"/>
          </a:xfrm>
          <a:prstGeom prst="rect">
            <a:avLst/>
          </a:prstGeom>
        </p:spPr>
        <p:txBody>
          <a:bodyPr wrap="none">
            <a:spAutoFit/>
          </a:bodyPr>
          <a:lstStyle/>
          <a:p>
            <a:r>
              <a:rPr lang="en-US" b="1" dirty="0">
                <a:latin typeface="Arial" pitchFamily="34" charset="0"/>
                <a:cs typeface="Arial" pitchFamily="34" charset="0"/>
              </a:rPr>
              <a:t>Tata </a:t>
            </a:r>
            <a:r>
              <a:rPr lang="en-US" b="1" dirty="0" err="1">
                <a:latin typeface="Arial" pitchFamily="34" charset="0"/>
                <a:cs typeface="Arial" pitchFamily="34" charset="0"/>
              </a:rPr>
              <a:t>nama</a:t>
            </a:r>
            <a:r>
              <a:rPr lang="en-US" b="1" dirty="0">
                <a:latin typeface="Arial" pitchFamily="34" charset="0"/>
                <a:cs typeface="Arial" pitchFamily="34" charset="0"/>
              </a:rPr>
              <a:t> </a:t>
            </a:r>
            <a:r>
              <a:rPr lang="en-US" b="1" dirty="0" smtClean="0">
                <a:latin typeface="Arial" pitchFamily="34" charset="0"/>
                <a:cs typeface="Arial" pitchFamily="34" charset="0"/>
              </a:rPr>
              <a:t>Trivia </a:t>
            </a:r>
            <a:r>
              <a:rPr lang="en-US" b="1" dirty="0" err="1">
                <a:latin typeface="Arial" pitchFamily="34" charset="0"/>
                <a:cs typeface="Arial" pitchFamily="34" charset="0"/>
              </a:rPr>
              <a:t>haloalkana</a:t>
            </a:r>
            <a:r>
              <a:rPr lang="en-US" b="1" dirty="0">
                <a:latin typeface="Arial" pitchFamily="34" charset="0"/>
                <a:cs typeface="Arial" pitchFamily="34" charset="0"/>
              </a:rPr>
              <a:t> :</a:t>
            </a:r>
          </a:p>
        </p:txBody>
      </p:sp>
      <p:sp>
        <p:nvSpPr>
          <p:cNvPr id="6" name="Rectangle 5"/>
          <p:cNvSpPr/>
          <p:nvPr/>
        </p:nvSpPr>
        <p:spPr>
          <a:xfrm>
            <a:off x="457200" y="3968175"/>
            <a:ext cx="8229600" cy="584775"/>
          </a:xfrm>
          <a:prstGeom prst="rect">
            <a:avLst/>
          </a:prstGeom>
          <a:solidFill>
            <a:srgbClr val="CCECFF"/>
          </a:solidFill>
        </p:spPr>
        <p:txBody>
          <a:bodyPr wrap="square">
            <a:spAutoFit/>
          </a:bodyPr>
          <a:lstStyle/>
          <a:p>
            <a:pPr lvl="0"/>
            <a:r>
              <a:rPr lang="en-US" sz="1600" dirty="0" err="1" smtClean="0">
                <a:latin typeface="Arial" pitchFamily="34" charset="0"/>
                <a:cs typeface="Arial" pitchFamily="34" charset="0"/>
              </a:rPr>
              <a:t>Disebut</a:t>
            </a:r>
            <a:r>
              <a:rPr lang="en-US" sz="1600" dirty="0" smtClean="0">
                <a:latin typeface="Arial" pitchFamily="34" charset="0"/>
                <a:cs typeface="Arial" pitchFamily="34" charset="0"/>
              </a:rPr>
              <a:t> </a:t>
            </a:r>
            <a:r>
              <a:rPr lang="en-US" sz="1600" dirty="0" err="1">
                <a:latin typeface="Arial" pitchFamily="34" charset="0"/>
                <a:cs typeface="Arial" pitchFamily="34" charset="0"/>
              </a:rPr>
              <a:t>dengan</a:t>
            </a:r>
            <a:r>
              <a:rPr lang="en-US" sz="1600" dirty="0">
                <a:latin typeface="Arial" pitchFamily="34" charset="0"/>
                <a:cs typeface="Arial" pitchFamily="34" charset="0"/>
              </a:rPr>
              <a:t> </a:t>
            </a:r>
            <a:r>
              <a:rPr lang="en-US" sz="1600" dirty="0" err="1">
                <a:latin typeface="Arial" pitchFamily="34" charset="0"/>
                <a:cs typeface="Arial" pitchFamily="34" charset="0"/>
              </a:rPr>
              <a:t>alkil</a:t>
            </a:r>
            <a:r>
              <a:rPr lang="en-US" sz="1600" dirty="0">
                <a:latin typeface="Arial" pitchFamily="34" charset="0"/>
                <a:cs typeface="Arial" pitchFamily="34" charset="0"/>
              </a:rPr>
              <a:t> </a:t>
            </a:r>
            <a:r>
              <a:rPr lang="en-US" sz="1600" dirty="0" err="1">
                <a:latin typeface="Arial" pitchFamily="34" charset="0"/>
                <a:cs typeface="Arial" pitchFamily="34" charset="0"/>
              </a:rPr>
              <a:t>halida</a:t>
            </a:r>
            <a:r>
              <a:rPr lang="en-US" sz="1600" dirty="0">
                <a:latin typeface="Arial" pitchFamily="34" charset="0"/>
                <a:cs typeface="Arial" pitchFamily="34" charset="0"/>
              </a:rPr>
              <a:t>, </a:t>
            </a:r>
            <a:r>
              <a:rPr lang="en-US" sz="1600" dirty="0" err="1">
                <a:latin typeface="Arial" pitchFamily="34" charset="0"/>
                <a:cs typeface="Arial" pitchFamily="34" charset="0"/>
              </a:rPr>
              <a:t>dengan</a:t>
            </a:r>
            <a:r>
              <a:rPr lang="en-US" sz="1600" dirty="0">
                <a:latin typeface="Arial" pitchFamily="34" charset="0"/>
                <a:cs typeface="Arial" pitchFamily="34" charset="0"/>
              </a:rPr>
              <a:t> </a:t>
            </a:r>
            <a:r>
              <a:rPr lang="en-US" sz="1600" dirty="0" err="1">
                <a:latin typeface="Arial" pitchFamily="34" charset="0"/>
                <a:cs typeface="Arial" pitchFamily="34" charset="0"/>
              </a:rPr>
              <a:t>menyebut</a:t>
            </a:r>
            <a:r>
              <a:rPr lang="en-US" sz="1600" dirty="0">
                <a:latin typeface="Arial" pitchFamily="34" charset="0"/>
                <a:cs typeface="Arial" pitchFamily="34" charset="0"/>
              </a:rPr>
              <a:t> </a:t>
            </a:r>
            <a:r>
              <a:rPr lang="en-US" sz="1600" dirty="0" err="1">
                <a:latin typeface="Arial" pitchFamily="34" charset="0"/>
                <a:cs typeface="Arial" pitchFamily="34" charset="0"/>
              </a:rPr>
              <a:t>jumlah</a:t>
            </a:r>
            <a:r>
              <a:rPr lang="en-US" sz="1600" dirty="0">
                <a:latin typeface="Arial" pitchFamily="34" charset="0"/>
                <a:cs typeface="Arial" pitchFamily="34" charset="0"/>
              </a:rPr>
              <a:t> </a:t>
            </a:r>
            <a:r>
              <a:rPr lang="en-US" sz="1600" dirty="0" err="1">
                <a:latin typeface="Arial" pitchFamily="34" charset="0"/>
                <a:cs typeface="Arial" pitchFamily="34" charset="0"/>
              </a:rPr>
              <a:t>halida</a:t>
            </a:r>
            <a:r>
              <a:rPr lang="en-US" sz="1600" dirty="0">
                <a:latin typeface="Arial" pitchFamily="34" charset="0"/>
                <a:cs typeface="Arial" pitchFamily="34" charset="0"/>
              </a:rPr>
              <a:t> </a:t>
            </a:r>
            <a:r>
              <a:rPr lang="en-US" sz="1600" dirty="0" err="1">
                <a:latin typeface="Arial" pitchFamily="34" charset="0"/>
                <a:cs typeface="Arial" pitchFamily="34" charset="0"/>
              </a:rPr>
              <a:t>dengan</a:t>
            </a:r>
            <a:r>
              <a:rPr lang="en-US" sz="1600" dirty="0">
                <a:latin typeface="Arial" pitchFamily="34" charset="0"/>
                <a:cs typeface="Arial" pitchFamily="34" charset="0"/>
              </a:rPr>
              <a:t> mono-, di-, tri-, tetra-, </a:t>
            </a:r>
            <a:r>
              <a:rPr lang="en-US" sz="1600" dirty="0" err="1">
                <a:latin typeface="Arial" pitchFamily="34" charset="0"/>
                <a:cs typeface="Arial" pitchFamily="34" charset="0"/>
              </a:rPr>
              <a:t>dan</a:t>
            </a:r>
            <a:r>
              <a:rPr lang="en-US" sz="1600" dirty="0">
                <a:latin typeface="Arial" pitchFamily="34" charset="0"/>
                <a:cs typeface="Arial" pitchFamily="34" charset="0"/>
              </a:rPr>
              <a:t> </a:t>
            </a:r>
            <a:r>
              <a:rPr lang="en-US" sz="1600" dirty="0" err="1">
                <a:latin typeface="Arial" pitchFamily="34" charset="0"/>
                <a:cs typeface="Arial" pitchFamily="34" charset="0"/>
              </a:rPr>
              <a:t>seterusnya</a:t>
            </a:r>
            <a:r>
              <a:rPr lang="en-US" sz="1600" dirty="0">
                <a:latin typeface="Arial" pitchFamily="34" charset="0"/>
                <a:cs typeface="Arial" pitchFamily="34" charset="0"/>
              </a:rPr>
              <a:t>. </a:t>
            </a:r>
            <a:r>
              <a:rPr lang="en-US" sz="1600" dirty="0" err="1">
                <a:latin typeface="Arial" pitchFamily="34" charset="0"/>
                <a:cs typeface="Arial" pitchFamily="34" charset="0"/>
              </a:rPr>
              <a:t>Awalan</a:t>
            </a:r>
            <a:r>
              <a:rPr lang="en-US" sz="1600" dirty="0">
                <a:latin typeface="Arial" pitchFamily="34" charset="0"/>
                <a:cs typeface="Arial" pitchFamily="34" charset="0"/>
              </a:rPr>
              <a:t> mono- </a:t>
            </a:r>
            <a:r>
              <a:rPr lang="en-US" sz="1600" dirty="0" err="1">
                <a:latin typeface="Arial" pitchFamily="34" charset="0"/>
                <a:cs typeface="Arial" pitchFamily="34" charset="0"/>
              </a:rPr>
              <a:t>kadang-kadang</a:t>
            </a:r>
            <a:r>
              <a:rPr lang="en-US" sz="1600" dirty="0">
                <a:latin typeface="Arial" pitchFamily="34" charset="0"/>
                <a:cs typeface="Arial" pitchFamily="34" charset="0"/>
              </a:rPr>
              <a:t> </a:t>
            </a:r>
            <a:r>
              <a:rPr lang="en-US" sz="1600" dirty="0" err="1">
                <a:latin typeface="Arial" pitchFamily="34" charset="0"/>
                <a:cs typeface="Arial" pitchFamily="34" charset="0"/>
              </a:rPr>
              <a:t>tidak</a:t>
            </a:r>
            <a:r>
              <a:rPr lang="en-US" sz="1600" dirty="0">
                <a:latin typeface="Arial" pitchFamily="34" charset="0"/>
                <a:cs typeface="Arial" pitchFamily="34" charset="0"/>
              </a:rPr>
              <a:t> </a:t>
            </a:r>
            <a:r>
              <a:rPr lang="en-US" sz="1600" dirty="0" err="1">
                <a:latin typeface="Arial" pitchFamily="34" charset="0"/>
                <a:cs typeface="Arial" pitchFamily="34" charset="0"/>
              </a:rPr>
              <a:t>disebutkan</a:t>
            </a:r>
            <a:r>
              <a:rPr lang="en-US" sz="1600" dirty="0">
                <a:latin typeface="Arial" pitchFamily="34" charset="0"/>
                <a:cs typeface="Arial" pitchFamily="34" charset="0"/>
              </a:rPr>
              <a:t>.</a:t>
            </a:r>
          </a:p>
        </p:txBody>
      </p:sp>
    </p:spTree>
    <p:extLst>
      <p:ext uri="{BB962C8B-B14F-4D97-AF65-F5344CB8AC3E}">
        <p14:creationId xmlns:p14="http://schemas.microsoft.com/office/powerpoint/2010/main" val="26540234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Graphic spid="7" grpId="0">
        <p:bldAsOne/>
      </p:bldGraphic>
      <p:bldP spid="5" grpId="0"/>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hevron 3"/>
          <p:cNvSpPr/>
          <p:nvPr/>
        </p:nvSpPr>
        <p:spPr>
          <a:xfrm>
            <a:off x="314960" y="722351"/>
            <a:ext cx="2522534" cy="369332"/>
          </a:xfrm>
          <a:prstGeom prst="chevron">
            <a:avLst/>
          </a:prstGeom>
          <a:ln>
            <a:prstDash val="sysDot"/>
          </a:ln>
        </p:spPr>
        <p:style>
          <a:lnRef idx="2">
            <a:schemeClr val="accent1"/>
          </a:lnRef>
          <a:fillRef idx="1">
            <a:schemeClr val="lt1"/>
          </a:fillRef>
          <a:effectRef idx="0">
            <a:schemeClr val="accent1"/>
          </a:effectRef>
          <a:fontRef idx="minor">
            <a:schemeClr val="dk1"/>
          </a:fontRef>
        </p:style>
        <p:txBody>
          <a:bodyPr wrap="none">
            <a:spAutoFit/>
          </a:bodyPr>
          <a:lstStyle/>
          <a:p>
            <a:r>
              <a:rPr lang="id-ID" b="1" i="1" dirty="0"/>
              <a:t>Sifat </a:t>
            </a:r>
            <a:r>
              <a:rPr lang="id-ID" b="1" i="1" dirty="0" smtClean="0"/>
              <a:t>fisis haloalkana</a:t>
            </a:r>
            <a:endParaRPr lang="id-ID" b="1" i="1" dirty="0"/>
          </a:p>
        </p:txBody>
      </p:sp>
      <p:graphicFrame>
        <p:nvGraphicFramePr>
          <p:cNvPr id="6" name="Diagram 5"/>
          <p:cNvGraphicFramePr/>
          <p:nvPr>
            <p:extLst>
              <p:ext uri="{D42A27DB-BD31-4B8C-83A1-F6EECF244321}">
                <p14:modId xmlns:p14="http://schemas.microsoft.com/office/powerpoint/2010/main" val="3960383677"/>
              </p:ext>
            </p:extLst>
          </p:nvPr>
        </p:nvGraphicFramePr>
        <p:xfrm>
          <a:off x="304800" y="1276350"/>
          <a:ext cx="8315960" cy="2678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74592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6" grpId="0">
        <p:bldAsOne/>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819150"/>
            <a:ext cx="1319079" cy="369332"/>
          </a:xfrm>
          <a:prstGeom prst="rect">
            <a:avLst/>
          </a:prstGeom>
        </p:spPr>
        <p:txBody>
          <a:bodyPr wrap="none">
            <a:spAutoFit/>
          </a:bodyPr>
          <a:lstStyle/>
          <a:p>
            <a:r>
              <a:rPr lang="id-ID" dirty="0" smtClean="0">
                <a:solidFill>
                  <a:schemeClr val="tx2"/>
                </a:solidFill>
              </a:rPr>
              <a:t>1. </a:t>
            </a:r>
            <a:r>
              <a:rPr lang="nn-NO" dirty="0" smtClean="0">
                <a:solidFill>
                  <a:schemeClr val="tx2"/>
                </a:solidFill>
              </a:rPr>
              <a:t>Substitusi</a:t>
            </a:r>
            <a:endParaRPr lang="id-ID" dirty="0">
              <a:solidFill>
                <a:schemeClr val="tx2"/>
              </a:solidFill>
            </a:endParaRPr>
          </a:p>
        </p:txBody>
      </p:sp>
      <p:sp>
        <p:nvSpPr>
          <p:cNvPr id="5" name="Chevron 4"/>
          <p:cNvSpPr/>
          <p:nvPr/>
        </p:nvSpPr>
        <p:spPr>
          <a:xfrm>
            <a:off x="304800" y="285750"/>
            <a:ext cx="2688539" cy="369332"/>
          </a:xfrm>
          <a:prstGeom prst="chevron">
            <a:avLst/>
          </a:prstGeom>
          <a:ln>
            <a:prstDash val="sysDot"/>
          </a:ln>
        </p:spPr>
        <p:style>
          <a:lnRef idx="2">
            <a:schemeClr val="accent6"/>
          </a:lnRef>
          <a:fillRef idx="1">
            <a:schemeClr val="lt1"/>
          </a:fillRef>
          <a:effectRef idx="0">
            <a:schemeClr val="accent6"/>
          </a:effectRef>
          <a:fontRef idx="minor">
            <a:schemeClr val="dk1"/>
          </a:fontRef>
        </p:style>
        <p:txBody>
          <a:bodyPr wrap="none">
            <a:spAutoFit/>
          </a:bodyPr>
          <a:lstStyle/>
          <a:p>
            <a:r>
              <a:rPr lang="fi-FI" b="1" i="1" dirty="0"/>
              <a:t>Sifat kimia </a:t>
            </a:r>
            <a:r>
              <a:rPr lang="fi-FI" b="1" i="1" dirty="0" smtClean="0"/>
              <a:t>haloalkana</a:t>
            </a:r>
            <a:endParaRPr lang="fi-FI" b="1" i="1" dirty="0"/>
          </a:p>
        </p:txBody>
      </p:sp>
      <p:sp>
        <p:nvSpPr>
          <p:cNvPr id="6" name="Rectangle 5"/>
          <p:cNvSpPr/>
          <p:nvPr/>
        </p:nvSpPr>
        <p:spPr>
          <a:xfrm>
            <a:off x="844784" y="1188482"/>
            <a:ext cx="670376" cy="369332"/>
          </a:xfrm>
          <a:prstGeom prst="rect">
            <a:avLst/>
          </a:prstGeom>
        </p:spPr>
        <p:txBody>
          <a:bodyPr wrap="none">
            <a:spAutoFit/>
          </a:bodyPr>
          <a:lstStyle/>
          <a:p>
            <a:r>
              <a:rPr lang="nn-NO" dirty="0" smtClean="0"/>
              <a:t>Basa</a:t>
            </a:r>
            <a:r>
              <a:rPr lang="id-ID" dirty="0" smtClean="0"/>
              <a:t> </a:t>
            </a:r>
            <a:endParaRPr lang="id-ID" dirty="0"/>
          </a:p>
        </p:txBody>
      </p:sp>
      <p:sp>
        <p:nvSpPr>
          <p:cNvPr id="7" name="Rectangle 6"/>
          <p:cNvSpPr/>
          <p:nvPr/>
        </p:nvSpPr>
        <p:spPr>
          <a:xfrm>
            <a:off x="830956" y="2067144"/>
            <a:ext cx="2286000" cy="369332"/>
          </a:xfrm>
          <a:prstGeom prst="rect">
            <a:avLst/>
          </a:prstGeom>
        </p:spPr>
        <p:txBody>
          <a:bodyPr wrap="square">
            <a:spAutoFit/>
          </a:bodyPr>
          <a:lstStyle/>
          <a:p>
            <a:r>
              <a:rPr lang="id-ID" dirty="0" smtClean="0"/>
              <a:t>Na-etoksida(alkanolat</a:t>
            </a:r>
            <a:r>
              <a:rPr lang="id-ID" dirty="0"/>
              <a:t>)</a:t>
            </a:r>
          </a:p>
        </p:txBody>
      </p:sp>
      <p:sp>
        <p:nvSpPr>
          <p:cNvPr id="8" name="Rectangle 7"/>
          <p:cNvSpPr/>
          <p:nvPr/>
        </p:nvSpPr>
        <p:spPr>
          <a:xfrm>
            <a:off x="215805" y="3076109"/>
            <a:ext cx="1890518" cy="369332"/>
          </a:xfrm>
          <a:prstGeom prst="rect">
            <a:avLst/>
          </a:prstGeom>
        </p:spPr>
        <p:txBody>
          <a:bodyPr wrap="none">
            <a:spAutoFit/>
          </a:bodyPr>
          <a:lstStyle/>
          <a:p>
            <a:r>
              <a:rPr lang="id-ID" dirty="0" smtClean="0">
                <a:solidFill>
                  <a:schemeClr val="accent2"/>
                </a:solidFill>
              </a:rPr>
              <a:t>2. Reaksi </a:t>
            </a:r>
            <a:r>
              <a:rPr lang="id-ID" dirty="0">
                <a:solidFill>
                  <a:schemeClr val="accent2"/>
                </a:solidFill>
              </a:rPr>
              <a:t>eliminasi</a:t>
            </a:r>
          </a:p>
        </p:txBody>
      </p:sp>
      <p:sp>
        <p:nvSpPr>
          <p:cNvPr id="9" name="Rectangle 8"/>
          <p:cNvSpPr/>
          <p:nvPr/>
        </p:nvSpPr>
        <p:spPr>
          <a:xfrm>
            <a:off x="4803870" y="297180"/>
            <a:ext cx="3291542" cy="369332"/>
          </a:xfrm>
          <a:prstGeom prst="rect">
            <a:avLst/>
          </a:prstGeom>
        </p:spPr>
        <p:txBody>
          <a:bodyPr wrap="none">
            <a:spAutoFit/>
          </a:bodyPr>
          <a:lstStyle/>
          <a:p>
            <a:r>
              <a:rPr lang="fi-FI" dirty="0" smtClean="0">
                <a:solidFill>
                  <a:schemeClr val="accent3">
                    <a:lumMod val="75000"/>
                  </a:schemeClr>
                </a:solidFill>
              </a:rPr>
              <a:t>3</a:t>
            </a:r>
            <a:r>
              <a:rPr lang="id-ID" dirty="0" smtClean="0">
                <a:solidFill>
                  <a:schemeClr val="accent3">
                    <a:lumMod val="75000"/>
                  </a:schemeClr>
                </a:solidFill>
              </a:rPr>
              <a:t>.</a:t>
            </a:r>
            <a:r>
              <a:rPr lang="fi-FI" dirty="0" smtClean="0">
                <a:solidFill>
                  <a:schemeClr val="accent3">
                    <a:lumMod val="75000"/>
                  </a:schemeClr>
                </a:solidFill>
              </a:rPr>
              <a:t> </a:t>
            </a:r>
            <a:r>
              <a:rPr lang="fi-FI" dirty="0">
                <a:solidFill>
                  <a:schemeClr val="accent3">
                    <a:lumMod val="75000"/>
                  </a:schemeClr>
                </a:solidFill>
              </a:rPr>
              <a:t>Reaksi haloalkana dengan KOH</a:t>
            </a:r>
            <a:endParaRPr lang="id-ID" dirty="0">
              <a:solidFill>
                <a:schemeClr val="accent3">
                  <a:lumMod val="75000"/>
                </a:schemeClr>
              </a:solidFill>
            </a:endParaRPr>
          </a:p>
        </p:txBody>
      </p:sp>
      <p:sp>
        <p:nvSpPr>
          <p:cNvPr id="10" name="Rectangle 9"/>
          <p:cNvSpPr/>
          <p:nvPr/>
        </p:nvSpPr>
        <p:spPr>
          <a:xfrm>
            <a:off x="4803870" y="1387247"/>
            <a:ext cx="1737912" cy="369332"/>
          </a:xfrm>
          <a:prstGeom prst="rect">
            <a:avLst/>
          </a:prstGeom>
        </p:spPr>
        <p:txBody>
          <a:bodyPr wrap="none">
            <a:spAutoFit/>
          </a:bodyPr>
          <a:lstStyle/>
          <a:p>
            <a:r>
              <a:rPr lang="id-ID" dirty="0" smtClean="0">
                <a:solidFill>
                  <a:schemeClr val="accent4">
                    <a:lumMod val="75000"/>
                  </a:schemeClr>
                </a:solidFill>
              </a:rPr>
              <a:t>4. </a:t>
            </a:r>
            <a:r>
              <a:rPr lang="id-ID" dirty="0">
                <a:solidFill>
                  <a:schemeClr val="accent4">
                    <a:lumMod val="75000"/>
                  </a:schemeClr>
                </a:solidFill>
              </a:rPr>
              <a:t>Reaksi reduksi</a:t>
            </a:r>
          </a:p>
        </p:txBody>
      </p:sp>
      <p:sp>
        <p:nvSpPr>
          <p:cNvPr id="11" name="Rectangle 10"/>
          <p:cNvSpPr/>
          <p:nvPr/>
        </p:nvSpPr>
        <p:spPr>
          <a:xfrm>
            <a:off x="4803870" y="2659380"/>
            <a:ext cx="1734642" cy="369332"/>
          </a:xfrm>
          <a:prstGeom prst="rect">
            <a:avLst/>
          </a:prstGeom>
        </p:spPr>
        <p:txBody>
          <a:bodyPr wrap="none">
            <a:spAutoFit/>
          </a:bodyPr>
          <a:lstStyle/>
          <a:p>
            <a:r>
              <a:rPr lang="id-ID" dirty="0" smtClean="0">
                <a:solidFill>
                  <a:schemeClr val="accent5">
                    <a:lumMod val="75000"/>
                  </a:schemeClr>
                </a:solidFill>
              </a:rPr>
              <a:t>5. </a:t>
            </a:r>
            <a:r>
              <a:rPr lang="id-ID" dirty="0">
                <a:solidFill>
                  <a:schemeClr val="accent5">
                    <a:lumMod val="75000"/>
                  </a:schemeClr>
                </a:solidFill>
              </a:rPr>
              <a:t>Sintesis Wurtz</a:t>
            </a:r>
          </a:p>
        </p:txBody>
      </p:sp>
      <p:sp>
        <p:nvSpPr>
          <p:cNvPr id="12" name="Rectangle 11"/>
          <p:cNvSpPr/>
          <p:nvPr/>
        </p:nvSpPr>
        <p:spPr>
          <a:xfrm>
            <a:off x="4800600" y="3626882"/>
            <a:ext cx="2074542" cy="369332"/>
          </a:xfrm>
          <a:prstGeom prst="rect">
            <a:avLst/>
          </a:prstGeom>
        </p:spPr>
        <p:txBody>
          <a:bodyPr wrap="none">
            <a:spAutoFit/>
          </a:bodyPr>
          <a:lstStyle/>
          <a:p>
            <a:r>
              <a:rPr lang="id-ID" dirty="0" smtClean="0">
                <a:solidFill>
                  <a:schemeClr val="accent6">
                    <a:lumMod val="75000"/>
                  </a:schemeClr>
                </a:solidFill>
              </a:rPr>
              <a:t>6. </a:t>
            </a:r>
            <a:r>
              <a:rPr lang="id-ID" dirty="0">
                <a:solidFill>
                  <a:schemeClr val="accent6">
                    <a:lumMod val="75000"/>
                  </a:schemeClr>
                </a:solidFill>
              </a:rPr>
              <a:t>Pereaksi Grignard</a:t>
            </a:r>
          </a:p>
        </p:txBody>
      </p:sp>
      <p:pic>
        <p:nvPicPr>
          <p:cNvPr id="1024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44131" y="1657350"/>
            <a:ext cx="2362200"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866516" y="2542709"/>
            <a:ext cx="2924175"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99790" y="3665598"/>
            <a:ext cx="3857625" cy="75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5" name="Picture 5"/>
          <p:cNvPicPr>
            <a:picLocks noChangeAspect="1" noChangeArrowheads="1"/>
          </p:cNvPicPr>
          <p:nvPr/>
        </p:nvPicPr>
        <p:blipFill>
          <a:blip r:embed="rId8">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486400" y="817226"/>
            <a:ext cx="2409825"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6" name="Picture 6"/>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409102" y="2067144"/>
            <a:ext cx="2676525"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7" name="Picture 7"/>
          <p:cNvPicPr>
            <a:picLocks noChangeAspect="1" noChangeArrowheads="1"/>
          </p:cNvPicPr>
          <p:nvPr/>
        </p:nvPicPr>
        <p:blipFill>
          <a:blip r:embed="rId12">
            <a:extLst>
              <a:ext uri="{BEBA8EAE-BF5A-486C-A8C5-ECC9F3942E4B}">
                <a14:imgProps xmlns:a14="http://schemas.microsoft.com/office/drawing/2010/main">
                  <a14:imgLayer r:embed="rId1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591174" y="3153976"/>
            <a:ext cx="2200275"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8" name="Picture 8"/>
          <p:cNvPicPr>
            <a:picLocks noChangeAspect="1" noChangeArrowheads="1"/>
          </p:cNvPicPr>
          <p:nvPr/>
        </p:nvPicPr>
        <p:blipFill>
          <a:blip r:embed="rId14">
            <a:extLst>
              <a:ext uri="{BEBA8EAE-BF5A-486C-A8C5-ECC9F3942E4B}">
                <a14:imgProps xmlns:a14="http://schemas.microsoft.com/office/drawing/2010/main">
                  <a14:imgLayer r:embed="rId1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672826" y="4092001"/>
            <a:ext cx="1800225" cy="333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871762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anim calcmode="lin" valueType="num">
                                      <p:cBhvr>
                                        <p:cTn id="14" dur="500" fill="hold"/>
                                        <p:tgtEl>
                                          <p:spTgt spid="4"/>
                                        </p:tgtEl>
                                        <p:attrNameLst>
                                          <p:attrName>ppt_x</p:attrName>
                                        </p:attrNameLst>
                                      </p:cBhvr>
                                      <p:tavLst>
                                        <p:tav tm="0">
                                          <p:val>
                                            <p:strVal val="#ppt_x"/>
                                          </p:val>
                                        </p:tav>
                                        <p:tav tm="100000">
                                          <p:val>
                                            <p:strVal val="#ppt_x"/>
                                          </p:val>
                                        </p:tav>
                                      </p:tavLst>
                                    </p:anim>
                                    <p:anim calcmode="lin" valueType="num">
                                      <p:cBhvr>
                                        <p:cTn id="15" dur="500" fill="hold"/>
                                        <p:tgtEl>
                                          <p:spTgt spid="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anim calcmode="lin" valueType="num">
                                      <p:cBhvr>
                                        <p:cTn id="19" dur="500" fill="hold"/>
                                        <p:tgtEl>
                                          <p:spTgt spid="6"/>
                                        </p:tgtEl>
                                        <p:attrNameLst>
                                          <p:attrName>ppt_x</p:attrName>
                                        </p:attrNameLst>
                                      </p:cBhvr>
                                      <p:tavLst>
                                        <p:tav tm="0">
                                          <p:val>
                                            <p:strVal val="#ppt_x"/>
                                          </p:val>
                                        </p:tav>
                                        <p:tav tm="100000">
                                          <p:val>
                                            <p:strVal val="#ppt_x"/>
                                          </p:val>
                                        </p:tav>
                                      </p:tavLst>
                                    </p:anim>
                                    <p:anim calcmode="lin" valueType="num">
                                      <p:cBhvr>
                                        <p:cTn id="20" dur="500" fill="hold"/>
                                        <p:tgtEl>
                                          <p:spTgt spid="6"/>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anim calcmode="lin" valueType="num">
                                      <p:cBhvr>
                                        <p:cTn id="24" dur="500" fill="hold"/>
                                        <p:tgtEl>
                                          <p:spTgt spid="7"/>
                                        </p:tgtEl>
                                        <p:attrNameLst>
                                          <p:attrName>ppt_x</p:attrName>
                                        </p:attrNameLst>
                                      </p:cBhvr>
                                      <p:tavLst>
                                        <p:tav tm="0">
                                          <p:val>
                                            <p:strVal val="#ppt_x"/>
                                          </p:val>
                                        </p:tav>
                                        <p:tav tm="100000">
                                          <p:val>
                                            <p:strVal val="#ppt_x"/>
                                          </p:val>
                                        </p:tav>
                                      </p:tavLst>
                                    </p:anim>
                                    <p:anim calcmode="lin" valueType="num">
                                      <p:cBhvr>
                                        <p:cTn id="25" dur="500" fill="hold"/>
                                        <p:tgtEl>
                                          <p:spTgt spid="7"/>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0242"/>
                                        </p:tgtEl>
                                        <p:attrNameLst>
                                          <p:attrName>style.visibility</p:attrName>
                                        </p:attrNameLst>
                                      </p:cBhvr>
                                      <p:to>
                                        <p:strVal val="visible"/>
                                      </p:to>
                                    </p:set>
                                    <p:animEffect transition="in" filter="fade">
                                      <p:cBhvr>
                                        <p:cTn id="28" dur="500"/>
                                        <p:tgtEl>
                                          <p:spTgt spid="10242"/>
                                        </p:tgtEl>
                                      </p:cBhvr>
                                    </p:animEffect>
                                    <p:anim calcmode="lin" valueType="num">
                                      <p:cBhvr>
                                        <p:cTn id="29" dur="500" fill="hold"/>
                                        <p:tgtEl>
                                          <p:spTgt spid="10242"/>
                                        </p:tgtEl>
                                        <p:attrNameLst>
                                          <p:attrName>ppt_x</p:attrName>
                                        </p:attrNameLst>
                                      </p:cBhvr>
                                      <p:tavLst>
                                        <p:tav tm="0">
                                          <p:val>
                                            <p:strVal val="#ppt_x"/>
                                          </p:val>
                                        </p:tav>
                                        <p:tav tm="100000">
                                          <p:val>
                                            <p:strVal val="#ppt_x"/>
                                          </p:val>
                                        </p:tav>
                                      </p:tavLst>
                                    </p:anim>
                                    <p:anim calcmode="lin" valueType="num">
                                      <p:cBhvr>
                                        <p:cTn id="30" dur="500" fill="hold"/>
                                        <p:tgtEl>
                                          <p:spTgt spid="10242"/>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0243"/>
                                        </p:tgtEl>
                                        <p:attrNameLst>
                                          <p:attrName>style.visibility</p:attrName>
                                        </p:attrNameLst>
                                      </p:cBhvr>
                                      <p:to>
                                        <p:strVal val="visible"/>
                                      </p:to>
                                    </p:set>
                                    <p:animEffect transition="in" filter="fade">
                                      <p:cBhvr>
                                        <p:cTn id="33" dur="500"/>
                                        <p:tgtEl>
                                          <p:spTgt spid="10243"/>
                                        </p:tgtEl>
                                      </p:cBhvr>
                                    </p:animEffect>
                                    <p:anim calcmode="lin" valueType="num">
                                      <p:cBhvr>
                                        <p:cTn id="34" dur="500" fill="hold"/>
                                        <p:tgtEl>
                                          <p:spTgt spid="10243"/>
                                        </p:tgtEl>
                                        <p:attrNameLst>
                                          <p:attrName>ppt_x</p:attrName>
                                        </p:attrNameLst>
                                      </p:cBhvr>
                                      <p:tavLst>
                                        <p:tav tm="0">
                                          <p:val>
                                            <p:strVal val="#ppt_x"/>
                                          </p:val>
                                        </p:tav>
                                        <p:tav tm="100000">
                                          <p:val>
                                            <p:strVal val="#ppt_x"/>
                                          </p:val>
                                        </p:tav>
                                      </p:tavLst>
                                    </p:anim>
                                    <p:anim calcmode="lin" valueType="num">
                                      <p:cBhvr>
                                        <p:cTn id="35" dur="500" fill="hold"/>
                                        <p:tgtEl>
                                          <p:spTgt spid="10243"/>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anim calcmode="lin" valueType="num">
                                      <p:cBhvr>
                                        <p:cTn id="41" dur="500" fill="hold"/>
                                        <p:tgtEl>
                                          <p:spTgt spid="8"/>
                                        </p:tgtEl>
                                        <p:attrNameLst>
                                          <p:attrName>ppt_x</p:attrName>
                                        </p:attrNameLst>
                                      </p:cBhvr>
                                      <p:tavLst>
                                        <p:tav tm="0">
                                          <p:val>
                                            <p:strVal val="#ppt_x"/>
                                          </p:val>
                                        </p:tav>
                                        <p:tav tm="100000">
                                          <p:val>
                                            <p:strVal val="#ppt_x"/>
                                          </p:val>
                                        </p:tav>
                                      </p:tavLst>
                                    </p:anim>
                                    <p:anim calcmode="lin" valueType="num">
                                      <p:cBhvr>
                                        <p:cTn id="42" dur="500" fill="hold"/>
                                        <p:tgtEl>
                                          <p:spTgt spid="8"/>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10244"/>
                                        </p:tgtEl>
                                        <p:attrNameLst>
                                          <p:attrName>style.visibility</p:attrName>
                                        </p:attrNameLst>
                                      </p:cBhvr>
                                      <p:to>
                                        <p:strVal val="visible"/>
                                      </p:to>
                                    </p:set>
                                    <p:animEffect transition="in" filter="fade">
                                      <p:cBhvr>
                                        <p:cTn id="45" dur="500"/>
                                        <p:tgtEl>
                                          <p:spTgt spid="10244"/>
                                        </p:tgtEl>
                                      </p:cBhvr>
                                    </p:animEffect>
                                    <p:anim calcmode="lin" valueType="num">
                                      <p:cBhvr>
                                        <p:cTn id="46" dur="500" fill="hold"/>
                                        <p:tgtEl>
                                          <p:spTgt spid="10244"/>
                                        </p:tgtEl>
                                        <p:attrNameLst>
                                          <p:attrName>ppt_x</p:attrName>
                                        </p:attrNameLst>
                                      </p:cBhvr>
                                      <p:tavLst>
                                        <p:tav tm="0">
                                          <p:val>
                                            <p:strVal val="#ppt_x"/>
                                          </p:val>
                                        </p:tav>
                                        <p:tav tm="100000">
                                          <p:val>
                                            <p:strVal val="#ppt_x"/>
                                          </p:val>
                                        </p:tav>
                                      </p:tavLst>
                                    </p:anim>
                                    <p:anim calcmode="lin" valueType="num">
                                      <p:cBhvr>
                                        <p:cTn id="47" dur="500" fill="hold"/>
                                        <p:tgtEl>
                                          <p:spTgt spid="10244"/>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500"/>
                                        <p:tgtEl>
                                          <p:spTgt spid="9"/>
                                        </p:tgtEl>
                                      </p:cBhvr>
                                    </p:animEffect>
                                    <p:anim calcmode="lin" valueType="num">
                                      <p:cBhvr>
                                        <p:cTn id="53" dur="500" fill="hold"/>
                                        <p:tgtEl>
                                          <p:spTgt spid="9"/>
                                        </p:tgtEl>
                                        <p:attrNameLst>
                                          <p:attrName>ppt_x</p:attrName>
                                        </p:attrNameLst>
                                      </p:cBhvr>
                                      <p:tavLst>
                                        <p:tav tm="0">
                                          <p:val>
                                            <p:strVal val="#ppt_x"/>
                                          </p:val>
                                        </p:tav>
                                        <p:tav tm="100000">
                                          <p:val>
                                            <p:strVal val="#ppt_x"/>
                                          </p:val>
                                        </p:tav>
                                      </p:tavLst>
                                    </p:anim>
                                    <p:anim calcmode="lin" valueType="num">
                                      <p:cBhvr>
                                        <p:cTn id="54" dur="500" fill="hold"/>
                                        <p:tgtEl>
                                          <p:spTgt spid="9"/>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0245"/>
                                        </p:tgtEl>
                                        <p:attrNameLst>
                                          <p:attrName>style.visibility</p:attrName>
                                        </p:attrNameLst>
                                      </p:cBhvr>
                                      <p:to>
                                        <p:strVal val="visible"/>
                                      </p:to>
                                    </p:set>
                                    <p:animEffect transition="in" filter="fade">
                                      <p:cBhvr>
                                        <p:cTn id="57" dur="500"/>
                                        <p:tgtEl>
                                          <p:spTgt spid="10245"/>
                                        </p:tgtEl>
                                      </p:cBhvr>
                                    </p:animEffect>
                                    <p:anim calcmode="lin" valueType="num">
                                      <p:cBhvr>
                                        <p:cTn id="58" dur="500" fill="hold"/>
                                        <p:tgtEl>
                                          <p:spTgt spid="10245"/>
                                        </p:tgtEl>
                                        <p:attrNameLst>
                                          <p:attrName>ppt_x</p:attrName>
                                        </p:attrNameLst>
                                      </p:cBhvr>
                                      <p:tavLst>
                                        <p:tav tm="0">
                                          <p:val>
                                            <p:strVal val="#ppt_x"/>
                                          </p:val>
                                        </p:tav>
                                        <p:tav tm="100000">
                                          <p:val>
                                            <p:strVal val="#ppt_x"/>
                                          </p:val>
                                        </p:tav>
                                      </p:tavLst>
                                    </p:anim>
                                    <p:anim calcmode="lin" valueType="num">
                                      <p:cBhvr>
                                        <p:cTn id="59" dur="500" fill="hold"/>
                                        <p:tgtEl>
                                          <p:spTgt spid="10245"/>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fade">
                                      <p:cBhvr>
                                        <p:cTn id="64" dur="500"/>
                                        <p:tgtEl>
                                          <p:spTgt spid="10"/>
                                        </p:tgtEl>
                                      </p:cBhvr>
                                    </p:animEffect>
                                    <p:anim calcmode="lin" valueType="num">
                                      <p:cBhvr>
                                        <p:cTn id="65" dur="500" fill="hold"/>
                                        <p:tgtEl>
                                          <p:spTgt spid="10"/>
                                        </p:tgtEl>
                                        <p:attrNameLst>
                                          <p:attrName>ppt_x</p:attrName>
                                        </p:attrNameLst>
                                      </p:cBhvr>
                                      <p:tavLst>
                                        <p:tav tm="0">
                                          <p:val>
                                            <p:strVal val="#ppt_x"/>
                                          </p:val>
                                        </p:tav>
                                        <p:tav tm="100000">
                                          <p:val>
                                            <p:strVal val="#ppt_x"/>
                                          </p:val>
                                        </p:tav>
                                      </p:tavLst>
                                    </p:anim>
                                    <p:anim calcmode="lin" valueType="num">
                                      <p:cBhvr>
                                        <p:cTn id="66" dur="500" fill="hold"/>
                                        <p:tgtEl>
                                          <p:spTgt spid="10"/>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10246"/>
                                        </p:tgtEl>
                                        <p:attrNameLst>
                                          <p:attrName>style.visibility</p:attrName>
                                        </p:attrNameLst>
                                      </p:cBhvr>
                                      <p:to>
                                        <p:strVal val="visible"/>
                                      </p:to>
                                    </p:set>
                                    <p:animEffect transition="in" filter="fade">
                                      <p:cBhvr>
                                        <p:cTn id="69" dur="500"/>
                                        <p:tgtEl>
                                          <p:spTgt spid="10246"/>
                                        </p:tgtEl>
                                      </p:cBhvr>
                                    </p:animEffect>
                                    <p:anim calcmode="lin" valueType="num">
                                      <p:cBhvr>
                                        <p:cTn id="70" dur="500" fill="hold"/>
                                        <p:tgtEl>
                                          <p:spTgt spid="10246"/>
                                        </p:tgtEl>
                                        <p:attrNameLst>
                                          <p:attrName>ppt_x</p:attrName>
                                        </p:attrNameLst>
                                      </p:cBhvr>
                                      <p:tavLst>
                                        <p:tav tm="0">
                                          <p:val>
                                            <p:strVal val="#ppt_x"/>
                                          </p:val>
                                        </p:tav>
                                        <p:tav tm="100000">
                                          <p:val>
                                            <p:strVal val="#ppt_x"/>
                                          </p:val>
                                        </p:tav>
                                      </p:tavLst>
                                    </p:anim>
                                    <p:anim calcmode="lin" valueType="num">
                                      <p:cBhvr>
                                        <p:cTn id="71" dur="500" fill="hold"/>
                                        <p:tgtEl>
                                          <p:spTgt spid="10246"/>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fade">
                                      <p:cBhvr>
                                        <p:cTn id="76" dur="500"/>
                                        <p:tgtEl>
                                          <p:spTgt spid="11"/>
                                        </p:tgtEl>
                                      </p:cBhvr>
                                    </p:animEffect>
                                    <p:anim calcmode="lin" valueType="num">
                                      <p:cBhvr>
                                        <p:cTn id="77" dur="500" fill="hold"/>
                                        <p:tgtEl>
                                          <p:spTgt spid="11"/>
                                        </p:tgtEl>
                                        <p:attrNameLst>
                                          <p:attrName>ppt_x</p:attrName>
                                        </p:attrNameLst>
                                      </p:cBhvr>
                                      <p:tavLst>
                                        <p:tav tm="0">
                                          <p:val>
                                            <p:strVal val="#ppt_x"/>
                                          </p:val>
                                        </p:tav>
                                        <p:tav tm="100000">
                                          <p:val>
                                            <p:strVal val="#ppt_x"/>
                                          </p:val>
                                        </p:tav>
                                      </p:tavLst>
                                    </p:anim>
                                    <p:anim calcmode="lin" valueType="num">
                                      <p:cBhvr>
                                        <p:cTn id="78" dur="500" fill="hold"/>
                                        <p:tgtEl>
                                          <p:spTgt spid="11"/>
                                        </p:tgtEl>
                                        <p:attrNameLst>
                                          <p:attrName>ppt_y</p:attrName>
                                        </p:attrNameLst>
                                      </p:cBhvr>
                                      <p:tavLst>
                                        <p:tav tm="0">
                                          <p:val>
                                            <p:strVal val="#ppt_y+.1"/>
                                          </p:val>
                                        </p:tav>
                                        <p:tav tm="100000">
                                          <p:val>
                                            <p:strVal val="#ppt_y"/>
                                          </p:val>
                                        </p:tav>
                                      </p:tavLst>
                                    </p:anim>
                                  </p:childTnLst>
                                </p:cTn>
                              </p:par>
                              <p:par>
                                <p:cTn id="79" presetID="42" presetClass="entr" presetSubtype="0" fill="hold" nodeType="withEffect">
                                  <p:stCondLst>
                                    <p:cond delay="0"/>
                                  </p:stCondLst>
                                  <p:childTnLst>
                                    <p:set>
                                      <p:cBhvr>
                                        <p:cTn id="80" dur="1" fill="hold">
                                          <p:stCondLst>
                                            <p:cond delay="0"/>
                                          </p:stCondLst>
                                        </p:cTn>
                                        <p:tgtEl>
                                          <p:spTgt spid="10247"/>
                                        </p:tgtEl>
                                        <p:attrNameLst>
                                          <p:attrName>style.visibility</p:attrName>
                                        </p:attrNameLst>
                                      </p:cBhvr>
                                      <p:to>
                                        <p:strVal val="visible"/>
                                      </p:to>
                                    </p:set>
                                    <p:animEffect transition="in" filter="fade">
                                      <p:cBhvr>
                                        <p:cTn id="81" dur="500"/>
                                        <p:tgtEl>
                                          <p:spTgt spid="10247"/>
                                        </p:tgtEl>
                                      </p:cBhvr>
                                    </p:animEffect>
                                    <p:anim calcmode="lin" valueType="num">
                                      <p:cBhvr>
                                        <p:cTn id="82" dur="500" fill="hold"/>
                                        <p:tgtEl>
                                          <p:spTgt spid="10247"/>
                                        </p:tgtEl>
                                        <p:attrNameLst>
                                          <p:attrName>ppt_x</p:attrName>
                                        </p:attrNameLst>
                                      </p:cBhvr>
                                      <p:tavLst>
                                        <p:tav tm="0">
                                          <p:val>
                                            <p:strVal val="#ppt_x"/>
                                          </p:val>
                                        </p:tav>
                                        <p:tav tm="100000">
                                          <p:val>
                                            <p:strVal val="#ppt_x"/>
                                          </p:val>
                                        </p:tav>
                                      </p:tavLst>
                                    </p:anim>
                                    <p:anim calcmode="lin" valueType="num">
                                      <p:cBhvr>
                                        <p:cTn id="83" dur="500" fill="hold"/>
                                        <p:tgtEl>
                                          <p:spTgt spid="10247"/>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nodeType="clickEffect">
                                  <p:stCondLst>
                                    <p:cond delay="0"/>
                                  </p:stCondLst>
                                  <p:childTnLst>
                                    <p:set>
                                      <p:cBhvr>
                                        <p:cTn id="87" dur="1" fill="hold">
                                          <p:stCondLst>
                                            <p:cond delay="0"/>
                                          </p:stCondLst>
                                        </p:cTn>
                                        <p:tgtEl>
                                          <p:spTgt spid="10248"/>
                                        </p:tgtEl>
                                        <p:attrNameLst>
                                          <p:attrName>style.visibility</p:attrName>
                                        </p:attrNameLst>
                                      </p:cBhvr>
                                      <p:to>
                                        <p:strVal val="visible"/>
                                      </p:to>
                                    </p:set>
                                    <p:animEffect transition="in" filter="fade">
                                      <p:cBhvr>
                                        <p:cTn id="88" dur="500"/>
                                        <p:tgtEl>
                                          <p:spTgt spid="10248"/>
                                        </p:tgtEl>
                                      </p:cBhvr>
                                    </p:animEffect>
                                    <p:anim calcmode="lin" valueType="num">
                                      <p:cBhvr>
                                        <p:cTn id="89" dur="500" fill="hold"/>
                                        <p:tgtEl>
                                          <p:spTgt spid="10248"/>
                                        </p:tgtEl>
                                        <p:attrNameLst>
                                          <p:attrName>ppt_x</p:attrName>
                                        </p:attrNameLst>
                                      </p:cBhvr>
                                      <p:tavLst>
                                        <p:tav tm="0">
                                          <p:val>
                                            <p:strVal val="#ppt_x"/>
                                          </p:val>
                                        </p:tav>
                                        <p:tav tm="100000">
                                          <p:val>
                                            <p:strVal val="#ppt_x"/>
                                          </p:val>
                                        </p:tav>
                                      </p:tavLst>
                                    </p:anim>
                                    <p:anim calcmode="lin" valueType="num">
                                      <p:cBhvr>
                                        <p:cTn id="90" dur="500" fill="hold"/>
                                        <p:tgtEl>
                                          <p:spTgt spid="10248"/>
                                        </p:tgtEl>
                                        <p:attrNameLst>
                                          <p:attrName>ppt_y</p:attrName>
                                        </p:attrNameLst>
                                      </p:cBhvr>
                                      <p:tavLst>
                                        <p:tav tm="0">
                                          <p:val>
                                            <p:strVal val="#ppt_y+.1"/>
                                          </p:val>
                                        </p:tav>
                                        <p:tav tm="100000">
                                          <p:val>
                                            <p:strVal val="#ppt_y"/>
                                          </p:val>
                                        </p:tav>
                                      </p:tavLst>
                                    </p:anim>
                                  </p:childTnLst>
                                </p:cTn>
                              </p:par>
                              <p:par>
                                <p:cTn id="91" presetID="42" presetClass="entr" presetSubtype="0" fill="hold" grpId="0" nodeType="withEffect">
                                  <p:stCondLst>
                                    <p:cond delay="0"/>
                                  </p:stCondLst>
                                  <p:childTnLst>
                                    <p:set>
                                      <p:cBhvr>
                                        <p:cTn id="92" dur="1" fill="hold">
                                          <p:stCondLst>
                                            <p:cond delay="0"/>
                                          </p:stCondLst>
                                        </p:cTn>
                                        <p:tgtEl>
                                          <p:spTgt spid="12"/>
                                        </p:tgtEl>
                                        <p:attrNameLst>
                                          <p:attrName>style.visibility</p:attrName>
                                        </p:attrNameLst>
                                      </p:cBhvr>
                                      <p:to>
                                        <p:strVal val="visible"/>
                                      </p:to>
                                    </p:set>
                                    <p:animEffect transition="in" filter="fade">
                                      <p:cBhvr>
                                        <p:cTn id="93" dur="500"/>
                                        <p:tgtEl>
                                          <p:spTgt spid="12"/>
                                        </p:tgtEl>
                                      </p:cBhvr>
                                    </p:animEffect>
                                    <p:anim calcmode="lin" valueType="num">
                                      <p:cBhvr>
                                        <p:cTn id="94" dur="500" fill="hold"/>
                                        <p:tgtEl>
                                          <p:spTgt spid="12"/>
                                        </p:tgtEl>
                                        <p:attrNameLst>
                                          <p:attrName>ppt_x</p:attrName>
                                        </p:attrNameLst>
                                      </p:cBhvr>
                                      <p:tavLst>
                                        <p:tav tm="0">
                                          <p:val>
                                            <p:strVal val="#ppt_x"/>
                                          </p:val>
                                        </p:tav>
                                        <p:tav tm="100000">
                                          <p:val>
                                            <p:strVal val="#ppt_x"/>
                                          </p:val>
                                        </p:tav>
                                      </p:tavLst>
                                    </p:anim>
                                    <p:anim calcmode="lin" valueType="num">
                                      <p:cBhvr>
                                        <p:cTn id="95"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p:bldP spid="8" grpId="0"/>
      <p:bldP spid="9" grpId="0"/>
      <p:bldP spid="10" grpId="0"/>
      <p:bldP spid="11" grpId="0"/>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hevron 4"/>
          <p:cNvSpPr/>
          <p:nvPr/>
        </p:nvSpPr>
        <p:spPr>
          <a:xfrm>
            <a:off x="304800" y="285750"/>
            <a:ext cx="2688539" cy="369332"/>
          </a:xfrm>
          <a:prstGeom prst="chevron">
            <a:avLst/>
          </a:prstGeom>
          <a:ln>
            <a:prstDash val="sysDot"/>
          </a:ln>
        </p:spPr>
        <p:style>
          <a:lnRef idx="2">
            <a:schemeClr val="accent2"/>
          </a:lnRef>
          <a:fillRef idx="1">
            <a:schemeClr val="lt1"/>
          </a:fillRef>
          <a:effectRef idx="0">
            <a:schemeClr val="accent2"/>
          </a:effectRef>
          <a:fontRef idx="minor">
            <a:schemeClr val="dk1"/>
          </a:fontRef>
        </p:style>
        <p:txBody>
          <a:bodyPr wrap="none">
            <a:spAutoFit/>
          </a:bodyPr>
          <a:lstStyle/>
          <a:p>
            <a:r>
              <a:rPr lang="fi-FI" b="1" i="1" dirty="0"/>
              <a:t>Sifat kimia </a:t>
            </a:r>
            <a:r>
              <a:rPr lang="fi-FI" b="1" i="1" dirty="0" smtClean="0"/>
              <a:t>haloalkana</a:t>
            </a:r>
            <a:endParaRPr lang="fi-FI" b="1" i="1" dirty="0"/>
          </a:p>
        </p:txBody>
      </p:sp>
      <p:pic>
        <p:nvPicPr>
          <p:cNvPr id="11266"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5278"/>
          <a:stretch/>
        </p:blipFill>
        <p:spPr bwMode="auto">
          <a:xfrm>
            <a:off x="1219200" y="1308616"/>
            <a:ext cx="6496000" cy="3409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1505000" y="1000899"/>
            <a:ext cx="5942280" cy="369332"/>
          </a:xfrm>
          <a:prstGeom prst="rect">
            <a:avLst/>
          </a:prstGeom>
          <a:solidFill>
            <a:schemeClr val="accent6">
              <a:lumMod val="40000"/>
              <a:lumOff val="60000"/>
            </a:schemeClr>
          </a:solidFill>
        </p:spPr>
        <p:txBody>
          <a:bodyPr wrap="square">
            <a:spAutoFit/>
          </a:bodyPr>
          <a:lstStyle/>
          <a:p>
            <a:r>
              <a:rPr lang="id-ID" dirty="0" smtClean="0"/>
              <a:t>S</a:t>
            </a:r>
            <a:r>
              <a:rPr lang="fi-FI" dirty="0" smtClean="0"/>
              <a:t>enyawa </a:t>
            </a:r>
            <a:r>
              <a:rPr lang="fi-FI" dirty="0"/>
              <a:t>turunan alkana yang </a:t>
            </a:r>
            <a:r>
              <a:rPr lang="fi-FI" dirty="0" smtClean="0"/>
              <a:t>lain</a:t>
            </a:r>
            <a:r>
              <a:rPr lang="id-ID" dirty="0" smtClean="0"/>
              <a:t> </a:t>
            </a:r>
            <a:r>
              <a:rPr lang="it-IT" dirty="0"/>
              <a:t>dari pereaksi Grignard</a:t>
            </a:r>
            <a:endParaRPr lang="id-ID" dirty="0"/>
          </a:p>
        </p:txBody>
      </p:sp>
    </p:spTree>
    <p:extLst>
      <p:ext uri="{BB962C8B-B14F-4D97-AF65-F5344CB8AC3E}">
        <p14:creationId xmlns:p14="http://schemas.microsoft.com/office/powerpoint/2010/main" val="24142563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500"/>
                            </p:stCondLst>
                            <p:childTnLst>
                              <p:par>
                                <p:cTn id="14" presetID="21" presetClass="entr" presetSubtype="1" fill="hold" nodeType="afterEffect">
                                  <p:stCondLst>
                                    <p:cond delay="0"/>
                                  </p:stCondLst>
                                  <p:childTnLst>
                                    <p:set>
                                      <p:cBhvr>
                                        <p:cTn id="15" dur="1" fill="hold">
                                          <p:stCondLst>
                                            <p:cond delay="0"/>
                                          </p:stCondLst>
                                        </p:cTn>
                                        <p:tgtEl>
                                          <p:spTgt spid="11266"/>
                                        </p:tgtEl>
                                        <p:attrNameLst>
                                          <p:attrName>style.visibility</p:attrName>
                                        </p:attrNameLst>
                                      </p:cBhvr>
                                      <p:to>
                                        <p:strVal val="visible"/>
                                      </p:to>
                                    </p:set>
                                    <p:animEffect transition="in" filter="wheel(1)">
                                      <p:cBhvr>
                                        <p:cTn id="16" dur="1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evron 1"/>
          <p:cNvSpPr/>
          <p:nvPr/>
        </p:nvSpPr>
        <p:spPr>
          <a:xfrm>
            <a:off x="457200" y="514350"/>
            <a:ext cx="4675406" cy="369332"/>
          </a:xfrm>
          <a:prstGeom prst="chevron">
            <a:avLst/>
          </a:prstGeom>
        </p:spPr>
        <p:style>
          <a:lnRef idx="3">
            <a:schemeClr val="lt1"/>
          </a:lnRef>
          <a:fillRef idx="1">
            <a:schemeClr val="accent3"/>
          </a:fillRef>
          <a:effectRef idx="1">
            <a:schemeClr val="accent3"/>
          </a:effectRef>
          <a:fontRef idx="minor">
            <a:schemeClr val="lt1"/>
          </a:fontRef>
        </p:style>
        <p:txBody>
          <a:bodyPr wrap="none">
            <a:spAutoFit/>
          </a:bodyPr>
          <a:lstStyle/>
          <a:p>
            <a:r>
              <a:rPr lang="en-US" dirty="0" err="1">
                <a:latin typeface="Arial" pitchFamily="34" charset="0"/>
                <a:cs typeface="Arial" pitchFamily="34" charset="0"/>
              </a:rPr>
              <a:t>Beberapa</a:t>
            </a:r>
            <a:r>
              <a:rPr lang="en-US" dirty="0">
                <a:latin typeface="Arial" pitchFamily="34" charset="0"/>
                <a:cs typeface="Arial" pitchFamily="34" charset="0"/>
              </a:rPr>
              <a:t> </a:t>
            </a:r>
            <a:r>
              <a:rPr lang="en-US" dirty="0" err="1">
                <a:latin typeface="Arial" pitchFamily="34" charset="0"/>
                <a:cs typeface="Arial" pitchFamily="34" charset="0"/>
              </a:rPr>
              <a:t>Haloalkana</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a:latin typeface="Arial" pitchFamily="34" charset="0"/>
                <a:cs typeface="Arial" pitchFamily="34" charset="0"/>
              </a:rPr>
              <a:t>Kegunaannya</a:t>
            </a:r>
            <a:endParaRPr lang="en-US" dirty="0">
              <a:latin typeface="Arial" pitchFamily="34" charset="0"/>
              <a:cs typeface="Arial" pitchFamily="34" charset="0"/>
            </a:endParaRPr>
          </a:p>
        </p:txBody>
      </p:sp>
      <p:graphicFrame>
        <p:nvGraphicFramePr>
          <p:cNvPr id="4" name="Diagram 3"/>
          <p:cNvGraphicFramePr/>
          <p:nvPr>
            <p:extLst>
              <p:ext uri="{D42A27DB-BD31-4B8C-83A1-F6EECF244321}">
                <p14:modId xmlns:p14="http://schemas.microsoft.com/office/powerpoint/2010/main" val="2368587199"/>
              </p:ext>
            </p:extLst>
          </p:nvPr>
        </p:nvGraphicFramePr>
        <p:xfrm>
          <a:off x="457200" y="1226225"/>
          <a:ext cx="8229600" cy="2031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55300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4" grpId="0">
        <p:bldAsOne/>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9086" y="133350"/>
            <a:ext cx="8223913" cy="369332"/>
          </a:xfrm>
          <a:prstGeom prst="rect">
            <a:avLst/>
          </a:prstGeom>
        </p:spPr>
        <p:txBody>
          <a:bodyPr wrap="square">
            <a:spAutoFit/>
          </a:bodyPr>
          <a:lstStyle/>
          <a:p>
            <a:r>
              <a:rPr lang="en-US" dirty="0" err="1" smtClean="0">
                <a:latin typeface="Arial" pitchFamily="34" charset="0"/>
                <a:cs typeface="Arial" pitchFamily="34" charset="0"/>
              </a:rPr>
              <a:t>Karakteristik</a:t>
            </a:r>
            <a:r>
              <a:rPr lang="en-US" dirty="0" smtClean="0">
                <a:latin typeface="Arial" pitchFamily="34" charset="0"/>
                <a:cs typeface="Arial" pitchFamily="34" charset="0"/>
              </a:rPr>
              <a:t> </a:t>
            </a:r>
            <a:r>
              <a:rPr lang="en-US" dirty="0" err="1">
                <a:latin typeface="Arial" pitchFamily="34" charset="0"/>
                <a:cs typeface="Arial" pitchFamily="34" charset="0"/>
              </a:rPr>
              <a:t>serapan</a:t>
            </a:r>
            <a:r>
              <a:rPr lang="en-US" dirty="0">
                <a:latin typeface="Arial" pitchFamily="34" charset="0"/>
                <a:cs typeface="Arial" pitchFamily="34" charset="0"/>
              </a:rPr>
              <a:t> </a:t>
            </a:r>
            <a:r>
              <a:rPr lang="en-US" dirty="0" err="1">
                <a:latin typeface="Arial" pitchFamily="34" charset="0"/>
                <a:cs typeface="Arial" pitchFamily="34" charset="0"/>
              </a:rPr>
              <a:t>gelombang</a:t>
            </a:r>
            <a:r>
              <a:rPr lang="en-US" dirty="0">
                <a:latin typeface="Arial" pitchFamily="34" charset="0"/>
                <a:cs typeface="Arial" pitchFamily="34" charset="0"/>
              </a:rPr>
              <a:t> </a:t>
            </a:r>
            <a:r>
              <a:rPr lang="en-US" dirty="0" err="1">
                <a:latin typeface="Arial" pitchFamily="34" charset="0"/>
                <a:cs typeface="Arial" pitchFamily="34" charset="0"/>
              </a:rPr>
              <a:t>elektromagnetik</a:t>
            </a:r>
            <a:r>
              <a:rPr lang="en-US" dirty="0">
                <a:latin typeface="Arial" pitchFamily="34" charset="0"/>
                <a:cs typeface="Arial" pitchFamily="34" charset="0"/>
              </a:rPr>
              <a:t> </a:t>
            </a:r>
            <a:r>
              <a:rPr lang="en-US" dirty="0" err="1">
                <a:latin typeface="Arial" pitchFamily="34" charset="0"/>
                <a:cs typeface="Arial" pitchFamily="34" charset="0"/>
              </a:rPr>
              <a:t>dari</a:t>
            </a:r>
            <a:r>
              <a:rPr lang="en-US" dirty="0">
                <a:latin typeface="Arial" pitchFamily="34" charset="0"/>
                <a:cs typeface="Arial" pitchFamily="34" charset="0"/>
              </a:rPr>
              <a:t> </a:t>
            </a:r>
            <a:r>
              <a:rPr lang="en-US" dirty="0" err="1">
                <a:latin typeface="Arial" pitchFamily="34" charset="0"/>
                <a:cs typeface="Arial" pitchFamily="34" charset="0"/>
              </a:rPr>
              <a:t>berbagai</a:t>
            </a:r>
            <a:r>
              <a:rPr lang="en-US" dirty="0">
                <a:latin typeface="Arial" pitchFamily="34" charset="0"/>
                <a:cs typeface="Arial" pitchFamily="34" charset="0"/>
              </a:rPr>
              <a:t> </a:t>
            </a:r>
            <a:r>
              <a:rPr lang="en-US" dirty="0" err="1">
                <a:latin typeface="Arial" pitchFamily="34" charset="0"/>
                <a:cs typeface="Arial" pitchFamily="34" charset="0"/>
              </a:rPr>
              <a:t>jenis</a:t>
            </a:r>
            <a:r>
              <a:rPr lang="en-US" dirty="0">
                <a:latin typeface="Arial" pitchFamily="34" charset="0"/>
                <a:cs typeface="Arial" pitchFamily="34" charset="0"/>
              </a:rPr>
              <a:t> </a:t>
            </a:r>
            <a:r>
              <a:rPr lang="en-US" dirty="0" err="1">
                <a:latin typeface="Arial" pitchFamily="34" charset="0"/>
                <a:cs typeface="Arial" pitchFamily="34" charset="0"/>
              </a:rPr>
              <a:t>ikatan</a:t>
            </a:r>
            <a:r>
              <a:rPr lang="en-US" dirty="0">
                <a:latin typeface="Arial" pitchFamily="34" charset="0"/>
                <a:cs typeface="Arial" pitchFamily="34" charset="0"/>
              </a:rPr>
              <a:t>.</a:t>
            </a:r>
          </a:p>
        </p:txBody>
      </p:sp>
      <p:pic>
        <p:nvPicPr>
          <p:cNvPr id="4098" name="Picture 2"/>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1139045" y="638174"/>
            <a:ext cx="6890452" cy="3990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55929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fade">
                                      <p:cBhvr>
                                        <p:cTn id="10"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70538" y="606939"/>
            <a:ext cx="5668462" cy="4043236"/>
            <a:chOff x="1729764" y="1047750"/>
            <a:chExt cx="5668462" cy="4043236"/>
          </a:xfrm>
        </p:grpSpPr>
        <p:pic>
          <p:nvPicPr>
            <p:cNvPr id="2050" name="Picture 2"/>
            <p:cNvPicPr>
              <a:picLocks noChangeAspect="1" noChangeArrowheads="1"/>
            </p:cNvPicPr>
            <p:nvPr/>
          </p:nvPicPr>
          <p:blipFill>
            <a:blip r:embed="rId2">
              <a:biLevel thresh="75000"/>
              <a:extLst>
                <a:ext uri="{28A0092B-C50C-407E-A947-70E740481C1C}">
                  <a14:useLocalDpi xmlns:a14="http://schemas.microsoft.com/office/drawing/2010/main" val="0"/>
                </a:ext>
              </a:extLst>
            </a:blip>
            <a:srcRect/>
            <a:stretch>
              <a:fillRect/>
            </a:stretch>
          </p:blipFill>
          <p:spPr bwMode="auto">
            <a:xfrm>
              <a:off x="1745774" y="1047750"/>
              <a:ext cx="5645626" cy="20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biLevel thresh="75000"/>
              <a:extLst>
                <a:ext uri="{28A0092B-C50C-407E-A947-70E740481C1C}">
                  <a14:useLocalDpi xmlns:a14="http://schemas.microsoft.com/office/drawing/2010/main" val="0"/>
                </a:ext>
              </a:extLst>
            </a:blip>
            <a:srcRect/>
            <a:stretch>
              <a:fillRect/>
            </a:stretch>
          </p:blipFill>
          <p:spPr bwMode="auto">
            <a:xfrm>
              <a:off x="1729764" y="3046112"/>
              <a:ext cx="5668462" cy="204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 name="Rectangle 4"/>
          <p:cNvSpPr/>
          <p:nvPr/>
        </p:nvSpPr>
        <p:spPr>
          <a:xfrm>
            <a:off x="304800" y="114240"/>
            <a:ext cx="8152678" cy="400110"/>
          </a:xfrm>
          <a:prstGeom prst="rect">
            <a:avLst/>
          </a:prstGeom>
        </p:spPr>
        <p:txBody>
          <a:bodyPr wrap="square">
            <a:spAutoFit/>
          </a:bodyPr>
          <a:lstStyle/>
          <a:p>
            <a:pPr algn="ctr"/>
            <a:r>
              <a:rPr lang="en-US" sz="2000" b="1" dirty="0" err="1">
                <a:latin typeface="Arial" pitchFamily="34" charset="0"/>
                <a:cs typeface="Arial" pitchFamily="34" charset="0"/>
              </a:rPr>
              <a:t>Beberapa</a:t>
            </a:r>
            <a:r>
              <a:rPr lang="en-US" sz="2000" b="1" dirty="0">
                <a:latin typeface="Arial" pitchFamily="34" charset="0"/>
                <a:cs typeface="Arial" pitchFamily="34" charset="0"/>
              </a:rPr>
              <a:t> </a:t>
            </a:r>
            <a:r>
              <a:rPr lang="en-US" sz="2000" b="1" dirty="0" err="1">
                <a:latin typeface="Arial" pitchFamily="34" charset="0"/>
                <a:cs typeface="Arial" pitchFamily="34" charset="0"/>
              </a:rPr>
              <a:t>gugus</a:t>
            </a:r>
            <a:r>
              <a:rPr lang="en-US" sz="2000" b="1" dirty="0">
                <a:latin typeface="Arial" pitchFamily="34" charset="0"/>
                <a:cs typeface="Arial" pitchFamily="34" charset="0"/>
              </a:rPr>
              <a:t> </a:t>
            </a:r>
            <a:r>
              <a:rPr lang="en-US" sz="2000" b="1" dirty="0" err="1">
                <a:latin typeface="Arial" pitchFamily="34" charset="0"/>
                <a:cs typeface="Arial" pitchFamily="34" charset="0"/>
              </a:rPr>
              <a:t>fungsi</a:t>
            </a:r>
            <a:r>
              <a:rPr lang="en-US" sz="2000" b="1" dirty="0">
                <a:latin typeface="Arial" pitchFamily="34" charset="0"/>
                <a:cs typeface="Arial" pitchFamily="34" charset="0"/>
              </a:rPr>
              <a:t> </a:t>
            </a:r>
            <a:r>
              <a:rPr lang="en-US" sz="2000" b="1" dirty="0" err="1">
                <a:latin typeface="Arial" pitchFamily="34" charset="0"/>
                <a:cs typeface="Arial" pitchFamily="34" charset="0"/>
              </a:rPr>
              <a:t>senyawa</a:t>
            </a:r>
            <a:r>
              <a:rPr lang="en-US" sz="2000" b="1" dirty="0">
                <a:latin typeface="Arial" pitchFamily="34" charset="0"/>
                <a:cs typeface="Arial" pitchFamily="34" charset="0"/>
              </a:rPr>
              <a:t> </a:t>
            </a:r>
            <a:r>
              <a:rPr lang="en-US" sz="2000" b="1" dirty="0" err="1">
                <a:latin typeface="Arial" pitchFamily="34" charset="0"/>
                <a:cs typeface="Arial" pitchFamily="34" charset="0"/>
              </a:rPr>
              <a:t>karbon</a:t>
            </a:r>
            <a:r>
              <a:rPr lang="en-US" sz="2000" b="1" dirty="0">
                <a:latin typeface="Arial" pitchFamily="34" charset="0"/>
                <a:cs typeface="Arial" pitchFamily="34" charset="0"/>
              </a:rPr>
              <a:t>.</a:t>
            </a:r>
          </a:p>
        </p:txBody>
      </p:sp>
    </p:spTree>
    <p:extLst>
      <p:ext uri="{BB962C8B-B14F-4D97-AF65-F5344CB8AC3E}">
        <p14:creationId xmlns:p14="http://schemas.microsoft.com/office/powerpoint/2010/main" val="39014217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81000" y="361950"/>
            <a:ext cx="8305800" cy="1191816"/>
          </a:xfrm>
          <a:prstGeom prst="roundRect">
            <a:avLst/>
          </a:prstGeom>
          <a:ln>
            <a:prstDash val="lgDashDot"/>
          </a:ln>
        </p:spPr>
        <p:style>
          <a:lnRef idx="2">
            <a:schemeClr val="accent4"/>
          </a:lnRef>
          <a:fillRef idx="1">
            <a:schemeClr val="lt1"/>
          </a:fillRef>
          <a:effectRef idx="0">
            <a:schemeClr val="accent4"/>
          </a:effectRef>
          <a:fontRef idx="minor">
            <a:schemeClr val="dk1"/>
          </a:fontRef>
        </p:style>
        <p:txBody>
          <a:bodyPr wrap="square">
            <a:spAutoFit/>
          </a:bodyPr>
          <a:lstStyle/>
          <a:p>
            <a:r>
              <a:rPr lang="en-US" sz="1600" dirty="0" err="1">
                <a:latin typeface="Arial" pitchFamily="34" charset="0"/>
                <a:cs typeface="Arial" pitchFamily="34" charset="0"/>
              </a:rPr>
              <a:t>Alkohol</a:t>
            </a:r>
            <a:r>
              <a:rPr lang="en-US" sz="1600" dirty="0">
                <a:latin typeface="Arial" pitchFamily="34" charset="0"/>
                <a:cs typeface="Arial" pitchFamily="34" charset="0"/>
              </a:rPr>
              <a:t> </a:t>
            </a:r>
            <a:r>
              <a:rPr lang="en-US" sz="1600" dirty="0" err="1">
                <a:latin typeface="Arial" pitchFamily="34" charset="0"/>
                <a:cs typeface="Arial" pitchFamily="34" charset="0"/>
              </a:rPr>
              <a:t>dan</a:t>
            </a:r>
            <a:r>
              <a:rPr lang="en-US" sz="1600" dirty="0">
                <a:latin typeface="Arial" pitchFamily="34" charset="0"/>
                <a:cs typeface="Arial" pitchFamily="34" charset="0"/>
              </a:rPr>
              <a:t> </a:t>
            </a:r>
            <a:r>
              <a:rPr lang="en-US" sz="1600" dirty="0" err="1">
                <a:latin typeface="Arial" pitchFamily="34" charset="0"/>
                <a:cs typeface="Arial" pitchFamily="34" charset="0"/>
              </a:rPr>
              <a:t>eter</a:t>
            </a:r>
            <a:r>
              <a:rPr lang="en-US" sz="1600" dirty="0">
                <a:latin typeface="Arial" pitchFamily="34" charset="0"/>
                <a:cs typeface="Arial" pitchFamily="34" charset="0"/>
              </a:rPr>
              <a:t> </a:t>
            </a:r>
            <a:r>
              <a:rPr lang="en-US" sz="1600" dirty="0" err="1">
                <a:latin typeface="Arial" pitchFamily="34" charset="0"/>
                <a:cs typeface="Arial" pitchFamily="34" charset="0"/>
              </a:rPr>
              <a:t>mempunyai</a:t>
            </a:r>
            <a:r>
              <a:rPr lang="en-US" sz="1600" dirty="0">
                <a:latin typeface="Arial" pitchFamily="34" charset="0"/>
                <a:cs typeface="Arial" pitchFamily="34" charset="0"/>
              </a:rPr>
              <a:t> </a:t>
            </a:r>
            <a:r>
              <a:rPr lang="en-US" sz="1600" dirty="0" err="1">
                <a:latin typeface="Arial" pitchFamily="34" charset="0"/>
                <a:cs typeface="Arial" pitchFamily="34" charset="0"/>
              </a:rPr>
              <a:t>rumus</a:t>
            </a:r>
            <a:r>
              <a:rPr lang="en-US" sz="1600" dirty="0">
                <a:latin typeface="Arial" pitchFamily="34" charset="0"/>
                <a:cs typeface="Arial" pitchFamily="34" charset="0"/>
              </a:rPr>
              <a:t> </a:t>
            </a:r>
            <a:r>
              <a:rPr lang="en-US" sz="1600" dirty="0" err="1">
                <a:latin typeface="Arial" pitchFamily="34" charset="0"/>
                <a:cs typeface="Arial" pitchFamily="34" charset="0"/>
              </a:rPr>
              <a:t>molekul</a:t>
            </a:r>
            <a:r>
              <a:rPr lang="en-US" sz="1600" dirty="0">
                <a:latin typeface="Arial" pitchFamily="34" charset="0"/>
                <a:cs typeface="Arial" pitchFamily="34" charset="0"/>
              </a:rPr>
              <a:t> yang </a:t>
            </a:r>
            <a:r>
              <a:rPr lang="en-US" sz="1600" dirty="0" err="1">
                <a:latin typeface="Arial" pitchFamily="34" charset="0"/>
                <a:cs typeface="Arial" pitchFamily="34" charset="0"/>
              </a:rPr>
              <a:t>sama</a:t>
            </a:r>
            <a:r>
              <a:rPr lang="en-US" sz="1600" dirty="0">
                <a:latin typeface="Arial" pitchFamily="34" charset="0"/>
                <a:cs typeface="Arial" pitchFamily="34" charset="0"/>
              </a:rPr>
              <a:t> (C</a:t>
            </a:r>
            <a:r>
              <a:rPr lang="en-US" sz="1600" i="1" baseline="-25000" dirty="0">
                <a:latin typeface="Arial" pitchFamily="34" charset="0"/>
                <a:cs typeface="Arial" pitchFamily="34" charset="0"/>
              </a:rPr>
              <a:t>n</a:t>
            </a:r>
            <a:r>
              <a:rPr lang="en-US" sz="1600" dirty="0">
                <a:latin typeface="Arial" pitchFamily="34" charset="0"/>
                <a:cs typeface="Arial" pitchFamily="34" charset="0"/>
              </a:rPr>
              <a:t>H</a:t>
            </a:r>
            <a:r>
              <a:rPr lang="en-US" sz="1600" baseline="-25000" dirty="0">
                <a:latin typeface="Arial" pitchFamily="34" charset="0"/>
                <a:cs typeface="Arial" pitchFamily="34" charset="0"/>
              </a:rPr>
              <a:t>2</a:t>
            </a:r>
            <a:r>
              <a:rPr lang="en-US" sz="1600" i="1" baseline="-25000" dirty="0">
                <a:latin typeface="Arial" pitchFamily="34" charset="0"/>
                <a:cs typeface="Arial" pitchFamily="34" charset="0"/>
              </a:rPr>
              <a:t>n</a:t>
            </a:r>
            <a:r>
              <a:rPr lang="en-US" sz="1600" dirty="0">
                <a:latin typeface="Arial" pitchFamily="34" charset="0"/>
                <a:cs typeface="Arial" pitchFamily="34" charset="0"/>
              </a:rPr>
              <a:t> </a:t>
            </a:r>
            <a:r>
              <a:rPr lang="en-US" sz="1600" baseline="-25000" dirty="0">
                <a:latin typeface="Arial" pitchFamily="34" charset="0"/>
                <a:cs typeface="Arial" pitchFamily="34" charset="0"/>
              </a:rPr>
              <a:t>+ 2</a:t>
            </a:r>
            <a:r>
              <a:rPr lang="en-US" sz="1600" dirty="0">
                <a:latin typeface="Arial" pitchFamily="34" charset="0"/>
                <a:cs typeface="Arial" pitchFamily="34" charset="0"/>
              </a:rPr>
              <a:t>O), </a:t>
            </a:r>
            <a:r>
              <a:rPr lang="en-US" sz="1600" dirty="0" err="1">
                <a:latin typeface="Arial" pitchFamily="34" charset="0"/>
                <a:cs typeface="Arial" pitchFamily="34" charset="0"/>
              </a:rPr>
              <a:t>tetapi</a:t>
            </a:r>
            <a:r>
              <a:rPr lang="en-US" sz="1600" dirty="0">
                <a:latin typeface="Arial" pitchFamily="34" charset="0"/>
                <a:cs typeface="Arial" pitchFamily="34" charset="0"/>
              </a:rPr>
              <a:t> </a:t>
            </a:r>
            <a:r>
              <a:rPr lang="en-US" sz="1600" dirty="0" err="1">
                <a:latin typeface="Arial" pitchFamily="34" charset="0"/>
                <a:cs typeface="Arial" pitchFamily="34" charset="0"/>
              </a:rPr>
              <a:t>mempunyai</a:t>
            </a:r>
            <a:r>
              <a:rPr lang="en-US" sz="1600" dirty="0">
                <a:latin typeface="Arial" pitchFamily="34" charset="0"/>
                <a:cs typeface="Arial" pitchFamily="34" charset="0"/>
              </a:rPr>
              <a:t> </a:t>
            </a:r>
            <a:r>
              <a:rPr lang="en-US" sz="1600" dirty="0" err="1">
                <a:latin typeface="Arial" pitchFamily="34" charset="0"/>
                <a:cs typeface="Arial" pitchFamily="34" charset="0"/>
              </a:rPr>
              <a:t>gugus</a:t>
            </a:r>
            <a:r>
              <a:rPr lang="en-US" sz="1600" dirty="0">
                <a:latin typeface="Arial" pitchFamily="34" charset="0"/>
                <a:cs typeface="Arial" pitchFamily="34" charset="0"/>
              </a:rPr>
              <a:t> </a:t>
            </a:r>
            <a:r>
              <a:rPr lang="en-US" sz="1600" dirty="0" err="1">
                <a:latin typeface="Arial" pitchFamily="34" charset="0"/>
                <a:cs typeface="Arial" pitchFamily="34" charset="0"/>
              </a:rPr>
              <a:t>fungsi</a:t>
            </a:r>
            <a:r>
              <a:rPr lang="en-US" sz="1600" dirty="0">
                <a:latin typeface="Arial" pitchFamily="34" charset="0"/>
                <a:cs typeface="Arial" pitchFamily="34" charset="0"/>
              </a:rPr>
              <a:t> yang </a:t>
            </a:r>
            <a:r>
              <a:rPr lang="en-US" sz="1600" dirty="0" err="1">
                <a:latin typeface="Arial" pitchFamily="34" charset="0"/>
                <a:cs typeface="Arial" pitchFamily="34" charset="0"/>
              </a:rPr>
              <a:t>berbeda</a:t>
            </a:r>
            <a:r>
              <a:rPr lang="en-US" sz="1600" dirty="0">
                <a:latin typeface="Arial" pitchFamily="34" charset="0"/>
                <a:cs typeface="Arial" pitchFamily="34" charset="0"/>
              </a:rPr>
              <a:t>. </a:t>
            </a:r>
            <a:r>
              <a:rPr lang="en-US" sz="1600" dirty="0" err="1">
                <a:latin typeface="Arial" pitchFamily="34" charset="0"/>
                <a:cs typeface="Arial" pitchFamily="34" charset="0"/>
              </a:rPr>
              <a:t>Peristiwa</a:t>
            </a:r>
            <a:r>
              <a:rPr lang="en-US" sz="1600" dirty="0">
                <a:latin typeface="Arial" pitchFamily="34" charset="0"/>
                <a:cs typeface="Arial" pitchFamily="34" charset="0"/>
              </a:rPr>
              <a:t> </a:t>
            </a:r>
            <a:r>
              <a:rPr lang="en-US" sz="1600" dirty="0" err="1">
                <a:latin typeface="Arial" pitchFamily="34" charset="0"/>
                <a:cs typeface="Arial" pitchFamily="34" charset="0"/>
              </a:rPr>
              <a:t>ini</a:t>
            </a:r>
            <a:r>
              <a:rPr lang="en-US" sz="1600" dirty="0">
                <a:latin typeface="Arial" pitchFamily="34" charset="0"/>
                <a:cs typeface="Arial" pitchFamily="34" charset="0"/>
              </a:rPr>
              <a:t> </a:t>
            </a:r>
            <a:r>
              <a:rPr lang="en-US" sz="1600" dirty="0" err="1">
                <a:latin typeface="Arial" pitchFamily="34" charset="0"/>
                <a:cs typeface="Arial" pitchFamily="34" charset="0"/>
              </a:rPr>
              <a:t>disebut</a:t>
            </a:r>
            <a:r>
              <a:rPr lang="en-US" sz="1600" dirty="0">
                <a:latin typeface="Arial" pitchFamily="34" charset="0"/>
                <a:cs typeface="Arial" pitchFamily="34" charset="0"/>
              </a:rPr>
              <a:t> </a:t>
            </a:r>
            <a:r>
              <a:rPr lang="en-US" sz="1600" dirty="0" err="1">
                <a:latin typeface="Arial" pitchFamily="34" charset="0"/>
                <a:cs typeface="Arial" pitchFamily="34" charset="0"/>
              </a:rPr>
              <a:t>dengan</a:t>
            </a:r>
            <a:r>
              <a:rPr lang="en-US" sz="1600" dirty="0">
                <a:latin typeface="Arial" pitchFamily="34" charset="0"/>
                <a:cs typeface="Arial" pitchFamily="34" charset="0"/>
              </a:rPr>
              <a:t> </a:t>
            </a:r>
            <a:r>
              <a:rPr lang="en-US" sz="1600" b="1" i="1" dirty="0" err="1">
                <a:latin typeface="Arial" pitchFamily="34" charset="0"/>
                <a:cs typeface="Arial" pitchFamily="34" charset="0"/>
              </a:rPr>
              <a:t>keisomeran</a:t>
            </a:r>
            <a:r>
              <a:rPr lang="en-US" sz="1600" b="1" i="1" dirty="0">
                <a:latin typeface="Arial" pitchFamily="34" charset="0"/>
                <a:cs typeface="Arial" pitchFamily="34" charset="0"/>
              </a:rPr>
              <a:t> </a:t>
            </a:r>
            <a:r>
              <a:rPr lang="en-US" sz="1600" b="1" i="1" dirty="0" err="1">
                <a:latin typeface="Arial" pitchFamily="34" charset="0"/>
                <a:cs typeface="Arial" pitchFamily="34" charset="0"/>
              </a:rPr>
              <a:t>fungsi</a:t>
            </a:r>
            <a:r>
              <a:rPr lang="en-US" sz="1600" i="1" dirty="0" smtClean="0">
                <a:latin typeface="Arial" pitchFamily="34" charset="0"/>
                <a:cs typeface="Arial" pitchFamily="34" charset="0"/>
              </a:rPr>
              <a:t>. </a:t>
            </a:r>
            <a:r>
              <a:rPr lang="en-US" sz="1600" dirty="0" err="1">
                <a:latin typeface="Arial" pitchFamily="34" charset="0"/>
                <a:cs typeface="Arial" pitchFamily="34" charset="0"/>
              </a:rPr>
              <a:t>Penamaan</a:t>
            </a:r>
            <a:r>
              <a:rPr lang="en-US" sz="1600" dirty="0">
                <a:latin typeface="Arial" pitchFamily="34" charset="0"/>
                <a:cs typeface="Arial" pitchFamily="34" charset="0"/>
              </a:rPr>
              <a:t> </a:t>
            </a:r>
            <a:r>
              <a:rPr lang="en-US" sz="1600" dirty="0" err="1">
                <a:latin typeface="Arial" pitchFamily="34" charset="0"/>
                <a:cs typeface="Arial" pitchFamily="34" charset="0"/>
              </a:rPr>
              <a:t>senyawa</a:t>
            </a:r>
            <a:r>
              <a:rPr lang="en-US" sz="1600" dirty="0">
                <a:latin typeface="Arial" pitchFamily="34" charset="0"/>
                <a:cs typeface="Arial" pitchFamily="34" charset="0"/>
              </a:rPr>
              <a:t> </a:t>
            </a:r>
            <a:r>
              <a:rPr lang="en-US" sz="1600" dirty="0" err="1">
                <a:latin typeface="Arial" pitchFamily="34" charset="0"/>
                <a:cs typeface="Arial" pitchFamily="34" charset="0"/>
              </a:rPr>
              <a:t>organik</a:t>
            </a:r>
            <a:r>
              <a:rPr lang="en-US" sz="1600" dirty="0">
                <a:latin typeface="Arial" pitchFamily="34" charset="0"/>
                <a:cs typeface="Arial" pitchFamily="34" charset="0"/>
              </a:rPr>
              <a:t> </a:t>
            </a:r>
            <a:r>
              <a:rPr lang="en-US" sz="1600" dirty="0" err="1">
                <a:latin typeface="Arial" pitchFamily="34" charset="0"/>
                <a:cs typeface="Arial" pitchFamily="34" charset="0"/>
              </a:rPr>
              <a:t>terbagi</a:t>
            </a:r>
            <a:r>
              <a:rPr lang="en-US" sz="1600" dirty="0">
                <a:latin typeface="Arial" pitchFamily="34" charset="0"/>
                <a:cs typeface="Arial" pitchFamily="34" charset="0"/>
              </a:rPr>
              <a:t> </a:t>
            </a:r>
            <a:r>
              <a:rPr lang="en-US" sz="1600" dirty="0" err="1">
                <a:latin typeface="Arial" pitchFamily="34" charset="0"/>
                <a:cs typeface="Arial" pitchFamily="34" charset="0"/>
              </a:rPr>
              <a:t>menjadi</a:t>
            </a:r>
            <a:r>
              <a:rPr lang="en-US" sz="1600" dirty="0">
                <a:latin typeface="Arial" pitchFamily="34" charset="0"/>
                <a:cs typeface="Arial" pitchFamily="34" charset="0"/>
              </a:rPr>
              <a:t> </a:t>
            </a:r>
            <a:r>
              <a:rPr lang="en-US" sz="1600" dirty="0" err="1">
                <a:latin typeface="Arial" pitchFamily="34" charset="0"/>
                <a:cs typeface="Arial" pitchFamily="34" charset="0"/>
              </a:rPr>
              <a:t>dua</a:t>
            </a:r>
            <a:r>
              <a:rPr lang="en-US" sz="1600" dirty="0">
                <a:latin typeface="Arial" pitchFamily="34" charset="0"/>
                <a:cs typeface="Arial" pitchFamily="34" charset="0"/>
              </a:rPr>
              <a:t>, </a:t>
            </a:r>
            <a:r>
              <a:rPr lang="en-US" sz="1600" dirty="0" err="1">
                <a:latin typeface="Arial" pitchFamily="34" charset="0"/>
                <a:cs typeface="Arial" pitchFamily="34" charset="0"/>
              </a:rPr>
              <a:t>yaitu</a:t>
            </a:r>
            <a:r>
              <a:rPr lang="en-US" sz="1600" dirty="0">
                <a:latin typeface="Arial" pitchFamily="34" charset="0"/>
                <a:cs typeface="Arial" pitchFamily="34" charset="0"/>
              </a:rPr>
              <a:t> </a:t>
            </a:r>
            <a:r>
              <a:rPr lang="en-US" sz="1600" dirty="0" err="1">
                <a:latin typeface="Arial" pitchFamily="34" charset="0"/>
                <a:cs typeface="Arial" pitchFamily="34" charset="0"/>
              </a:rPr>
              <a:t>penamaan</a:t>
            </a:r>
            <a:r>
              <a:rPr lang="en-US" sz="1600" dirty="0">
                <a:latin typeface="Arial" pitchFamily="34" charset="0"/>
                <a:cs typeface="Arial" pitchFamily="34" charset="0"/>
              </a:rPr>
              <a:t> </a:t>
            </a:r>
            <a:r>
              <a:rPr lang="en-US" sz="1600" dirty="0" err="1">
                <a:latin typeface="Arial" pitchFamily="34" charset="0"/>
                <a:cs typeface="Arial" pitchFamily="34" charset="0"/>
              </a:rPr>
              <a:t>menurut</a:t>
            </a:r>
            <a:r>
              <a:rPr lang="en-US" sz="1600" dirty="0">
                <a:latin typeface="Arial" pitchFamily="34" charset="0"/>
                <a:cs typeface="Arial" pitchFamily="34" charset="0"/>
              </a:rPr>
              <a:t> IUPAC (</a:t>
            </a:r>
            <a:r>
              <a:rPr lang="en-US" sz="1600" dirty="0" err="1" smtClean="0">
                <a:latin typeface="Arial" pitchFamily="34" charset="0"/>
                <a:cs typeface="Arial" pitchFamily="34" charset="0"/>
              </a:rPr>
              <a:t>nama</a:t>
            </a:r>
            <a:r>
              <a:rPr lang="en-US" sz="1600" dirty="0">
                <a:latin typeface="Arial" pitchFamily="34" charset="0"/>
                <a:cs typeface="Arial" pitchFamily="34" charset="0"/>
              </a:rPr>
              <a:t> </a:t>
            </a:r>
            <a:r>
              <a:rPr lang="en-US" sz="1600" dirty="0" err="1" smtClean="0">
                <a:latin typeface="Arial" pitchFamily="34" charset="0"/>
                <a:cs typeface="Arial" pitchFamily="34" charset="0"/>
              </a:rPr>
              <a:t>sistematis</a:t>
            </a:r>
            <a:r>
              <a:rPr lang="en-US" sz="1600" dirty="0">
                <a:latin typeface="Arial" pitchFamily="34" charset="0"/>
                <a:cs typeface="Arial" pitchFamily="34" charset="0"/>
              </a:rPr>
              <a:t>) </a:t>
            </a:r>
            <a:r>
              <a:rPr lang="en-US" sz="1600" dirty="0" err="1">
                <a:latin typeface="Arial" pitchFamily="34" charset="0"/>
                <a:cs typeface="Arial" pitchFamily="34" charset="0"/>
              </a:rPr>
              <a:t>dan</a:t>
            </a:r>
            <a:r>
              <a:rPr lang="en-US" sz="1600" dirty="0">
                <a:latin typeface="Arial" pitchFamily="34" charset="0"/>
                <a:cs typeface="Arial" pitchFamily="34" charset="0"/>
              </a:rPr>
              <a:t> </a:t>
            </a:r>
            <a:r>
              <a:rPr lang="en-US" sz="1600" dirty="0" err="1">
                <a:latin typeface="Arial" pitchFamily="34" charset="0"/>
                <a:cs typeface="Arial" pitchFamily="34" charset="0"/>
              </a:rPr>
              <a:t>penamaan</a:t>
            </a:r>
            <a:r>
              <a:rPr lang="en-US" sz="1600" dirty="0">
                <a:latin typeface="Arial" pitchFamily="34" charset="0"/>
                <a:cs typeface="Arial" pitchFamily="34" charset="0"/>
              </a:rPr>
              <a:t> trivial (</a:t>
            </a:r>
            <a:r>
              <a:rPr lang="en-US" sz="1600" dirty="0" err="1">
                <a:latin typeface="Arial" pitchFamily="34" charset="0"/>
                <a:cs typeface="Arial" pitchFamily="34" charset="0"/>
              </a:rPr>
              <a:t>nama</a:t>
            </a:r>
            <a:r>
              <a:rPr lang="en-US" sz="1600" dirty="0">
                <a:latin typeface="Arial" pitchFamily="34" charset="0"/>
                <a:cs typeface="Arial" pitchFamily="34" charset="0"/>
              </a:rPr>
              <a:t> </a:t>
            </a:r>
            <a:r>
              <a:rPr lang="en-US" sz="1600" dirty="0" err="1">
                <a:latin typeface="Arial" pitchFamily="34" charset="0"/>
                <a:cs typeface="Arial" pitchFamily="34" charset="0"/>
              </a:rPr>
              <a:t>umum</a:t>
            </a:r>
            <a:r>
              <a:rPr lang="en-US" sz="1600" dirty="0">
                <a:latin typeface="Arial" pitchFamily="34" charset="0"/>
                <a:cs typeface="Arial" pitchFamily="34" charset="0"/>
              </a:rPr>
              <a:t>).</a:t>
            </a:r>
          </a:p>
        </p:txBody>
      </p:sp>
      <p:sp>
        <p:nvSpPr>
          <p:cNvPr id="3" name="Rectangle 2"/>
          <p:cNvSpPr/>
          <p:nvPr/>
        </p:nvSpPr>
        <p:spPr>
          <a:xfrm>
            <a:off x="402815" y="1821418"/>
            <a:ext cx="3087127" cy="369332"/>
          </a:xfrm>
          <a:prstGeom prst="rect">
            <a:avLst/>
          </a:prstGeom>
        </p:spPr>
        <p:txBody>
          <a:bodyPr wrap="none">
            <a:spAutoFit/>
          </a:bodyPr>
          <a:lstStyle/>
          <a:p>
            <a:r>
              <a:rPr lang="en-US" b="1" dirty="0">
                <a:solidFill>
                  <a:schemeClr val="tx2"/>
                </a:solidFill>
                <a:latin typeface="Arial" pitchFamily="34" charset="0"/>
                <a:cs typeface="Arial" pitchFamily="34" charset="0"/>
              </a:rPr>
              <a:t>Tata </a:t>
            </a:r>
            <a:r>
              <a:rPr lang="en-US" b="1" dirty="0" err="1">
                <a:solidFill>
                  <a:schemeClr val="tx2"/>
                </a:solidFill>
                <a:latin typeface="Arial" pitchFamily="34" charset="0"/>
                <a:cs typeface="Arial" pitchFamily="34" charset="0"/>
              </a:rPr>
              <a:t>nama</a:t>
            </a:r>
            <a:r>
              <a:rPr lang="en-US" b="1" dirty="0">
                <a:solidFill>
                  <a:schemeClr val="tx2"/>
                </a:solidFill>
                <a:latin typeface="Arial" pitchFamily="34" charset="0"/>
                <a:cs typeface="Arial" pitchFamily="34" charset="0"/>
              </a:rPr>
              <a:t> </a:t>
            </a:r>
            <a:r>
              <a:rPr lang="en-US" b="1" dirty="0" smtClean="0">
                <a:solidFill>
                  <a:schemeClr val="tx2"/>
                </a:solidFill>
                <a:latin typeface="Arial" pitchFamily="34" charset="0"/>
                <a:cs typeface="Arial" pitchFamily="34" charset="0"/>
              </a:rPr>
              <a:t>IUPAC </a:t>
            </a:r>
            <a:r>
              <a:rPr lang="en-US" b="1" dirty="0" err="1" smtClean="0">
                <a:solidFill>
                  <a:schemeClr val="tx2"/>
                </a:solidFill>
                <a:latin typeface="Arial" pitchFamily="34" charset="0"/>
                <a:cs typeface="Arial" pitchFamily="34" charset="0"/>
              </a:rPr>
              <a:t>alkohol</a:t>
            </a:r>
            <a:r>
              <a:rPr lang="en-US" b="1" dirty="0" smtClean="0">
                <a:solidFill>
                  <a:schemeClr val="tx2"/>
                </a:solidFill>
                <a:latin typeface="Arial" pitchFamily="34" charset="0"/>
                <a:cs typeface="Arial" pitchFamily="34" charset="0"/>
              </a:rPr>
              <a:t> :</a:t>
            </a:r>
            <a:endParaRPr lang="en-US" b="1" dirty="0">
              <a:solidFill>
                <a:schemeClr val="tx2"/>
              </a:solidFill>
              <a:latin typeface="Arial" pitchFamily="34" charset="0"/>
              <a:cs typeface="Arial" pitchFamily="34" charset="0"/>
            </a:endParaRPr>
          </a:p>
        </p:txBody>
      </p:sp>
      <p:graphicFrame>
        <p:nvGraphicFramePr>
          <p:cNvPr id="5" name="Diagram 4"/>
          <p:cNvGraphicFramePr/>
          <p:nvPr>
            <p:extLst>
              <p:ext uri="{D42A27DB-BD31-4B8C-83A1-F6EECF244321}">
                <p14:modId xmlns:p14="http://schemas.microsoft.com/office/powerpoint/2010/main" val="406458482"/>
              </p:ext>
            </p:extLst>
          </p:nvPr>
        </p:nvGraphicFramePr>
        <p:xfrm>
          <a:off x="409638" y="2168426"/>
          <a:ext cx="8279437" cy="23083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55717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par>
                          <p:cTn id="13" fill="hold">
                            <p:stCondLst>
                              <p:cond delay="500"/>
                            </p:stCondLst>
                            <p:childTnLst>
                              <p:par>
                                <p:cTn id="14" presetID="47" presetClass="entr" presetSubtype="0" fill="hold" grpId="0" nodeType="afterEffect">
                                  <p:stCondLst>
                                    <p:cond delay="0"/>
                                  </p:stCondLst>
                                  <p:childTnLst>
                                    <p:set>
                                      <p:cBhvr>
                                        <p:cTn id="15" dur="1" fill="hold">
                                          <p:stCondLst>
                                            <p:cond delay="0"/>
                                          </p:stCondLst>
                                        </p:cTn>
                                        <p:tgtEl>
                                          <p:spTgt spid="5">
                                            <p:graphicEl>
                                              <a:dgm id="{9B63DEDE-94A1-4935-882E-E46279EECFDA}"/>
                                            </p:graphicEl>
                                          </p:spTgt>
                                        </p:tgtEl>
                                        <p:attrNameLst>
                                          <p:attrName>style.visibility</p:attrName>
                                        </p:attrNameLst>
                                      </p:cBhvr>
                                      <p:to>
                                        <p:strVal val="visible"/>
                                      </p:to>
                                    </p:set>
                                    <p:animEffect transition="in" filter="fade">
                                      <p:cBhvr>
                                        <p:cTn id="16" dur="500"/>
                                        <p:tgtEl>
                                          <p:spTgt spid="5">
                                            <p:graphicEl>
                                              <a:dgm id="{9B63DEDE-94A1-4935-882E-E46279EECFDA}"/>
                                            </p:graphicEl>
                                          </p:spTgt>
                                        </p:tgtEl>
                                      </p:cBhvr>
                                    </p:animEffect>
                                    <p:anim calcmode="lin" valueType="num">
                                      <p:cBhvr>
                                        <p:cTn id="17" dur="500" fill="hold"/>
                                        <p:tgtEl>
                                          <p:spTgt spid="5">
                                            <p:graphicEl>
                                              <a:dgm id="{9B63DEDE-94A1-4935-882E-E46279EECFDA}"/>
                                            </p:graphicEl>
                                          </p:spTgt>
                                        </p:tgtEl>
                                        <p:attrNameLst>
                                          <p:attrName>ppt_x</p:attrName>
                                        </p:attrNameLst>
                                      </p:cBhvr>
                                      <p:tavLst>
                                        <p:tav tm="0">
                                          <p:val>
                                            <p:strVal val="#ppt_x"/>
                                          </p:val>
                                        </p:tav>
                                        <p:tav tm="100000">
                                          <p:val>
                                            <p:strVal val="#ppt_x"/>
                                          </p:val>
                                        </p:tav>
                                      </p:tavLst>
                                    </p:anim>
                                    <p:anim calcmode="lin" valueType="num">
                                      <p:cBhvr>
                                        <p:cTn id="18" dur="500" fill="hold"/>
                                        <p:tgtEl>
                                          <p:spTgt spid="5">
                                            <p:graphicEl>
                                              <a:dgm id="{9B63DEDE-94A1-4935-882E-E46279EECFDA}"/>
                                            </p:graphicEl>
                                          </p:spTgt>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47" presetClass="entr" presetSubtype="0" fill="hold" grpId="0" nodeType="afterEffect">
                                  <p:stCondLst>
                                    <p:cond delay="0"/>
                                  </p:stCondLst>
                                  <p:childTnLst>
                                    <p:set>
                                      <p:cBhvr>
                                        <p:cTn id="21" dur="1" fill="hold">
                                          <p:stCondLst>
                                            <p:cond delay="0"/>
                                          </p:stCondLst>
                                        </p:cTn>
                                        <p:tgtEl>
                                          <p:spTgt spid="5">
                                            <p:graphicEl>
                                              <a:dgm id="{E5271C27-519C-467A-BECF-4EDFAC771274}"/>
                                            </p:graphicEl>
                                          </p:spTgt>
                                        </p:tgtEl>
                                        <p:attrNameLst>
                                          <p:attrName>style.visibility</p:attrName>
                                        </p:attrNameLst>
                                      </p:cBhvr>
                                      <p:to>
                                        <p:strVal val="visible"/>
                                      </p:to>
                                    </p:set>
                                    <p:animEffect transition="in" filter="fade">
                                      <p:cBhvr>
                                        <p:cTn id="22" dur="500"/>
                                        <p:tgtEl>
                                          <p:spTgt spid="5">
                                            <p:graphicEl>
                                              <a:dgm id="{E5271C27-519C-467A-BECF-4EDFAC771274}"/>
                                            </p:graphicEl>
                                          </p:spTgt>
                                        </p:tgtEl>
                                      </p:cBhvr>
                                    </p:animEffect>
                                    <p:anim calcmode="lin" valueType="num">
                                      <p:cBhvr>
                                        <p:cTn id="23" dur="500" fill="hold"/>
                                        <p:tgtEl>
                                          <p:spTgt spid="5">
                                            <p:graphicEl>
                                              <a:dgm id="{E5271C27-519C-467A-BECF-4EDFAC771274}"/>
                                            </p:graphicEl>
                                          </p:spTgt>
                                        </p:tgtEl>
                                        <p:attrNameLst>
                                          <p:attrName>ppt_x</p:attrName>
                                        </p:attrNameLst>
                                      </p:cBhvr>
                                      <p:tavLst>
                                        <p:tav tm="0">
                                          <p:val>
                                            <p:strVal val="#ppt_x"/>
                                          </p:val>
                                        </p:tav>
                                        <p:tav tm="100000">
                                          <p:val>
                                            <p:strVal val="#ppt_x"/>
                                          </p:val>
                                        </p:tav>
                                      </p:tavLst>
                                    </p:anim>
                                    <p:anim calcmode="lin" valueType="num">
                                      <p:cBhvr>
                                        <p:cTn id="24" dur="500" fill="hold"/>
                                        <p:tgtEl>
                                          <p:spTgt spid="5">
                                            <p:graphicEl>
                                              <a:dgm id="{E5271C27-519C-467A-BECF-4EDFAC771274}"/>
                                            </p:graphic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5">
                                            <p:graphicEl>
                                              <a:dgm id="{25D8058D-642D-4E8D-AC9E-1BAF32D63B8A}"/>
                                            </p:graphicEl>
                                          </p:spTgt>
                                        </p:tgtEl>
                                        <p:attrNameLst>
                                          <p:attrName>style.visibility</p:attrName>
                                        </p:attrNameLst>
                                      </p:cBhvr>
                                      <p:to>
                                        <p:strVal val="visible"/>
                                      </p:to>
                                    </p:set>
                                    <p:animEffect transition="in" filter="fade">
                                      <p:cBhvr>
                                        <p:cTn id="27" dur="500"/>
                                        <p:tgtEl>
                                          <p:spTgt spid="5">
                                            <p:graphicEl>
                                              <a:dgm id="{25D8058D-642D-4E8D-AC9E-1BAF32D63B8A}"/>
                                            </p:graphicEl>
                                          </p:spTgt>
                                        </p:tgtEl>
                                      </p:cBhvr>
                                    </p:animEffect>
                                    <p:anim calcmode="lin" valueType="num">
                                      <p:cBhvr>
                                        <p:cTn id="28" dur="500" fill="hold"/>
                                        <p:tgtEl>
                                          <p:spTgt spid="5">
                                            <p:graphicEl>
                                              <a:dgm id="{25D8058D-642D-4E8D-AC9E-1BAF32D63B8A}"/>
                                            </p:graphicEl>
                                          </p:spTgt>
                                        </p:tgtEl>
                                        <p:attrNameLst>
                                          <p:attrName>ppt_x</p:attrName>
                                        </p:attrNameLst>
                                      </p:cBhvr>
                                      <p:tavLst>
                                        <p:tav tm="0">
                                          <p:val>
                                            <p:strVal val="#ppt_x"/>
                                          </p:val>
                                        </p:tav>
                                        <p:tav tm="100000">
                                          <p:val>
                                            <p:strVal val="#ppt_x"/>
                                          </p:val>
                                        </p:tav>
                                      </p:tavLst>
                                    </p:anim>
                                    <p:anim calcmode="lin" valueType="num">
                                      <p:cBhvr>
                                        <p:cTn id="29" dur="500" fill="hold"/>
                                        <p:tgtEl>
                                          <p:spTgt spid="5">
                                            <p:graphicEl>
                                              <a:dgm id="{25D8058D-642D-4E8D-AC9E-1BAF32D63B8A}"/>
                                            </p:graphicEl>
                                          </p:spTgt>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47" presetClass="entr" presetSubtype="0" fill="hold" grpId="0" nodeType="afterEffect">
                                  <p:stCondLst>
                                    <p:cond delay="0"/>
                                  </p:stCondLst>
                                  <p:childTnLst>
                                    <p:set>
                                      <p:cBhvr>
                                        <p:cTn id="32" dur="1" fill="hold">
                                          <p:stCondLst>
                                            <p:cond delay="0"/>
                                          </p:stCondLst>
                                        </p:cTn>
                                        <p:tgtEl>
                                          <p:spTgt spid="5">
                                            <p:graphicEl>
                                              <a:dgm id="{9ACFE079-E1F5-4357-BFF7-735138E2F61A}"/>
                                            </p:graphicEl>
                                          </p:spTgt>
                                        </p:tgtEl>
                                        <p:attrNameLst>
                                          <p:attrName>style.visibility</p:attrName>
                                        </p:attrNameLst>
                                      </p:cBhvr>
                                      <p:to>
                                        <p:strVal val="visible"/>
                                      </p:to>
                                    </p:set>
                                    <p:animEffect transition="in" filter="fade">
                                      <p:cBhvr>
                                        <p:cTn id="33" dur="500"/>
                                        <p:tgtEl>
                                          <p:spTgt spid="5">
                                            <p:graphicEl>
                                              <a:dgm id="{9ACFE079-E1F5-4357-BFF7-735138E2F61A}"/>
                                            </p:graphicEl>
                                          </p:spTgt>
                                        </p:tgtEl>
                                      </p:cBhvr>
                                    </p:animEffect>
                                    <p:anim calcmode="lin" valueType="num">
                                      <p:cBhvr>
                                        <p:cTn id="34" dur="500" fill="hold"/>
                                        <p:tgtEl>
                                          <p:spTgt spid="5">
                                            <p:graphicEl>
                                              <a:dgm id="{9ACFE079-E1F5-4357-BFF7-735138E2F61A}"/>
                                            </p:graphicEl>
                                          </p:spTgt>
                                        </p:tgtEl>
                                        <p:attrNameLst>
                                          <p:attrName>ppt_x</p:attrName>
                                        </p:attrNameLst>
                                      </p:cBhvr>
                                      <p:tavLst>
                                        <p:tav tm="0">
                                          <p:val>
                                            <p:strVal val="#ppt_x"/>
                                          </p:val>
                                        </p:tav>
                                        <p:tav tm="100000">
                                          <p:val>
                                            <p:strVal val="#ppt_x"/>
                                          </p:val>
                                        </p:tav>
                                      </p:tavLst>
                                    </p:anim>
                                    <p:anim calcmode="lin" valueType="num">
                                      <p:cBhvr>
                                        <p:cTn id="35" dur="500" fill="hold"/>
                                        <p:tgtEl>
                                          <p:spTgt spid="5">
                                            <p:graphicEl>
                                              <a:dgm id="{9ACFE079-E1F5-4357-BFF7-735138E2F61A}"/>
                                            </p:graphicEl>
                                          </p:spTgt>
                                        </p:tgtEl>
                                        <p:attrNameLst>
                                          <p:attrName>ppt_y</p:attrName>
                                        </p:attrNameLst>
                                      </p:cBhvr>
                                      <p:tavLst>
                                        <p:tav tm="0">
                                          <p:val>
                                            <p:strVal val="#ppt_y-.1"/>
                                          </p:val>
                                        </p:tav>
                                        <p:tav tm="100000">
                                          <p:val>
                                            <p:strVal val="#ppt_y"/>
                                          </p:val>
                                        </p:tav>
                                      </p:tavLst>
                                    </p:anim>
                                  </p:childTnLst>
                                </p:cTn>
                              </p:par>
                              <p:par>
                                <p:cTn id="36" presetID="47" presetClass="entr" presetSubtype="0" fill="hold" grpId="0" nodeType="withEffect">
                                  <p:stCondLst>
                                    <p:cond delay="0"/>
                                  </p:stCondLst>
                                  <p:childTnLst>
                                    <p:set>
                                      <p:cBhvr>
                                        <p:cTn id="37" dur="1" fill="hold">
                                          <p:stCondLst>
                                            <p:cond delay="0"/>
                                          </p:stCondLst>
                                        </p:cTn>
                                        <p:tgtEl>
                                          <p:spTgt spid="5">
                                            <p:graphicEl>
                                              <a:dgm id="{F1983A48-1427-48FC-8C99-5A21A6BDABE4}"/>
                                            </p:graphicEl>
                                          </p:spTgt>
                                        </p:tgtEl>
                                        <p:attrNameLst>
                                          <p:attrName>style.visibility</p:attrName>
                                        </p:attrNameLst>
                                      </p:cBhvr>
                                      <p:to>
                                        <p:strVal val="visible"/>
                                      </p:to>
                                    </p:set>
                                    <p:animEffect transition="in" filter="fade">
                                      <p:cBhvr>
                                        <p:cTn id="38" dur="500"/>
                                        <p:tgtEl>
                                          <p:spTgt spid="5">
                                            <p:graphicEl>
                                              <a:dgm id="{F1983A48-1427-48FC-8C99-5A21A6BDABE4}"/>
                                            </p:graphicEl>
                                          </p:spTgt>
                                        </p:tgtEl>
                                      </p:cBhvr>
                                    </p:animEffect>
                                    <p:anim calcmode="lin" valueType="num">
                                      <p:cBhvr>
                                        <p:cTn id="39" dur="500" fill="hold"/>
                                        <p:tgtEl>
                                          <p:spTgt spid="5">
                                            <p:graphicEl>
                                              <a:dgm id="{F1983A48-1427-48FC-8C99-5A21A6BDABE4}"/>
                                            </p:graphicEl>
                                          </p:spTgt>
                                        </p:tgtEl>
                                        <p:attrNameLst>
                                          <p:attrName>ppt_x</p:attrName>
                                        </p:attrNameLst>
                                      </p:cBhvr>
                                      <p:tavLst>
                                        <p:tav tm="0">
                                          <p:val>
                                            <p:strVal val="#ppt_x"/>
                                          </p:val>
                                        </p:tav>
                                        <p:tav tm="100000">
                                          <p:val>
                                            <p:strVal val="#ppt_x"/>
                                          </p:val>
                                        </p:tav>
                                      </p:tavLst>
                                    </p:anim>
                                    <p:anim calcmode="lin" valueType="num">
                                      <p:cBhvr>
                                        <p:cTn id="40" dur="500" fill="hold"/>
                                        <p:tgtEl>
                                          <p:spTgt spid="5">
                                            <p:graphicEl>
                                              <a:dgm id="{F1983A48-1427-48FC-8C99-5A21A6BDABE4}"/>
                                            </p:graphicEl>
                                          </p:spTgt>
                                        </p:tgtEl>
                                        <p:attrNameLst>
                                          <p:attrName>ppt_y</p:attrName>
                                        </p:attrNameLst>
                                      </p:cBhvr>
                                      <p:tavLst>
                                        <p:tav tm="0">
                                          <p:val>
                                            <p:strVal val="#ppt_y-.1"/>
                                          </p:val>
                                        </p:tav>
                                        <p:tav tm="100000">
                                          <p:val>
                                            <p:strVal val="#ppt_y"/>
                                          </p:val>
                                        </p:tav>
                                      </p:tavLst>
                                    </p:anim>
                                  </p:childTnLst>
                                </p:cTn>
                              </p:par>
                            </p:childTnLst>
                          </p:cTn>
                        </p:par>
                        <p:par>
                          <p:cTn id="41" fill="hold">
                            <p:stCondLst>
                              <p:cond delay="2000"/>
                            </p:stCondLst>
                            <p:childTnLst>
                              <p:par>
                                <p:cTn id="42" presetID="47" presetClass="entr" presetSubtype="0" fill="hold" grpId="0" nodeType="afterEffect">
                                  <p:stCondLst>
                                    <p:cond delay="0"/>
                                  </p:stCondLst>
                                  <p:childTnLst>
                                    <p:set>
                                      <p:cBhvr>
                                        <p:cTn id="43" dur="1" fill="hold">
                                          <p:stCondLst>
                                            <p:cond delay="0"/>
                                          </p:stCondLst>
                                        </p:cTn>
                                        <p:tgtEl>
                                          <p:spTgt spid="5">
                                            <p:graphicEl>
                                              <a:dgm id="{7B4BE82A-61A6-4853-A25C-DC9604145BBA}"/>
                                            </p:graphicEl>
                                          </p:spTgt>
                                        </p:tgtEl>
                                        <p:attrNameLst>
                                          <p:attrName>style.visibility</p:attrName>
                                        </p:attrNameLst>
                                      </p:cBhvr>
                                      <p:to>
                                        <p:strVal val="visible"/>
                                      </p:to>
                                    </p:set>
                                    <p:animEffect transition="in" filter="fade">
                                      <p:cBhvr>
                                        <p:cTn id="44" dur="500"/>
                                        <p:tgtEl>
                                          <p:spTgt spid="5">
                                            <p:graphicEl>
                                              <a:dgm id="{7B4BE82A-61A6-4853-A25C-DC9604145BBA}"/>
                                            </p:graphicEl>
                                          </p:spTgt>
                                        </p:tgtEl>
                                      </p:cBhvr>
                                    </p:animEffect>
                                    <p:anim calcmode="lin" valueType="num">
                                      <p:cBhvr>
                                        <p:cTn id="45" dur="500" fill="hold"/>
                                        <p:tgtEl>
                                          <p:spTgt spid="5">
                                            <p:graphicEl>
                                              <a:dgm id="{7B4BE82A-61A6-4853-A25C-DC9604145BBA}"/>
                                            </p:graphicEl>
                                          </p:spTgt>
                                        </p:tgtEl>
                                        <p:attrNameLst>
                                          <p:attrName>ppt_x</p:attrName>
                                        </p:attrNameLst>
                                      </p:cBhvr>
                                      <p:tavLst>
                                        <p:tav tm="0">
                                          <p:val>
                                            <p:strVal val="#ppt_x"/>
                                          </p:val>
                                        </p:tav>
                                        <p:tav tm="100000">
                                          <p:val>
                                            <p:strVal val="#ppt_x"/>
                                          </p:val>
                                        </p:tav>
                                      </p:tavLst>
                                    </p:anim>
                                    <p:anim calcmode="lin" valueType="num">
                                      <p:cBhvr>
                                        <p:cTn id="46" dur="500" fill="hold"/>
                                        <p:tgtEl>
                                          <p:spTgt spid="5">
                                            <p:graphicEl>
                                              <a:dgm id="{7B4BE82A-61A6-4853-A25C-DC9604145BBA}"/>
                                            </p:graphicEl>
                                          </p:spTgt>
                                        </p:tgtEl>
                                        <p:attrNameLst>
                                          <p:attrName>ppt_y</p:attrName>
                                        </p:attrNameLst>
                                      </p:cBhvr>
                                      <p:tavLst>
                                        <p:tav tm="0">
                                          <p:val>
                                            <p:strVal val="#ppt_y-.1"/>
                                          </p:val>
                                        </p:tav>
                                        <p:tav tm="100000">
                                          <p:val>
                                            <p:strVal val="#ppt_y"/>
                                          </p:val>
                                        </p:tav>
                                      </p:tavLst>
                                    </p:anim>
                                  </p:childTnLst>
                                </p:cTn>
                              </p:par>
                              <p:par>
                                <p:cTn id="47" presetID="47" presetClass="entr" presetSubtype="0" fill="hold" grpId="0" nodeType="withEffect">
                                  <p:stCondLst>
                                    <p:cond delay="0"/>
                                  </p:stCondLst>
                                  <p:childTnLst>
                                    <p:set>
                                      <p:cBhvr>
                                        <p:cTn id="48" dur="1" fill="hold">
                                          <p:stCondLst>
                                            <p:cond delay="0"/>
                                          </p:stCondLst>
                                        </p:cTn>
                                        <p:tgtEl>
                                          <p:spTgt spid="5">
                                            <p:graphicEl>
                                              <a:dgm id="{7A869050-B50D-4DBC-8309-522AFDDC9219}"/>
                                            </p:graphicEl>
                                          </p:spTgt>
                                        </p:tgtEl>
                                        <p:attrNameLst>
                                          <p:attrName>style.visibility</p:attrName>
                                        </p:attrNameLst>
                                      </p:cBhvr>
                                      <p:to>
                                        <p:strVal val="visible"/>
                                      </p:to>
                                    </p:set>
                                    <p:animEffect transition="in" filter="fade">
                                      <p:cBhvr>
                                        <p:cTn id="49" dur="500"/>
                                        <p:tgtEl>
                                          <p:spTgt spid="5">
                                            <p:graphicEl>
                                              <a:dgm id="{7A869050-B50D-4DBC-8309-522AFDDC9219}"/>
                                            </p:graphicEl>
                                          </p:spTgt>
                                        </p:tgtEl>
                                      </p:cBhvr>
                                    </p:animEffect>
                                    <p:anim calcmode="lin" valueType="num">
                                      <p:cBhvr>
                                        <p:cTn id="50" dur="500" fill="hold"/>
                                        <p:tgtEl>
                                          <p:spTgt spid="5">
                                            <p:graphicEl>
                                              <a:dgm id="{7A869050-B50D-4DBC-8309-522AFDDC9219}"/>
                                            </p:graphicEl>
                                          </p:spTgt>
                                        </p:tgtEl>
                                        <p:attrNameLst>
                                          <p:attrName>ppt_x</p:attrName>
                                        </p:attrNameLst>
                                      </p:cBhvr>
                                      <p:tavLst>
                                        <p:tav tm="0">
                                          <p:val>
                                            <p:strVal val="#ppt_x"/>
                                          </p:val>
                                        </p:tav>
                                        <p:tav tm="100000">
                                          <p:val>
                                            <p:strVal val="#ppt_x"/>
                                          </p:val>
                                        </p:tav>
                                      </p:tavLst>
                                    </p:anim>
                                    <p:anim calcmode="lin" valueType="num">
                                      <p:cBhvr>
                                        <p:cTn id="51" dur="500" fill="hold"/>
                                        <p:tgtEl>
                                          <p:spTgt spid="5">
                                            <p:graphicEl>
                                              <a:dgm id="{7A869050-B50D-4DBC-8309-522AFDDC9219}"/>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Graphic spid="5" grpId="0" uiExpand="1">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79260" y="2979193"/>
            <a:ext cx="4953000" cy="1752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id-ID"/>
          </a:p>
        </p:txBody>
      </p:sp>
      <p:sp>
        <p:nvSpPr>
          <p:cNvPr id="2" name="Rectangle 1"/>
          <p:cNvSpPr/>
          <p:nvPr/>
        </p:nvSpPr>
        <p:spPr>
          <a:xfrm>
            <a:off x="533400" y="438150"/>
            <a:ext cx="3001656" cy="369332"/>
          </a:xfrm>
          <a:prstGeom prst="rect">
            <a:avLst/>
          </a:prstGeom>
        </p:spPr>
        <p:txBody>
          <a:bodyPr wrap="none">
            <a:spAutoFit/>
          </a:bodyPr>
          <a:lstStyle/>
          <a:p>
            <a:r>
              <a:rPr lang="en-US" b="1" dirty="0">
                <a:solidFill>
                  <a:schemeClr val="tx2"/>
                </a:solidFill>
                <a:latin typeface="Arial" pitchFamily="34" charset="0"/>
                <a:cs typeface="Arial" pitchFamily="34" charset="0"/>
              </a:rPr>
              <a:t>Tata </a:t>
            </a:r>
            <a:r>
              <a:rPr lang="en-US" b="1" dirty="0" err="1">
                <a:solidFill>
                  <a:schemeClr val="tx2"/>
                </a:solidFill>
                <a:latin typeface="Arial" pitchFamily="34" charset="0"/>
                <a:cs typeface="Arial" pitchFamily="34" charset="0"/>
              </a:rPr>
              <a:t>nama</a:t>
            </a:r>
            <a:r>
              <a:rPr lang="en-US" b="1" dirty="0">
                <a:solidFill>
                  <a:schemeClr val="tx2"/>
                </a:solidFill>
                <a:latin typeface="Arial" pitchFamily="34" charset="0"/>
                <a:cs typeface="Arial" pitchFamily="34" charset="0"/>
              </a:rPr>
              <a:t> </a:t>
            </a:r>
            <a:r>
              <a:rPr lang="en-US" b="1" dirty="0" smtClean="0">
                <a:solidFill>
                  <a:schemeClr val="tx2"/>
                </a:solidFill>
                <a:latin typeface="Arial" pitchFamily="34" charset="0"/>
                <a:cs typeface="Arial" pitchFamily="34" charset="0"/>
              </a:rPr>
              <a:t>trivial </a:t>
            </a:r>
            <a:r>
              <a:rPr lang="en-US" b="1" dirty="0" err="1" smtClean="0">
                <a:solidFill>
                  <a:schemeClr val="tx2"/>
                </a:solidFill>
                <a:latin typeface="Arial" pitchFamily="34" charset="0"/>
                <a:cs typeface="Arial" pitchFamily="34" charset="0"/>
              </a:rPr>
              <a:t>alkohol</a:t>
            </a:r>
            <a:r>
              <a:rPr lang="en-US" b="1" dirty="0" smtClean="0">
                <a:solidFill>
                  <a:schemeClr val="tx2"/>
                </a:solidFill>
                <a:latin typeface="Arial" pitchFamily="34" charset="0"/>
                <a:cs typeface="Arial" pitchFamily="34" charset="0"/>
              </a:rPr>
              <a:t> :</a:t>
            </a:r>
            <a:endParaRPr lang="en-US" b="1" dirty="0">
              <a:solidFill>
                <a:schemeClr val="tx2"/>
              </a:solidFill>
              <a:latin typeface="Arial" pitchFamily="34" charset="0"/>
              <a:cs typeface="Arial" pitchFamily="34" charset="0"/>
            </a:endParaRPr>
          </a:p>
        </p:txBody>
      </p:sp>
      <p:graphicFrame>
        <p:nvGraphicFramePr>
          <p:cNvPr id="4" name="Diagram 3"/>
          <p:cNvGraphicFramePr/>
          <p:nvPr>
            <p:extLst>
              <p:ext uri="{D42A27DB-BD31-4B8C-83A1-F6EECF244321}">
                <p14:modId xmlns:p14="http://schemas.microsoft.com/office/powerpoint/2010/main" val="4275470932"/>
              </p:ext>
            </p:extLst>
          </p:nvPr>
        </p:nvGraphicFramePr>
        <p:xfrm>
          <a:off x="533400" y="883682"/>
          <a:ext cx="8153400" cy="18404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p:cNvPicPr>
            <a:picLocks noChangeAspect="1" noChangeArrowheads="1"/>
          </p:cNvPicPr>
          <p:nvPr/>
        </p:nvPicPr>
        <p:blipFill>
          <a:blip r:embed="rId7">
            <a:duotone>
              <a:prstClr val="black"/>
              <a:schemeClr val="accent3">
                <a:tint val="45000"/>
                <a:satMod val="400000"/>
              </a:schemeClr>
            </a:duotone>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750860" y="3060865"/>
            <a:ext cx="3486150" cy="1594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531660" y="2979193"/>
            <a:ext cx="1219200" cy="369332"/>
          </a:xfrm>
          <a:prstGeom prst="rect">
            <a:avLst/>
          </a:prstGeom>
          <a:noFill/>
        </p:spPr>
        <p:txBody>
          <a:bodyPr wrap="square" rtlCol="0">
            <a:spAutoFit/>
          </a:bodyPr>
          <a:lstStyle/>
          <a:p>
            <a:r>
              <a:rPr lang="id-ID" dirty="0" smtClean="0"/>
              <a:t>Contoh:</a:t>
            </a:r>
            <a:endParaRPr lang="id-ID" dirty="0"/>
          </a:p>
        </p:txBody>
      </p:sp>
    </p:spTree>
    <p:extLst>
      <p:ext uri="{BB962C8B-B14F-4D97-AF65-F5344CB8AC3E}">
        <p14:creationId xmlns:p14="http://schemas.microsoft.com/office/powerpoint/2010/main" val="200070949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4">
                                            <p:graphicEl>
                                              <a:dgm id="{8C80EAD5-D6FF-48A3-B373-32635EF682A1}"/>
                                            </p:graphicEl>
                                          </p:spTgt>
                                        </p:tgtEl>
                                        <p:attrNameLst>
                                          <p:attrName>style.visibility</p:attrName>
                                        </p:attrNameLst>
                                      </p:cBhvr>
                                      <p:to>
                                        <p:strVal val="visible"/>
                                      </p:to>
                                    </p:set>
                                    <p:animEffect transition="in" filter="fade">
                                      <p:cBhvr>
                                        <p:cTn id="11" dur="500"/>
                                        <p:tgtEl>
                                          <p:spTgt spid="4">
                                            <p:graphicEl>
                                              <a:dgm id="{8C80EAD5-D6FF-48A3-B373-32635EF682A1}"/>
                                            </p:graphicEl>
                                          </p:spTgt>
                                        </p:tgtEl>
                                      </p:cBhvr>
                                    </p:animEffect>
                                    <p:anim calcmode="lin" valueType="num">
                                      <p:cBhvr>
                                        <p:cTn id="12" dur="500" fill="hold"/>
                                        <p:tgtEl>
                                          <p:spTgt spid="4">
                                            <p:graphicEl>
                                              <a:dgm id="{8C80EAD5-D6FF-48A3-B373-32635EF682A1}"/>
                                            </p:graphicEl>
                                          </p:spTgt>
                                        </p:tgtEl>
                                        <p:attrNameLst>
                                          <p:attrName>ppt_x</p:attrName>
                                        </p:attrNameLst>
                                      </p:cBhvr>
                                      <p:tavLst>
                                        <p:tav tm="0">
                                          <p:val>
                                            <p:strVal val="#ppt_x"/>
                                          </p:val>
                                        </p:tav>
                                        <p:tav tm="100000">
                                          <p:val>
                                            <p:strVal val="#ppt_x"/>
                                          </p:val>
                                        </p:tav>
                                      </p:tavLst>
                                    </p:anim>
                                    <p:anim calcmode="lin" valueType="num">
                                      <p:cBhvr>
                                        <p:cTn id="13" dur="500" fill="hold"/>
                                        <p:tgtEl>
                                          <p:spTgt spid="4">
                                            <p:graphicEl>
                                              <a:dgm id="{8C80EAD5-D6FF-48A3-B373-32635EF682A1}"/>
                                            </p:graphicEl>
                                          </p:spTgt>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7" presetClass="entr" presetSubtype="0" fill="hold" grpId="0" nodeType="afterEffect">
                                  <p:stCondLst>
                                    <p:cond delay="0"/>
                                  </p:stCondLst>
                                  <p:childTnLst>
                                    <p:set>
                                      <p:cBhvr>
                                        <p:cTn id="16" dur="1" fill="hold">
                                          <p:stCondLst>
                                            <p:cond delay="0"/>
                                          </p:stCondLst>
                                        </p:cTn>
                                        <p:tgtEl>
                                          <p:spTgt spid="4">
                                            <p:graphicEl>
                                              <a:dgm id="{B295E49B-F8B2-4D7E-B70E-5949740447E0}"/>
                                            </p:graphicEl>
                                          </p:spTgt>
                                        </p:tgtEl>
                                        <p:attrNameLst>
                                          <p:attrName>style.visibility</p:attrName>
                                        </p:attrNameLst>
                                      </p:cBhvr>
                                      <p:to>
                                        <p:strVal val="visible"/>
                                      </p:to>
                                    </p:set>
                                    <p:animEffect transition="in" filter="fade">
                                      <p:cBhvr>
                                        <p:cTn id="17" dur="500"/>
                                        <p:tgtEl>
                                          <p:spTgt spid="4">
                                            <p:graphicEl>
                                              <a:dgm id="{B295E49B-F8B2-4D7E-B70E-5949740447E0}"/>
                                            </p:graphicEl>
                                          </p:spTgt>
                                        </p:tgtEl>
                                      </p:cBhvr>
                                    </p:animEffect>
                                    <p:anim calcmode="lin" valueType="num">
                                      <p:cBhvr>
                                        <p:cTn id="18" dur="500" fill="hold"/>
                                        <p:tgtEl>
                                          <p:spTgt spid="4">
                                            <p:graphicEl>
                                              <a:dgm id="{B295E49B-F8B2-4D7E-B70E-5949740447E0}"/>
                                            </p:graphicEl>
                                          </p:spTgt>
                                        </p:tgtEl>
                                        <p:attrNameLst>
                                          <p:attrName>ppt_x</p:attrName>
                                        </p:attrNameLst>
                                      </p:cBhvr>
                                      <p:tavLst>
                                        <p:tav tm="0">
                                          <p:val>
                                            <p:strVal val="#ppt_x"/>
                                          </p:val>
                                        </p:tav>
                                        <p:tav tm="100000">
                                          <p:val>
                                            <p:strVal val="#ppt_x"/>
                                          </p:val>
                                        </p:tav>
                                      </p:tavLst>
                                    </p:anim>
                                    <p:anim calcmode="lin" valueType="num">
                                      <p:cBhvr>
                                        <p:cTn id="19" dur="500" fill="hold"/>
                                        <p:tgtEl>
                                          <p:spTgt spid="4">
                                            <p:graphicEl>
                                              <a:dgm id="{B295E49B-F8B2-4D7E-B70E-5949740447E0}"/>
                                            </p:graphic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4">
                                            <p:graphicEl>
                                              <a:dgm id="{350E3A03-0516-4CAF-8D35-3DDDC4B198E8}"/>
                                            </p:graphicEl>
                                          </p:spTgt>
                                        </p:tgtEl>
                                        <p:attrNameLst>
                                          <p:attrName>style.visibility</p:attrName>
                                        </p:attrNameLst>
                                      </p:cBhvr>
                                      <p:to>
                                        <p:strVal val="visible"/>
                                      </p:to>
                                    </p:set>
                                    <p:animEffect transition="in" filter="fade">
                                      <p:cBhvr>
                                        <p:cTn id="22" dur="500"/>
                                        <p:tgtEl>
                                          <p:spTgt spid="4">
                                            <p:graphicEl>
                                              <a:dgm id="{350E3A03-0516-4CAF-8D35-3DDDC4B198E8}"/>
                                            </p:graphicEl>
                                          </p:spTgt>
                                        </p:tgtEl>
                                      </p:cBhvr>
                                    </p:animEffect>
                                    <p:anim calcmode="lin" valueType="num">
                                      <p:cBhvr>
                                        <p:cTn id="23" dur="500" fill="hold"/>
                                        <p:tgtEl>
                                          <p:spTgt spid="4">
                                            <p:graphicEl>
                                              <a:dgm id="{350E3A03-0516-4CAF-8D35-3DDDC4B198E8}"/>
                                            </p:graphicEl>
                                          </p:spTgt>
                                        </p:tgtEl>
                                        <p:attrNameLst>
                                          <p:attrName>ppt_x</p:attrName>
                                        </p:attrNameLst>
                                      </p:cBhvr>
                                      <p:tavLst>
                                        <p:tav tm="0">
                                          <p:val>
                                            <p:strVal val="#ppt_x"/>
                                          </p:val>
                                        </p:tav>
                                        <p:tav tm="100000">
                                          <p:val>
                                            <p:strVal val="#ppt_x"/>
                                          </p:val>
                                        </p:tav>
                                      </p:tavLst>
                                    </p:anim>
                                    <p:anim calcmode="lin" valueType="num">
                                      <p:cBhvr>
                                        <p:cTn id="24" dur="500" fill="hold"/>
                                        <p:tgtEl>
                                          <p:spTgt spid="4">
                                            <p:graphicEl>
                                              <a:dgm id="{350E3A03-0516-4CAF-8D35-3DDDC4B198E8}"/>
                                            </p:graphicEl>
                                          </p:spTgt>
                                        </p:tgtEl>
                                        <p:attrNameLst>
                                          <p:attrName>ppt_y</p:attrName>
                                        </p:attrNameLst>
                                      </p:cBhvr>
                                      <p:tavLst>
                                        <p:tav tm="0">
                                          <p:val>
                                            <p:strVal val="#ppt_y-.1"/>
                                          </p:val>
                                        </p:tav>
                                        <p:tav tm="100000">
                                          <p:val>
                                            <p:strVal val="#ppt_y"/>
                                          </p:val>
                                        </p:tav>
                                      </p:tavLst>
                                    </p:anim>
                                  </p:childTnLst>
                                </p:cTn>
                              </p:par>
                            </p:childTnLst>
                          </p:cTn>
                        </p:par>
                        <p:par>
                          <p:cTn id="25" fill="hold">
                            <p:stCondLst>
                              <p:cond delay="1500"/>
                            </p:stCondLst>
                            <p:childTnLst>
                              <p:par>
                                <p:cTn id="26" presetID="47" presetClass="entr" presetSubtype="0" fill="hold" grpId="0" nodeType="afterEffect">
                                  <p:stCondLst>
                                    <p:cond delay="0"/>
                                  </p:stCondLst>
                                  <p:childTnLst>
                                    <p:set>
                                      <p:cBhvr>
                                        <p:cTn id="27" dur="1" fill="hold">
                                          <p:stCondLst>
                                            <p:cond delay="0"/>
                                          </p:stCondLst>
                                        </p:cTn>
                                        <p:tgtEl>
                                          <p:spTgt spid="4">
                                            <p:graphicEl>
                                              <a:dgm id="{48A75AB0-FC60-4359-B229-1EC3C5B4FBE4}"/>
                                            </p:graphicEl>
                                          </p:spTgt>
                                        </p:tgtEl>
                                        <p:attrNameLst>
                                          <p:attrName>style.visibility</p:attrName>
                                        </p:attrNameLst>
                                      </p:cBhvr>
                                      <p:to>
                                        <p:strVal val="visible"/>
                                      </p:to>
                                    </p:set>
                                    <p:animEffect transition="in" filter="fade">
                                      <p:cBhvr>
                                        <p:cTn id="28" dur="500"/>
                                        <p:tgtEl>
                                          <p:spTgt spid="4">
                                            <p:graphicEl>
                                              <a:dgm id="{48A75AB0-FC60-4359-B229-1EC3C5B4FBE4}"/>
                                            </p:graphicEl>
                                          </p:spTgt>
                                        </p:tgtEl>
                                      </p:cBhvr>
                                    </p:animEffect>
                                    <p:anim calcmode="lin" valueType="num">
                                      <p:cBhvr>
                                        <p:cTn id="29" dur="500" fill="hold"/>
                                        <p:tgtEl>
                                          <p:spTgt spid="4">
                                            <p:graphicEl>
                                              <a:dgm id="{48A75AB0-FC60-4359-B229-1EC3C5B4FBE4}"/>
                                            </p:graphicEl>
                                          </p:spTgt>
                                        </p:tgtEl>
                                        <p:attrNameLst>
                                          <p:attrName>ppt_x</p:attrName>
                                        </p:attrNameLst>
                                      </p:cBhvr>
                                      <p:tavLst>
                                        <p:tav tm="0">
                                          <p:val>
                                            <p:strVal val="#ppt_x"/>
                                          </p:val>
                                        </p:tav>
                                        <p:tav tm="100000">
                                          <p:val>
                                            <p:strVal val="#ppt_x"/>
                                          </p:val>
                                        </p:tav>
                                      </p:tavLst>
                                    </p:anim>
                                    <p:anim calcmode="lin" valueType="num">
                                      <p:cBhvr>
                                        <p:cTn id="30" dur="500" fill="hold"/>
                                        <p:tgtEl>
                                          <p:spTgt spid="4">
                                            <p:graphicEl>
                                              <a:dgm id="{48A75AB0-FC60-4359-B229-1EC3C5B4FBE4}"/>
                                            </p:graphicEl>
                                          </p:spTgt>
                                        </p:tgtEl>
                                        <p:attrNameLst>
                                          <p:attrName>ppt_y</p:attrName>
                                        </p:attrNameLst>
                                      </p:cBhvr>
                                      <p:tavLst>
                                        <p:tav tm="0">
                                          <p:val>
                                            <p:strVal val="#ppt_y-.1"/>
                                          </p:val>
                                        </p:tav>
                                        <p:tav tm="100000">
                                          <p:val>
                                            <p:strVal val="#ppt_y"/>
                                          </p:val>
                                        </p:tav>
                                      </p:tavLst>
                                    </p:anim>
                                  </p:childTnLst>
                                </p:cTn>
                              </p:par>
                              <p:par>
                                <p:cTn id="31" presetID="47" presetClass="entr" presetSubtype="0" fill="hold" grpId="0" nodeType="withEffect">
                                  <p:stCondLst>
                                    <p:cond delay="0"/>
                                  </p:stCondLst>
                                  <p:childTnLst>
                                    <p:set>
                                      <p:cBhvr>
                                        <p:cTn id="32" dur="1" fill="hold">
                                          <p:stCondLst>
                                            <p:cond delay="0"/>
                                          </p:stCondLst>
                                        </p:cTn>
                                        <p:tgtEl>
                                          <p:spTgt spid="4">
                                            <p:graphicEl>
                                              <a:dgm id="{552C1EBF-C840-4B58-8A35-DD6804A8B28A}"/>
                                            </p:graphicEl>
                                          </p:spTgt>
                                        </p:tgtEl>
                                        <p:attrNameLst>
                                          <p:attrName>style.visibility</p:attrName>
                                        </p:attrNameLst>
                                      </p:cBhvr>
                                      <p:to>
                                        <p:strVal val="visible"/>
                                      </p:to>
                                    </p:set>
                                    <p:animEffect transition="in" filter="fade">
                                      <p:cBhvr>
                                        <p:cTn id="33" dur="500"/>
                                        <p:tgtEl>
                                          <p:spTgt spid="4">
                                            <p:graphicEl>
                                              <a:dgm id="{552C1EBF-C840-4B58-8A35-DD6804A8B28A}"/>
                                            </p:graphicEl>
                                          </p:spTgt>
                                        </p:tgtEl>
                                      </p:cBhvr>
                                    </p:animEffect>
                                    <p:anim calcmode="lin" valueType="num">
                                      <p:cBhvr>
                                        <p:cTn id="34" dur="500" fill="hold"/>
                                        <p:tgtEl>
                                          <p:spTgt spid="4">
                                            <p:graphicEl>
                                              <a:dgm id="{552C1EBF-C840-4B58-8A35-DD6804A8B28A}"/>
                                            </p:graphicEl>
                                          </p:spTgt>
                                        </p:tgtEl>
                                        <p:attrNameLst>
                                          <p:attrName>ppt_x</p:attrName>
                                        </p:attrNameLst>
                                      </p:cBhvr>
                                      <p:tavLst>
                                        <p:tav tm="0">
                                          <p:val>
                                            <p:strVal val="#ppt_x"/>
                                          </p:val>
                                        </p:tav>
                                        <p:tav tm="100000">
                                          <p:val>
                                            <p:strVal val="#ppt_x"/>
                                          </p:val>
                                        </p:tav>
                                      </p:tavLst>
                                    </p:anim>
                                    <p:anim calcmode="lin" valueType="num">
                                      <p:cBhvr>
                                        <p:cTn id="35" dur="500" fill="hold"/>
                                        <p:tgtEl>
                                          <p:spTgt spid="4">
                                            <p:graphicEl>
                                              <a:dgm id="{552C1EBF-C840-4B58-8A35-DD6804A8B28A}"/>
                                            </p:graphic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500"/>
                                        <p:tgtEl>
                                          <p:spTgt spid="5"/>
                                        </p:tgtEl>
                                      </p:cBhvr>
                                    </p:animEffect>
                                  </p:childTnLst>
                                </p:cTn>
                              </p:par>
                              <p:par>
                                <p:cTn id="41" presetID="10" presetClass="entr" presetSubtype="0" fill="hold" nodeType="withEffect">
                                  <p:stCondLst>
                                    <p:cond delay="0"/>
                                  </p:stCondLst>
                                  <p:childTnLst>
                                    <p:set>
                                      <p:cBhvr>
                                        <p:cTn id="42" dur="1" fill="hold">
                                          <p:stCondLst>
                                            <p:cond delay="0"/>
                                          </p:stCondLst>
                                        </p:cTn>
                                        <p:tgtEl>
                                          <p:spTgt spid="1026"/>
                                        </p:tgtEl>
                                        <p:attrNameLst>
                                          <p:attrName>style.visibility</p:attrName>
                                        </p:attrNameLst>
                                      </p:cBhvr>
                                      <p:to>
                                        <p:strVal val="visible"/>
                                      </p:to>
                                    </p:set>
                                    <p:animEffect transition="in" filter="fade">
                                      <p:cBhvr>
                                        <p:cTn id="43" dur="500"/>
                                        <p:tgtEl>
                                          <p:spTgt spid="102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fade">
                                      <p:cBhvr>
                                        <p:cTn id="4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Graphic spid="4" grpId="0" uiExpand="1">
        <p:bldSub>
          <a:bldDgm bld="one"/>
        </p:bldSub>
      </p:bldGraphic>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494" y="429220"/>
            <a:ext cx="3401706" cy="646331"/>
          </a:xfrm>
          <a:prstGeom prst="rect">
            <a:avLst/>
          </a:prstGeom>
        </p:spPr>
        <p:txBody>
          <a:bodyPr wrap="square">
            <a:spAutoFit/>
          </a:bodyPr>
          <a:lstStyle/>
          <a:p>
            <a:r>
              <a:rPr lang="en-US" b="1" dirty="0">
                <a:latin typeface="Arial" pitchFamily="34" charset="0"/>
                <a:cs typeface="Arial" pitchFamily="34" charset="0"/>
              </a:rPr>
              <a:t>Cara </a:t>
            </a:r>
            <a:r>
              <a:rPr lang="en-US" b="1" dirty="0" err="1">
                <a:latin typeface="Arial" pitchFamily="34" charset="0"/>
                <a:cs typeface="Arial" pitchFamily="34" charset="0"/>
              </a:rPr>
              <a:t>pemberian</a:t>
            </a:r>
            <a:r>
              <a:rPr lang="en-US" b="1" dirty="0">
                <a:latin typeface="Arial" pitchFamily="34" charset="0"/>
                <a:cs typeface="Arial" pitchFamily="34" charset="0"/>
              </a:rPr>
              <a:t> </a:t>
            </a:r>
            <a:r>
              <a:rPr lang="en-US" b="1" dirty="0" err="1">
                <a:latin typeface="Arial" pitchFamily="34" charset="0"/>
                <a:cs typeface="Arial" pitchFamily="34" charset="0"/>
              </a:rPr>
              <a:t>nama</a:t>
            </a:r>
            <a:r>
              <a:rPr lang="en-US" b="1" dirty="0">
                <a:latin typeface="Arial" pitchFamily="34" charset="0"/>
                <a:cs typeface="Arial" pitchFamily="34" charset="0"/>
              </a:rPr>
              <a:t> </a:t>
            </a:r>
            <a:r>
              <a:rPr lang="en-US" b="1" dirty="0" err="1">
                <a:latin typeface="Arial" pitchFamily="34" charset="0"/>
                <a:cs typeface="Arial" pitchFamily="34" charset="0"/>
              </a:rPr>
              <a:t>eter</a:t>
            </a:r>
            <a:r>
              <a:rPr lang="en-US" b="1" dirty="0">
                <a:latin typeface="Arial" pitchFamily="34" charset="0"/>
                <a:cs typeface="Arial" pitchFamily="34" charset="0"/>
              </a:rPr>
              <a:t> </a:t>
            </a:r>
            <a:r>
              <a:rPr lang="en-US" b="1" dirty="0" err="1">
                <a:latin typeface="Arial" pitchFamily="34" charset="0"/>
                <a:cs typeface="Arial" pitchFamily="34" charset="0"/>
              </a:rPr>
              <a:t>menurut</a:t>
            </a:r>
            <a:r>
              <a:rPr lang="en-US" b="1" dirty="0">
                <a:latin typeface="Arial" pitchFamily="34" charset="0"/>
                <a:cs typeface="Arial" pitchFamily="34" charset="0"/>
              </a:rPr>
              <a:t> </a:t>
            </a:r>
            <a:r>
              <a:rPr lang="en-US" b="1" dirty="0" smtClean="0">
                <a:latin typeface="Arial" pitchFamily="34" charset="0"/>
                <a:cs typeface="Arial" pitchFamily="34" charset="0"/>
              </a:rPr>
              <a:t>IUPAC:</a:t>
            </a:r>
            <a:endParaRPr lang="en-US" b="1" dirty="0">
              <a:latin typeface="Arial" pitchFamily="34" charset="0"/>
              <a:cs typeface="Arial" pitchFamily="34" charset="0"/>
            </a:endParaRPr>
          </a:p>
        </p:txBody>
      </p:sp>
      <p:graphicFrame>
        <p:nvGraphicFramePr>
          <p:cNvPr id="6" name="Diagram 5"/>
          <p:cNvGraphicFramePr/>
          <p:nvPr>
            <p:extLst>
              <p:ext uri="{D42A27DB-BD31-4B8C-83A1-F6EECF244321}">
                <p14:modId xmlns:p14="http://schemas.microsoft.com/office/powerpoint/2010/main" val="1054233300"/>
              </p:ext>
            </p:extLst>
          </p:nvPr>
        </p:nvGraphicFramePr>
        <p:xfrm>
          <a:off x="404312" y="1075551"/>
          <a:ext cx="3481888" cy="362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5715000" y="567719"/>
            <a:ext cx="2552815" cy="369332"/>
          </a:xfrm>
          <a:prstGeom prst="rect">
            <a:avLst/>
          </a:prstGeom>
        </p:spPr>
        <p:txBody>
          <a:bodyPr wrap="none">
            <a:spAutoFit/>
          </a:bodyPr>
          <a:lstStyle/>
          <a:p>
            <a:r>
              <a:rPr lang="en-US" b="1" dirty="0">
                <a:latin typeface="Arial" pitchFamily="34" charset="0"/>
                <a:cs typeface="Arial" pitchFamily="34" charset="0"/>
              </a:rPr>
              <a:t>Tata </a:t>
            </a:r>
            <a:r>
              <a:rPr lang="en-US" b="1" dirty="0" err="1">
                <a:latin typeface="Arial" pitchFamily="34" charset="0"/>
                <a:cs typeface="Arial" pitchFamily="34" charset="0"/>
              </a:rPr>
              <a:t>nama</a:t>
            </a:r>
            <a:r>
              <a:rPr lang="en-US" b="1" dirty="0">
                <a:latin typeface="Arial" pitchFamily="34" charset="0"/>
                <a:cs typeface="Arial" pitchFamily="34" charset="0"/>
              </a:rPr>
              <a:t> </a:t>
            </a:r>
            <a:r>
              <a:rPr lang="en-US" b="1" dirty="0" smtClean="0">
                <a:latin typeface="Arial" pitchFamily="34" charset="0"/>
                <a:cs typeface="Arial" pitchFamily="34" charset="0"/>
              </a:rPr>
              <a:t>trivial </a:t>
            </a:r>
            <a:r>
              <a:rPr lang="en-US" b="1" dirty="0" err="1" smtClean="0">
                <a:latin typeface="Arial" pitchFamily="34" charset="0"/>
                <a:cs typeface="Arial" pitchFamily="34" charset="0"/>
              </a:rPr>
              <a:t>eter</a:t>
            </a:r>
            <a:r>
              <a:rPr lang="en-US" b="1" dirty="0" smtClean="0">
                <a:latin typeface="Arial" pitchFamily="34" charset="0"/>
                <a:cs typeface="Arial" pitchFamily="34" charset="0"/>
              </a:rPr>
              <a:t>:</a:t>
            </a:r>
            <a:endParaRPr lang="en-US" b="1" dirty="0">
              <a:latin typeface="Arial" pitchFamily="34" charset="0"/>
              <a:cs typeface="Arial" pitchFamily="34" charset="0"/>
            </a:endParaRPr>
          </a:p>
        </p:txBody>
      </p:sp>
      <p:graphicFrame>
        <p:nvGraphicFramePr>
          <p:cNvPr id="7" name="Diagram 6"/>
          <p:cNvGraphicFramePr/>
          <p:nvPr>
            <p:extLst>
              <p:ext uri="{D42A27DB-BD31-4B8C-83A1-F6EECF244321}">
                <p14:modId xmlns:p14="http://schemas.microsoft.com/office/powerpoint/2010/main" val="4158524240"/>
              </p:ext>
            </p:extLst>
          </p:nvPr>
        </p:nvGraphicFramePr>
        <p:xfrm>
          <a:off x="5105400" y="1016315"/>
          <a:ext cx="3048000" cy="368903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9" name="Straight Connector 8"/>
          <p:cNvCxnSpPr/>
          <p:nvPr/>
        </p:nvCxnSpPr>
        <p:spPr>
          <a:xfrm>
            <a:off x="4495800" y="429220"/>
            <a:ext cx="0" cy="435233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0070949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par>
                          <p:cTn id="17" fill="hold">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up)">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P spid="4" grpId="0"/>
      <p:bldGraphic spid="7"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evron 1"/>
          <p:cNvSpPr/>
          <p:nvPr/>
        </p:nvSpPr>
        <p:spPr>
          <a:xfrm>
            <a:off x="538716" y="221218"/>
            <a:ext cx="2044675" cy="369332"/>
          </a:xfrm>
          <a:prstGeom prst="chevron">
            <a:avLst/>
          </a:prstGeom>
        </p:spPr>
        <p:style>
          <a:lnRef idx="3">
            <a:schemeClr val="lt1"/>
          </a:lnRef>
          <a:fillRef idx="1">
            <a:schemeClr val="accent2"/>
          </a:fillRef>
          <a:effectRef idx="1">
            <a:schemeClr val="accent2"/>
          </a:effectRef>
          <a:fontRef idx="minor">
            <a:schemeClr val="lt1"/>
          </a:fontRef>
        </p:style>
        <p:txBody>
          <a:bodyPr wrap="none">
            <a:spAutoFit/>
          </a:bodyPr>
          <a:lstStyle/>
          <a:p>
            <a:r>
              <a:rPr lang="en-US" dirty="0" err="1">
                <a:latin typeface="Arial" pitchFamily="34" charset="0"/>
                <a:cs typeface="Arial" pitchFamily="34" charset="0"/>
              </a:rPr>
              <a:t>J</a:t>
            </a:r>
            <a:r>
              <a:rPr lang="en-US" dirty="0" err="1" smtClean="0">
                <a:latin typeface="Arial" pitchFamily="34" charset="0"/>
                <a:cs typeface="Arial" pitchFamily="34" charset="0"/>
              </a:rPr>
              <a:t>enis</a:t>
            </a:r>
            <a:r>
              <a:rPr lang="en-US" dirty="0" smtClean="0">
                <a:latin typeface="Arial" pitchFamily="34" charset="0"/>
                <a:cs typeface="Arial" pitchFamily="34" charset="0"/>
              </a:rPr>
              <a:t> </a:t>
            </a:r>
            <a:r>
              <a:rPr lang="en-US" dirty="0" err="1" smtClean="0">
                <a:latin typeface="Arial" pitchFamily="34" charset="0"/>
                <a:cs typeface="Arial" pitchFamily="34" charset="0"/>
              </a:rPr>
              <a:t>Alkohol</a:t>
            </a:r>
            <a:r>
              <a:rPr lang="en-US" dirty="0" smtClean="0">
                <a:latin typeface="Arial" pitchFamily="34" charset="0"/>
                <a:cs typeface="Arial" pitchFamily="34" charset="0"/>
              </a:rPr>
              <a:t> :</a:t>
            </a:r>
            <a:endParaRPr lang="en-US" dirty="0">
              <a:latin typeface="Arial" pitchFamily="34" charset="0"/>
              <a:cs typeface="Arial" pitchFamily="34" charset="0"/>
            </a:endParaRPr>
          </a:p>
        </p:txBody>
      </p:sp>
      <p:sp>
        <p:nvSpPr>
          <p:cNvPr id="3" name="Rectangle 2"/>
          <p:cNvSpPr/>
          <p:nvPr/>
        </p:nvSpPr>
        <p:spPr>
          <a:xfrm>
            <a:off x="533400" y="590550"/>
            <a:ext cx="8153400" cy="369332"/>
          </a:xfrm>
          <a:prstGeom prst="rect">
            <a:avLst/>
          </a:prstGeom>
        </p:spPr>
        <p:txBody>
          <a:bodyPr wrap="square">
            <a:spAutoFit/>
          </a:bodyPr>
          <a:lstStyle/>
          <a:p>
            <a:r>
              <a:rPr lang="en-US" dirty="0" err="1">
                <a:latin typeface="Arial" pitchFamily="34" charset="0"/>
                <a:cs typeface="Arial" pitchFamily="34" charset="0"/>
              </a:rPr>
              <a:t>Berdasarkan</a:t>
            </a:r>
            <a:r>
              <a:rPr lang="en-US" dirty="0">
                <a:latin typeface="Arial" pitchFamily="34" charset="0"/>
                <a:cs typeface="Arial" pitchFamily="34" charset="0"/>
              </a:rPr>
              <a:t> </a:t>
            </a:r>
            <a:r>
              <a:rPr lang="en-US" dirty="0" err="1">
                <a:latin typeface="Arial" pitchFamily="34" charset="0"/>
                <a:cs typeface="Arial" pitchFamily="34" charset="0"/>
              </a:rPr>
              <a:t>letak</a:t>
            </a:r>
            <a:r>
              <a:rPr lang="en-US" dirty="0">
                <a:latin typeface="Arial" pitchFamily="34" charset="0"/>
                <a:cs typeface="Arial" pitchFamily="34" charset="0"/>
              </a:rPr>
              <a:t> </a:t>
            </a:r>
            <a:r>
              <a:rPr lang="en-US" dirty="0" err="1">
                <a:latin typeface="Arial" pitchFamily="34" charset="0"/>
                <a:cs typeface="Arial" pitchFamily="34" charset="0"/>
              </a:rPr>
              <a:t>terikatnya</a:t>
            </a:r>
            <a:r>
              <a:rPr lang="en-US" dirty="0">
                <a:latin typeface="Arial" pitchFamily="34" charset="0"/>
                <a:cs typeface="Arial" pitchFamily="34" charset="0"/>
              </a:rPr>
              <a:t> </a:t>
            </a:r>
            <a:r>
              <a:rPr lang="en-US" dirty="0" err="1">
                <a:latin typeface="Arial" pitchFamily="34" charset="0"/>
                <a:cs typeface="Arial" pitchFamily="34" charset="0"/>
              </a:rPr>
              <a:t>gugus</a:t>
            </a:r>
            <a:r>
              <a:rPr lang="en-US" dirty="0">
                <a:latin typeface="Arial" pitchFamily="34" charset="0"/>
                <a:cs typeface="Arial" pitchFamily="34" charset="0"/>
              </a:rPr>
              <a:t> </a:t>
            </a:r>
            <a:r>
              <a:rPr lang="en-US" dirty="0" err="1">
                <a:latin typeface="Arial" pitchFamily="34" charset="0"/>
                <a:cs typeface="Arial" pitchFamily="34" charset="0"/>
              </a:rPr>
              <a:t>hidroksil</a:t>
            </a:r>
            <a:r>
              <a:rPr lang="en-US" dirty="0">
                <a:latin typeface="Arial" pitchFamily="34" charset="0"/>
                <a:cs typeface="Arial" pitchFamily="34" charset="0"/>
              </a:rPr>
              <a:t> (–OH)</a:t>
            </a:r>
          </a:p>
        </p:txBody>
      </p:sp>
      <p:graphicFrame>
        <p:nvGraphicFramePr>
          <p:cNvPr id="7" name="Diagram 6"/>
          <p:cNvGraphicFramePr/>
          <p:nvPr>
            <p:extLst>
              <p:ext uri="{D42A27DB-BD31-4B8C-83A1-F6EECF244321}">
                <p14:modId xmlns:p14="http://schemas.microsoft.com/office/powerpoint/2010/main" val="3454484044"/>
              </p:ext>
            </p:extLst>
          </p:nvPr>
        </p:nvGraphicFramePr>
        <p:xfrm>
          <a:off x="533400" y="895350"/>
          <a:ext cx="8153400" cy="1754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533400" y="2581692"/>
            <a:ext cx="4724370" cy="369332"/>
          </a:xfrm>
          <a:prstGeom prst="rect">
            <a:avLst/>
          </a:prstGeom>
        </p:spPr>
        <p:txBody>
          <a:bodyPr wrap="none">
            <a:spAutoFit/>
          </a:bodyPr>
          <a:lstStyle/>
          <a:p>
            <a:pPr lvl="0"/>
            <a:r>
              <a:rPr lang="en-US" dirty="0" err="1">
                <a:latin typeface="Arial" pitchFamily="34" charset="0"/>
                <a:cs typeface="Arial" pitchFamily="34" charset="0"/>
              </a:rPr>
              <a:t>Berdasarkan</a:t>
            </a:r>
            <a:r>
              <a:rPr lang="en-US" dirty="0">
                <a:latin typeface="Arial" pitchFamily="34" charset="0"/>
                <a:cs typeface="Arial" pitchFamily="34" charset="0"/>
              </a:rPr>
              <a:t> </a:t>
            </a:r>
            <a:r>
              <a:rPr lang="en-US" dirty="0" err="1">
                <a:latin typeface="Arial" pitchFamily="34" charset="0"/>
                <a:cs typeface="Arial" pitchFamily="34" charset="0"/>
              </a:rPr>
              <a:t>jumlah</a:t>
            </a:r>
            <a:r>
              <a:rPr lang="en-US" dirty="0">
                <a:latin typeface="Arial" pitchFamily="34" charset="0"/>
                <a:cs typeface="Arial" pitchFamily="34" charset="0"/>
              </a:rPr>
              <a:t> </a:t>
            </a:r>
            <a:r>
              <a:rPr lang="en-US" dirty="0" err="1">
                <a:latin typeface="Arial" pitchFamily="34" charset="0"/>
                <a:cs typeface="Arial" pitchFamily="34" charset="0"/>
              </a:rPr>
              <a:t>gugus</a:t>
            </a:r>
            <a:r>
              <a:rPr lang="en-US" dirty="0">
                <a:latin typeface="Arial" pitchFamily="34" charset="0"/>
                <a:cs typeface="Arial" pitchFamily="34" charset="0"/>
              </a:rPr>
              <a:t> –OH yang </a:t>
            </a:r>
            <a:r>
              <a:rPr lang="en-US" dirty="0" err="1">
                <a:latin typeface="Arial" pitchFamily="34" charset="0"/>
                <a:cs typeface="Arial" pitchFamily="34" charset="0"/>
              </a:rPr>
              <a:t>terikat</a:t>
            </a:r>
            <a:endParaRPr lang="en-US" dirty="0">
              <a:latin typeface="Arial" pitchFamily="34" charset="0"/>
              <a:cs typeface="Arial" pitchFamily="34" charset="0"/>
            </a:endParaRPr>
          </a:p>
        </p:txBody>
      </p:sp>
      <p:graphicFrame>
        <p:nvGraphicFramePr>
          <p:cNvPr id="8" name="Diagram 7"/>
          <p:cNvGraphicFramePr/>
          <p:nvPr>
            <p:extLst>
              <p:ext uri="{D42A27DB-BD31-4B8C-83A1-F6EECF244321}">
                <p14:modId xmlns:p14="http://schemas.microsoft.com/office/powerpoint/2010/main" val="511657726"/>
              </p:ext>
            </p:extLst>
          </p:nvPr>
        </p:nvGraphicFramePr>
        <p:xfrm>
          <a:off x="533400" y="2951024"/>
          <a:ext cx="8153400" cy="175432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0070949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75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Graphic spid="7" grpId="0">
        <p:bldAsOne/>
      </p:bldGraphic>
      <p:bldP spid="5" grpId="0"/>
      <p:bldGraphic spid="8"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4713" y="449818"/>
            <a:ext cx="3108608" cy="369332"/>
          </a:xfrm>
          <a:prstGeom prst="rect">
            <a:avLst/>
          </a:prstGeom>
        </p:spPr>
        <p:txBody>
          <a:bodyPr wrap="none">
            <a:spAutoFit/>
          </a:bodyPr>
          <a:lstStyle/>
          <a:p>
            <a:r>
              <a:rPr lang="en-US" dirty="0" err="1">
                <a:latin typeface="Arial" pitchFamily="34" charset="0"/>
                <a:cs typeface="Arial" pitchFamily="34" charset="0"/>
              </a:rPr>
              <a:t>Kegunaan</a:t>
            </a:r>
            <a:r>
              <a:rPr lang="en-US" dirty="0">
                <a:latin typeface="Arial" pitchFamily="34" charset="0"/>
                <a:cs typeface="Arial" pitchFamily="34" charset="0"/>
              </a:rPr>
              <a:t> </a:t>
            </a:r>
            <a:r>
              <a:rPr lang="en-US" dirty="0" err="1">
                <a:latin typeface="Arial" pitchFamily="34" charset="0"/>
                <a:cs typeface="Arial" pitchFamily="34" charset="0"/>
              </a:rPr>
              <a:t>Alkohol</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smtClean="0">
                <a:latin typeface="Arial" pitchFamily="34" charset="0"/>
                <a:cs typeface="Arial" pitchFamily="34" charset="0"/>
              </a:rPr>
              <a:t>Eter</a:t>
            </a:r>
            <a:r>
              <a:rPr lang="en-US" dirty="0" smtClean="0">
                <a:latin typeface="Arial" pitchFamily="34" charset="0"/>
                <a:cs typeface="Arial" pitchFamily="34" charset="0"/>
              </a:rPr>
              <a:t> :</a:t>
            </a:r>
            <a:endParaRPr lang="en-US" dirty="0">
              <a:latin typeface="Arial" pitchFamily="34" charset="0"/>
              <a:cs typeface="Arial" pitchFamily="34" charset="0"/>
            </a:endParaRPr>
          </a:p>
        </p:txBody>
      </p:sp>
      <p:sp>
        <p:nvSpPr>
          <p:cNvPr id="3" name="TextBox 2"/>
          <p:cNvSpPr txBox="1"/>
          <p:nvPr/>
        </p:nvSpPr>
        <p:spPr>
          <a:xfrm>
            <a:off x="436728" y="819150"/>
            <a:ext cx="1095172" cy="369332"/>
          </a:xfrm>
          <a:prstGeom prst="rect">
            <a:avLst/>
          </a:prstGeom>
          <a:noFill/>
        </p:spPr>
        <p:txBody>
          <a:bodyPr wrap="none" rtlCol="0">
            <a:spAutoFit/>
          </a:bodyPr>
          <a:lstStyle/>
          <a:p>
            <a:r>
              <a:rPr lang="en-US" b="1" dirty="0" err="1" smtClean="0">
                <a:latin typeface="Arial" pitchFamily="34" charset="0"/>
                <a:cs typeface="Arial" pitchFamily="34" charset="0"/>
              </a:rPr>
              <a:t>Alkohol</a:t>
            </a:r>
            <a:r>
              <a:rPr lang="en-US" b="1" dirty="0" smtClean="0">
                <a:latin typeface="Arial" pitchFamily="34" charset="0"/>
                <a:cs typeface="Arial" pitchFamily="34" charset="0"/>
              </a:rPr>
              <a:t> </a:t>
            </a:r>
            <a:endParaRPr lang="en-US" b="1" dirty="0">
              <a:latin typeface="Arial" pitchFamily="34" charset="0"/>
              <a:cs typeface="Arial" pitchFamily="34" charset="0"/>
            </a:endParaRPr>
          </a:p>
        </p:txBody>
      </p:sp>
      <p:graphicFrame>
        <p:nvGraphicFramePr>
          <p:cNvPr id="7" name="Diagram 6"/>
          <p:cNvGraphicFramePr/>
          <p:nvPr>
            <p:extLst>
              <p:ext uri="{D42A27DB-BD31-4B8C-83A1-F6EECF244321}">
                <p14:modId xmlns:p14="http://schemas.microsoft.com/office/powerpoint/2010/main" val="4224429202"/>
              </p:ext>
            </p:extLst>
          </p:nvPr>
        </p:nvGraphicFramePr>
        <p:xfrm>
          <a:off x="434712" y="1177963"/>
          <a:ext cx="8252087" cy="1754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57200" y="2907226"/>
            <a:ext cx="633507" cy="369332"/>
          </a:xfrm>
          <a:prstGeom prst="rect">
            <a:avLst/>
          </a:prstGeom>
          <a:noFill/>
        </p:spPr>
        <p:txBody>
          <a:bodyPr wrap="none" rtlCol="0">
            <a:spAutoFit/>
          </a:bodyPr>
          <a:lstStyle/>
          <a:p>
            <a:r>
              <a:rPr lang="en-US" b="1" dirty="0" err="1" smtClean="0">
                <a:latin typeface="Arial" pitchFamily="34" charset="0"/>
                <a:cs typeface="Arial" pitchFamily="34" charset="0"/>
              </a:rPr>
              <a:t>Eter</a:t>
            </a:r>
            <a:endParaRPr lang="en-US" b="1" dirty="0">
              <a:latin typeface="Arial" pitchFamily="34" charset="0"/>
              <a:cs typeface="Arial" pitchFamily="34" charset="0"/>
            </a:endParaRPr>
          </a:p>
        </p:txBody>
      </p:sp>
      <p:graphicFrame>
        <p:nvGraphicFramePr>
          <p:cNvPr id="8" name="Diagram 7"/>
          <p:cNvGraphicFramePr/>
          <p:nvPr>
            <p:extLst>
              <p:ext uri="{D42A27DB-BD31-4B8C-83A1-F6EECF244321}">
                <p14:modId xmlns:p14="http://schemas.microsoft.com/office/powerpoint/2010/main" val="2109725926"/>
              </p:ext>
            </p:extLst>
          </p:nvPr>
        </p:nvGraphicFramePr>
        <p:xfrm>
          <a:off x="457200" y="3276558"/>
          <a:ext cx="8686800" cy="15049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1255717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randombar(horizontal)">
                                      <p:cBhvr>
                                        <p:cTn id="21" dur="500"/>
                                        <p:tgtEl>
                                          <p:spTgt spid="5"/>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Graphic spid="7" grpId="0">
        <p:bldAsOne/>
      </p:bldGraphic>
      <p:bldP spid="5" grpId="0"/>
      <p:bldGraphic spid="8" grpId="0">
        <p:bldAsOne/>
      </p:bldGraphic>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4575</TotalTime>
  <Words>2219</Words>
  <Application>Microsoft Office PowerPoint</Application>
  <PresentationFormat>On-screen Show (16:9)</PresentationFormat>
  <Paragraphs>200</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Custom Design</vt:lpstr>
      <vt:lpstr>PowerPoint Presentation</vt:lpstr>
      <vt:lpstr>PowerPoint Presentation</vt:lpstr>
      <vt:lpstr>Gugus fungsi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EASYMEDIA</dc:creator>
  <cp:lastModifiedBy>Dea Anggraini</cp:lastModifiedBy>
  <cp:revision>224</cp:revision>
  <dcterms:created xsi:type="dcterms:W3CDTF">2016-06-25T05:09:46Z</dcterms:created>
  <dcterms:modified xsi:type="dcterms:W3CDTF">2018-07-11T02:55:17Z</dcterms:modified>
</cp:coreProperties>
</file>