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9" r:id="rId8"/>
    <p:sldId id="257" r:id="rId9"/>
    <p:sldId id="259" r:id="rId10"/>
    <p:sldId id="260" r:id="rId11"/>
    <p:sldId id="261" r:id="rId12"/>
    <p:sldId id="262" r:id="rId13"/>
    <p:sldId id="268" r:id="rId14"/>
    <p:sldId id="271" r:id="rId15"/>
    <p:sldId id="274" r:id="rId16"/>
    <p:sldId id="275" r:id="rId17"/>
    <p:sldId id="281" r:id="rId18"/>
    <p:sldId id="282" r:id="rId19"/>
    <p:sldId id="283" r:id="rId20"/>
    <p:sldId id="280" r:id="rId21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6B5C"/>
    <a:srgbClr val="018676"/>
    <a:srgbClr val="15A393"/>
    <a:srgbClr val="FE7962"/>
    <a:srgbClr val="F8A92C"/>
    <a:srgbClr val="384574"/>
    <a:srgbClr val="3FDCCE"/>
    <a:srgbClr val="867259"/>
    <a:srgbClr val="FE83BE"/>
    <a:srgbClr val="FFC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41" autoAdjust="0"/>
    <p:restoredTop sz="94660"/>
  </p:normalViewPr>
  <p:slideViewPr>
    <p:cSldViewPr snapToGrid="0">
      <p:cViewPr varScale="1">
        <p:scale>
          <a:sx n="71" d="100"/>
          <a:sy n="71" d="100"/>
        </p:scale>
        <p:origin x="-29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g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_rels/data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/Relationships>
</file>

<file path=ppt/diagrams/_rels/data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g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g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g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_rels/drawing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/Relationships>
</file>

<file path=ppt/diagrams/_rels/drawing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32C9C0-082D-4A1B-BF06-8D4E85A989A1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8C5FC92-EC25-4903-A37B-68D10D9474E0}">
      <dgm:prSet phldrT="[Text]" phldr="1"/>
      <dgm:spPr/>
      <dgm:t>
        <a:bodyPr/>
        <a:lstStyle/>
        <a:p>
          <a:endParaRPr lang="id-ID"/>
        </a:p>
      </dgm:t>
    </dgm:pt>
    <dgm:pt modelId="{866C0E90-228A-42B0-A54D-86FFE6168CBB}" type="parTrans" cxnId="{8628E891-D14A-408D-AE08-71FE2C76B890}">
      <dgm:prSet/>
      <dgm:spPr/>
      <dgm:t>
        <a:bodyPr/>
        <a:lstStyle/>
        <a:p>
          <a:endParaRPr lang="id-ID"/>
        </a:p>
      </dgm:t>
    </dgm:pt>
    <dgm:pt modelId="{155103F4-CD3D-4248-AC78-FF82583E620B}" type="sibTrans" cxnId="{8628E891-D14A-408D-AE08-71FE2C76B890}">
      <dgm:prSet/>
      <dgm:spPr/>
      <dgm:t>
        <a:bodyPr/>
        <a:lstStyle/>
        <a:p>
          <a:endParaRPr lang="id-ID"/>
        </a:p>
      </dgm:t>
    </dgm:pt>
    <dgm:pt modelId="{21D2BB23-11E2-4370-8296-E2C40A838588}" type="pres">
      <dgm:prSet presAssocID="{F432C9C0-082D-4A1B-BF06-8D4E85A989A1}" presName="Name0" presStyleCnt="0">
        <dgm:presLayoutVars>
          <dgm:dir/>
        </dgm:presLayoutVars>
      </dgm:prSet>
      <dgm:spPr/>
      <dgm:t>
        <a:bodyPr/>
        <a:lstStyle/>
        <a:p>
          <a:endParaRPr lang="id-ID"/>
        </a:p>
      </dgm:t>
    </dgm:pt>
    <dgm:pt modelId="{74E806A8-5A66-4FCC-9BCA-3F199F2C9B2E}" type="pres">
      <dgm:prSet presAssocID="{18C5FC92-EC25-4903-A37B-68D10D9474E0}" presName="composite" presStyleCnt="0"/>
      <dgm:spPr/>
    </dgm:pt>
    <dgm:pt modelId="{B95AE7A5-50D9-4AEE-B542-BE43ECD0FA97}" type="pres">
      <dgm:prSet presAssocID="{18C5FC92-EC25-4903-A37B-68D10D9474E0}" presName="rect2" presStyleLbl="revTx" presStyleIdx="0" presStyleCnt="1" custLinFactY="100000" custLinFactNeighborX="4878" custLinFactNeighborY="10439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FE30E72-FCF0-4AA5-B349-F5FCACE2EDCD}" type="pres">
      <dgm:prSet presAssocID="{18C5FC92-EC25-4903-A37B-68D10D9474E0}" presName="rect1" presStyleLbl="alignImgPlace1" presStyleIdx="0" presStyleCnt="1" custScaleX="240196" custScaleY="13612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id-ID"/>
        </a:p>
      </dgm:t>
    </dgm:pt>
  </dgm:ptLst>
  <dgm:cxnLst>
    <dgm:cxn modelId="{DA6AC668-FA87-47E8-8317-065B36949CD1}" type="presOf" srcId="{F432C9C0-082D-4A1B-BF06-8D4E85A989A1}" destId="{21D2BB23-11E2-4370-8296-E2C40A838588}" srcOrd="0" destOrd="0" presId="urn:microsoft.com/office/officeart/2008/layout/PictureGrid"/>
    <dgm:cxn modelId="{644A1DA5-B832-4C60-933A-9ADC3597A00F}" type="presOf" srcId="{18C5FC92-EC25-4903-A37B-68D10D9474E0}" destId="{B95AE7A5-50D9-4AEE-B542-BE43ECD0FA97}" srcOrd="0" destOrd="0" presId="urn:microsoft.com/office/officeart/2008/layout/PictureGrid"/>
    <dgm:cxn modelId="{8628E891-D14A-408D-AE08-71FE2C76B890}" srcId="{F432C9C0-082D-4A1B-BF06-8D4E85A989A1}" destId="{18C5FC92-EC25-4903-A37B-68D10D9474E0}" srcOrd="0" destOrd="0" parTransId="{866C0E90-228A-42B0-A54D-86FFE6168CBB}" sibTransId="{155103F4-CD3D-4248-AC78-FF82583E620B}"/>
    <dgm:cxn modelId="{C96C0C42-F56D-4BA5-8BC6-7B7AB5581E46}" type="presParOf" srcId="{21D2BB23-11E2-4370-8296-E2C40A838588}" destId="{74E806A8-5A66-4FCC-9BCA-3F199F2C9B2E}" srcOrd="0" destOrd="0" presId="urn:microsoft.com/office/officeart/2008/layout/PictureGrid"/>
    <dgm:cxn modelId="{402D3DC5-6FDC-4526-8774-1EBCB04A2B35}" type="presParOf" srcId="{74E806A8-5A66-4FCC-9BCA-3F199F2C9B2E}" destId="{B95AE7A5-50D9-4AEE-B542-BE43ECD0FA97}" srcOrd="0" destOrd="0" presId="urn:microsoft.com/office/officeart/2008/layout/PictureGrid"/>
    <dgm:cxn modelId="{C0A671B2-CFE2-47D7-B0AF-F9E2A3C54E16}" type="presParOf" srcId="{74E806A8-5A66-4FCC-9BCA-3F199F2C9B2E}" destId="{EFE30E72-FCF0-4AA5-B349-F5FCACE2EDCD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681CAE2-9095-4572-B651-A536467C649D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88239CA6-E3AF-402A-B07B-F02181BAD0D7}">
      <dgm:prSet/>
      <dgm:spPr/>
      <dgm:t>
        <a:bodyPr/>
        <a:lstStyle/>
        <a:p>
          <a:endParaRPr lang="id-ID"/>
        </a:p>
      </dgm:t>
    </dgm:pt>
    <dgm:pt modelId="{37A583BD-48D9-4B75-AE60-831936D58497}" type="parTrans" cxnId="{A0D098B1-ABD3-4A4D-BC19-89C9F4B82814}">
      <dgm:prSet/>
      <dgm:spPr/>
      <dgm:t>
        <a:bodyPr/>
        <a:lstStyle/>
        <a:p>
          <a:endParaRPr lang="id-ID"/>
        </a:p>
      </dgm:t>
    </dgm:pt>
    <dgm:pt modelId="{D7B9A302-1DDE-4B35-A073-012C4CDAEC34}" type="sibTrans" cxnId="{A0D098B1-ABD3-4A4D-BC19-89C9F4B82814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1000" r="-41000"/>
          </a:stretch>
        </a:blipFill>
        <a:ln>
          <a:solidFill>
            <a:schemeClr val="bg1">
              <a:lumMod val="65000"/>
            </a:schemeClr>
          </a:solidFill>
        </a:ln>
        <a:effectLst/>
      </dgm:spPr>
      <dgm:t>
        <a:bodyPr/>
        <a:lstStyle/>
        <a:p>
          <a:endParaRPr lang="id-ID"/>
        </a:p>
      </dgm:t>
    </dgm:pt>
    <dgm:pt modelId="{B0C8576D-EEEF-4202-BE00-568E6F792B06}" type="pres">
      <dgm:prSet presAssocID="{E681CAE2-9095-4572-B651-A536467C649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d-ID"/>
        </a:p>
      </dgm:t>
    </dgm:pt>
    <dgm:pt modelId="{6AA93021-C0CA-43E3-94C6-0D045312ED71}" type="pres">
      <dgm:prSet presAssocID="{E681CAE2-9095-4572-B651-A536467C649D}" presName="Name1" presStyleCnt="0"/>
      <dgm:spPr/>
    </dgm:pt>
    <dgm:pt modelId="{426E06CA-7BF9-47E5-9519-2150479C053E}" type="pres">
      <dgm:prSet presAssocID="{D7B9A302-1DDE-4B35-A073-012C4CDAEC34}" presName="picture_1" presStyleCnt="0"/>
      <dgm:spPr/>
    </dgm:pt>
    <dgm:pt modelId="{0680EA85-3F4C-467C-B3D0-9A8467A9D162}" type="pres">
      <dgm:prSet presAssocID="{D7B9A302-1DDE-4B35-A073-012C4CDAEC34}" presName="pictureRepeatNode" presStyleLbl="alignImgPlace1" presStyleIdx="0" presStyleCnt="1" custScaleX="200000" custScaleY="204594"/>
      <dgm:spPr/>
      <dgm:t>
        <a:bodyPr/>
        <a:lstStyle/>
        <a:p>
          <a:endParaRPr lang="id-ID"/>
        </a:p>
      </dgm:t>
    </dgm:pt>
    <dgm:pt modelId="{02F44A22-792A-41D7-9936-6C150E876FC9}" type="pres">
      <dgm:prSet presAssocID="{88239CA6-E3AF-402A-B07B-F02181BAD0D7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6DB4DD1B-C3E8-4F21-9426-E78C5A6405AF}" type="presOf" srcId="{88239CA6-E3AF-402A-B07B-F02181BAD0D7}" destId="{02F44A22-792A-41D7-9936-6C150E876FC9}" srcOrd="0" destOrd="0" presId="urn:microsoft.com/office/officeart/2008/layout/CircularPictureCallout"/>
    <dgm:cxn modelId="{A0D098B1-ABD3-4A4D-BC19-89C9F4B82814}" srcId="{E681CAE2-9095-4572-B651-A536467C649D}" destId="{88239CA6-E3AF-402A-B07B-F02181BAD0D7}" srcOrd="0" destOrd="0" parTransId="{37A583BD-48D9-4B75-AE60-831936D58497}" sibTransId="{D7B9A302-1DDE-4B35-A073-012C4CDAEC34}"/>
    <dgm:cxn modelId="{AE8CD0BD-A9EF-41F6-833A-3AE01ACAD8AE}" type="presOf" srcId="{E681CAE2-9095-4572-B651-A536467C649D}" destId="{B0C8576D-EEEF-4202-BE00-568E6F792B06}" srcOrd="0" destOrd="0" presId="urn:microsoft.com/office/officeart/2008/layout/CircularPictureCallout"/>
    <dgm:cxn modelId="{0FE41909-A034-4769-8DA0-4AF0BFAFB1BB}" type="presOf" srcId="{D7B9A302-1DDE-4B35-A073-012C4CDAEC34}" destId="{0680EA85-3F4C-467C-B3D0-9A8467A9D162}" srcOrd="0" destOrd="0" presId="urn:microsoft.com/office/officeart/2008/layout/CircularPictureCallout"/>
    <dgm:cxn modelId="{588389E4-8579-4995-BFA2-7560344F5F0B}" type="presParOf" srcId="{B0C8576D-EEEF-4202-BE00-568E6F792B06}" destId="{6AA93021-C0CA-43E3-94C6-0D045312ED71}" srcOrd="0" destOrd="0" presId="urn:microsoft.com/office/officeart/2008/layout/CircularPictureCallout"/>
    <dgm:cxn modelId="{20D28271-A3A6-48A6-B16C-F0145CC14C8C}" type="presParOf" srcId="{6AA93021-C0CA-43E3-94C6-0D045312ED71}" destId="{426E06CA-7BF9-47E5-9519-2150479C053E}" srcOrd="0" destOrd="0" presId="urn:microsoft.com/office/officeart/2008/layout/CircularPictureCallout"/>
    <dgm:cxn modelId="{CB0E26A3-10DF-43A5-B303-3668BA672439}" type="presParOf" srcId="{426E06CA-7BF9-47E5-9519-2150479C053E}" destId="{0680EA85-3F4C-467C-B3D0-9A8467A9D162}" srcOrd="0" destOrd="0" presId="urn:microsoft.com/office/officeart/2008/layout/CircularPictureCallout"/>
    <dgm:cxn modelId="{9C8458A8-49EB-4750-8162-87228720020B}" type="presParOf" srcId="{6AA93021-C0CA-43E3-94C6-0D045312ED71}" destId="{02F44A22-792A-41D7-9936-6C150E876FC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681CAE2-9095-4572-B651-A536467C649D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88239CA6-E3AF-402A-B07B-F02181BAD0D7}">
      <dgm:prSet/>
      <dgm:spPr/>
      <dgm:t>
        <a:bodyPr/>
        <a:lstStyle/>
        <a:p>
          <a:endParaRPr lang="id-ID"/>
        </a:p>
      </dgm:t>
    </dgm:pt>
    <dgm:pt modelId="{37A583BD-48D9-4B75-AE60-831936D58497}" type="parTrans" cxnId="{A0D098B1-ABD3-4A4D-BC19-89C9F4B82814}">
      <dgm:prSet/>
      <dgm:spPr/>
      <dgm:t>
        <a:bodyPr/>
        <a:lstStyle/>
        <a:p>
          <a:endParaRPr lang="id-ID"/>
        </a:p>
      </dgm:t>
    </dgm:pt>
    <dgm:pt modelId="{D7B9A302-1DDE-4B35-A073-012C4CDAEC34}" type="sibTrans" cxnId="{A0D098B1-ABD3-4A4D-BC19-89C9F4B82814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1000" r="-61000"/>
          </a:stretch>
        </a:blipFill>
        <a:ln>
          <a:solidFill>
            <a:schemeClr val="bg1">
              <a:lumMod val="65000"/>
            </a:schemeClr>
          </a:solidFill>
        </a:ln>
        <a:effectLst/>
      </dgm:spPr>
      <dgm:t>
        <a:bodyPr/>
        <a:lstStyle/>
        <a:p>
          <a:endParaRPr lang="id-ID"/>
        </a:p>
      </dgm:t>
    </dgm:pt>
    <dgm:pt modelId="{B0C8576D-EEEF-4202-BE00-568E6F792B06}" type="pres">
      <dgm:prSet presAssocID="{E681CAE2-9095-4572-B651-A536467C649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d-ID"/>
        </a:p>
      </dgm:t>
    </dgm:pt>
    <dgm:pt modelId="{6AA93021-C0CA-43E3-94C6-0D045312ED71}" type="pres">
      <dgm:prSet presAssocID="{E681CAE2-9095-4572-B651-A536467C649D}" presName="Name1" presStyleCnt="0"/>
      <dgm:spPr/>
    </dgm:pt>
    <dgm:pt modelId="{426E06CA-7BF9-47E5-9519-2150479C053E}" type="pres">
      <dgm:prSet presAssocID="{D7B9A302-1DDE-4B35-A073-012C4CDAEC34}" presName="picture_1" presStyleCnt="0"/>
      <dgm:spPr/>
    </dgm:pt>
    <dgm:pt modelId="{0680EA85-3F4C-467C-B3D0-9A8467A9D162}" type="pres">
      <dgm:prSet presAssocID="{D7B9A302-1DDE-4B35-A073-012C4CDAEC34}" presName="pictureRepeatNode" presStyleLbl="alignImgPlace1" presStyleIdx="0" presStyleCnt="1" custScaleX="200000" custScaleY="204594"/>
      <dgm:spPr/>
      <dgm:t>
        <a:bodyPr/>
        <a:lstStyle/>
        <a:p>
          <a:endParaRPr lang="id-ID"/>
        </a:p>
      </dgm:t>
    </dgm:pt>
    <dgm:pt modelId="{02F44A22-792A-41D7-9936-6C150E876FC9}" type="pres">
      <dgm:prSet presAssocID="{88239CA6-E3AF-402A-B07B-F02181BAD0D7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A0D098B1-ABD3-4A4D-BC19-89C9F4B82814}" srcId="{E681CAE2-9095-4572-B651-A536467C649D}" destId="{88239CA6-E3AF-402A-B07B-F02181BAD0D7}" srcOrd="0" destOrd="0" parTransId="{37A583BD-48D9-4B75-AE60-831936D58497}" sibTransId="{D7B9A302-1DDE-4B35-A073-012C4CDAEC34}"/>
    <dgm:cxn modelId="{8317EF9F-2DDE-4B05-BA5E-3AED58CE4040}" type="presOf" srcId="{D7B9A302-1DDE-4B35-A073-012C4CDAEC34}" destId="{0680EA85-3F4C-467C-B3D0-9A8467A9D162}" srcOrd="0" destOrd="0" presId="urn:microsoft.com/office/officeart/2008/layout/CircularPictureCallout"/>
    <dgm:cxn modelId="{61E46A3A-5472-400D-88FD-7ED12FA2273B}" type="presOf" srcId="{E681CAE2-9095-4572-B651-A536467C649D}" destId="{B0C8576D-EEEF-4202-BE00-568E6F792B06}" srcOrd="0" destOrd="0" presId="urn:microsoft.com/office/officeart/2008/layout/CircularPictureCallout"/>
    <dgm:cxn modelId="{34784751-A3E8-4982-9BC0-A19E27165E40}" type="presOf" srcId="{88239CA6-E3AF-402A-B07B-F02181BAD0D7}" destId="{02F44A22-792A-41D7-9936-6C150E876FC9}" srcOrd="0" destOrd="0" presId="urn:microsoft.com/office/officeart/2008/layout/CircularPictureCallout"/>
    <dgm:cxn modelId="{E7BC33D5-6EDF-4D89-938D-44BD30164BB6}" type="presParOf" srcId="{B0C8576D-EEEF-4202-BE00-568E6F792B06}" destId="{6AA93021-C0CA-43E3-94C6-0D045312ED71}" srcOrd="0" destOrd="0" presId="urn:microsoft.com/office/officeart/2008/layout/CircularPictureCallout"/>
    <dgm:cxn modelId="{ADEE4BDB-03F2-42D7-8FFE-2DC9124D7D1E}" type="presParOf" srcId="{6AA93021-C0CA-43E3-94C6-0D045312ED71}" destId="{426E06CA-7BF9-47E5-9519-2150479C053E}" srcOrd="0" destOrd="0" presId="urn:microsoft.com/office/officeart/2008/layout/CircularPictureCallout"/>
    <dgm:cxn modelId="{788D14A3-753C-4619-81D7-6189E438F158}" type="presParOf" srcId="{426E06CA-7BF9-47E5-9519-2150479C053E}" destId="{0680EA85-3F4C-467C-B3D0-9A8467A9D162}" srcOrd="0" destOrd="0" presId="urn:microsoft.com/office/officeart/2008/layout/CircularPictureCallout"/>
    <dgm:cxn modelId="{BD6ADC09-E2D8-4B63-9F85-EEDF4DAFBC21}" type="presParOf" srcId="{6AA93021-C0CA-43E3-94C6-0D045312ED71}" destId="{02F44A22-792A-41D7-9936-6C150E876FC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681CAE2-9095-4572-B651-A536467C649D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88239CA6-E3AF-402A-B07B-F02181BAD0D7}">
      <dgm:prSet/>
      <dgm:spPr/>
      <dgm:t>
        <a:bodyPr/>
        <a:lstStyle/>
        <a:p>
          <a:endParaRPr lang="id-ID"/>
        </a:p>
      </dgm:t>
    </dgm:pt>
    <dgm:pt modelId="{37A583BD-48D9-4B75-AE60-831936D58497}" type="parTrans" cxnId="{A0D098B1-ABD3-4A4D-BC19-89C9F4B82814}">
      <dgm:prSet/>
      <dgm:spPr/>
      <dgm:t>
        <a:bodyPr/>
        <a:lstStyle/>
        <a:p>
          <a:endParaRPr lang="id-ID"/>
        </a:p>
      </dgm:t>
    </dgm:pt>
    <dgm:pt modelId="{D7B9A302-1DDE-4B35-A073-012C4CDAEC34}" type="sibTrans" cxnId="{A0D098B1-ABD3-4A4D-BC19-89C9F4B82814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>
          <a:solidFill>
            <a:schemeClr val="bg1">
              <a:lumMod val="65000"/>
            </a:schemeClr>
          </a:solidFill>
        </a:ln>
        <a:effectLst/>
      </dgm:spPr>
      <dgm:t>
        <a:bodyPr/>
        <a:lstStyle/>
        <a:p>
          <a:endParaRPr lang="id-ID"/>
        </a:p>
      </dgm:t>
    </dgm:pt>
    <dgm:pt modelId="{B0C8576D-EEEF-4202-BE00-568E6F792B06}" type="pres">
      <dgm:prSet presAssocID="{E681CAE2-9095-4572-B651-A536467C649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d-ID"/>
        </a:p>
      </dgm:t>
    </dgm:pt>
    <dgm:pt modelId="{6AA93021-C0CA-43E3-94C6-0D045312ED71}" type="pres">
      <dgm:prSet presAssocID="{E681CAE2-9095-4572-B651-A536467C649D}" presName="Name1" presStyleCnt="0"/>
      <dgm:spPr/>
    </dgm:pt>
    <dgm:pt modelId="{426E06CA-7BF9-47E5-9519-2150479C053E}" type="pres">
      <dgm:prSet presAssocID="{D7B9A302-1DDE-4B35-A073-012C4CDAEC34}" presName="picture_1" presStyleCnt="0"/>
      <dgm:spPr/>
    </dgm:pt>
    <dgm:pt modelId="{0680EA85-3F4C-467C-B3D0-9A8467A9D162}" type="pres">
      <dgm:prSet presAssocID="{D7B9A302-1DDE-4B35-A073-012C4CDAEC34}" presName="pictureRepeatNode" presStyleLbl="alignImgPlace1" presStyleIdx="0" presStyleCnt="1" custScaleX="200000" custScaleY="204594"/>
      <dgm:spPr/>
      <dgm:t>
        <a:bodyPr/>
        <a:lstStyle/>
        <a:p>
          <a:endParaRPr lang="id-ID"/>
        </a:p>
      </dgm:t>
    </dgm:pt>
    <dgm:pt modelId="{02F44A22-792A-41D7-9936-6C150E876FC9}" type="pres">
      <dgm:prSet presAssocID="{88239CA6-E3AF-402A-B07B-F02181BAD0D7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19E09764-A1D7-4757-8995-958F5DD6EBB2}" type="presOf" srcId="{D7B9A302-1DDE-4B35-A073-012C4CDAEC34}" destId="{0680EA85-3F4C-467C-B3D0-9A8467A9D162}" srcOrd="0" destOrd="0" presId="urn:microsoft.com/office/officeart/2008/layout/CircularPictureCallout"/>
    <dgm:cxn modelId="{A0D098B1-ABD3-4A4D-BC19-89C9F4B82814}" srcId="{E681CAE2-9095-4572-B651-A536467C649D}" destId="{88239CA6-E3AF-402A-B07B-F02181BAD0D7}" srcOrd="0" destOrd="0" parTransId="{37A583BD-48D9-4B75-AE60-831936D58497}" sibTransId="{D7B9A302-1DDE-4B35-A073-012C4CDAEC34}"/>
    <dgm:cxn modelId="{687F1702-00D6-4FC3-B187-A3FA29041093}" type="presOf" srcId="{E681CAE2-9095-4572-B651-A536467C649D}" destId="{B0C8576D-EEEF-4202-BE00-568E6F792B06}" srcOrd="0" destOrd="0" presId="urn:microsoft.com/office/officeart/2008/layout/CircularPictureCallout"/>
    <dgm:cxn modelId="{0C61026A-3558-4A2C-AB63-B116AD50876A}" type="presOf" srcId="{88239CA6-E3AF-402A-B07B-F02181BAD0D7}" destId="{02F44A22-792A-41D7-9936-6C150E876FC9}" srcOrd="0" destOrd="0" presId="urn:microsoft.com/office/officeart/2008/layout/CircularPictureCallout"/>
    <dgm:cxn modelId="{53542ADC-D77B-4B34-8CA4-3CCFDE5159EA}" type="presParOf" srcId="{B0C8576D-EEEF-4202-BE00-568E6F792B06}" destId="{6AA93021-C0CA-43E3-94C6-0D045312ED71}" srcOrd="0" destOrd="0" presId="urn:microsoft.com/office/officeart/2008/layout/CircularPictureCallout"/>
    <dgm:cxn modelId="{27D33965-1E50-41A6-B54E-C3CC4882EBD5}" type="presParOf" srcId="{6AA93021-C0CA-43E3-94C6-0D045312ED71}" destId="{426E06CA-7BF9-47E5-9519-2150479C053E}" srcOrd="0" destOrd="0" presId="urn:microsoft.com/office/officeart/2008/layout/CircularPictureCallout"/>
    <dgm:cxn modelId="{E0E3943C-24EA-42FB-AA71-E9D331E6B0AF}" type="presParOf" srcId="{426E06CA-7BF9-47E5-9519-2150479C053E}" destId="{0680EA85-3F4C-467C-B3D0-9A8467A9D162}" srcOrd="0" destOrd="0" presId="urn:microsoft.com/office/officeart/2008/layout/CircularPictureCallout"/>
    <dgm:cxn modelId="{A7162E60-963D-455F-968C-D68937F1AC09}" type="presParOf" srcId="{6AA93021-C0CA-43E3-94C6-0D045312ED71}" destId="{02F44A22-792A-41D7-9936-6C150E876FC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432C9C0-082D-4A1B-BF06-8D4E85A989A1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8C5FC92-EC25-4903-A37B-68D10D9474E0}">
      <dgm:prSet phldrT="[Text]" phldr="1"/>
      <dgm:spPr/>
      <dgm:t>
        <a:bodyPr/>
        <a:lstStyle/>
        <a:p>
          <a:endParaRPr lang="id-ID"/>
        </a:p>
      </dgm:t>
    </dgm:pt>
    <dgm:pt modelId="{866C0E90-228A-42B0-A54D-86FFE6168CBB}" type="parTrans" cxnId="{8628E891-D14A-408D-AE08-71FE2C76B890}">
      <dgm:prSet/>
      <dgm:spPr/>
      <dgm:t>
        <a:bodyPr/>
        <a:lstStyle/>
        <a:p>
          <a:endParaRPr lang="id-ID"/>
        </a:p>
      </dgm:t>
    </dgm:pt>
    <dgm:pt modelId="{155103F4-CD3D-4248-AC78-FF82583E620B}" type="sibTrans" cxnId="{8628E891-D14A-408D-AE08-71FE2C76B890}">
      <dgm:prSet/>
      <dgm:spPr/>
      <dgm:t>
        <a:bodyPr/>
        <a:lstStyle/>
        <a:p>
          <a:endParaRPr lang="id-ID"/>
        </a:p>
      </dgm:t>
    </dgm:pt>
    <dgm:pt modelId="{21D2BB23-11E2-4370-8296-E2C40A838588}" type="pres">
      <dgm:prSet presAssocID="{F432C9C0-082D-4A1B-BF06-8D4E85A989A1}" presName="Name0" presStyleCnt="0">
        <dgm:presLayoutVars>
          <dgm:dir/>
        </dgm:presLayoutVars>
      </dgm:prSet>
      <dgm:spPr/>
      <dgm:t>
        <a:bodyPr/>
        <a:lstStyle/>
        <a:p>
          <a:endParaRPr lang="id-ID"/>
        </a:p>
      </dgm:t>
    </dgm:pt>
    <dgm:pt modelId="{74E806A8-5A66-4FCC-9BCA-3F199F2C9B2E}" type="pres">
      <dgm:prSet presAssocID="{18C5FC92-EC25-4903-A37B-68D10D9474E0}" presName="composite" presStyleCnt="0"/>
      <dgm:spPr/>
    </dgm:pt>
    <dgm:pt modelId="{B95AE7A5-50D9-4AEE-B542-BE43ECD0FA97}" type="pres">
      <dgm:prSet presAssocID="{18C5FC92-EC25-4903-A37B-68D10D9474E0}" presName="rect2" presStyleLbl="revTx" presStyleIdx="0" presStyleCnt="1" custLinFactY="100000" custLinFactNeighborX="4878" custLinFactNeighborY="10439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FE30E72-FCF0-4AA5-B349-F5FCACE2EDCD}" type="pres">
      <dgm:prSet presAssocID="{18C5FC92-EC25-4903-A37B-68D10D9474E0}" presName="rect1" presStyleLbl="alignImgPlace1" presStyleIdx="0" presStyleCnt="1" custScaleX="240196" custScaleY="13612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n-US"/>
        </a:p>
      </dgm:t>
    </dgm:pt>
  </dgm:ptLst>
  <dgm:cxnLst>
    <dgm:cxn modelId="{6493AE8C-C6D4-49B6-BC10-E96E7517FCD7}" type="presOf" srcId="{18C5FC92-EC25-4903-A37B-68D10D9474E0}" destId="{B95AE7A5-50D9-4AEE-B542-BE43ECD0FA97}" srcOrd="0" destOrd="0" presId="urn:microsoft.com/office/officeart/2008/layout/PictureGrid"/>
    <dgm:cxn modelId="{441DFDB0-453B-4A0B-A674-49310E568307}" type="presOf" srcId="{F432C9C0-082D-4A1B-BF06-8D4E85A989A1}" destId="{21D2BB23-11E2-4370-8296-E2C40A838588}" srcOrd="0" destOrd="0" presId="urn:microsoft.com/office/officeart/2008/layout/PictureGrid"/>
    <dgm:cxn modelId="{8628E891-D14A-408D-AE08-71FE2C76B890}" srcId="{F432C9C0-082D-4A1B-BF06-8D4E85A989A1}" destId="{18C5FC92-EC25-4903-A37B-68D10D9474E0}" srcOrd="0" destOrd="0" parTransId="{866C0E90-228A-42B0-A54D-86FFE6168CBB}" sibTransId="{155103F4-CD3D-4248-AC78-FF82583E620B}"/>
    <dgm:cxn modelId="{55DFC69A-1CE0-4A81-AB9F-8B5FCDBCE45D}" type="presParOf" srcId="{21D2BB23-11E2-4370-8296-E2C40A838588}" destId="{74E806A8-5A66-4FCC-9BCA-3F199F2C9B2E}" srcOrd="0" destOrd="0" presId="urn:microsoft.com/office/officeart/2008/layout/PictureGrid"/>
    <dgm:cxn modelId="{161DF138-77EE-46AA-B387-5B05FF9162F6}" type="presParOf" srcId="{74E806A8-5A66-4FCC-9BCA-3F199F2C9B2E}" destId="{B95AE7A5-50D9-4AEE-B542-BE43ECD0FA97}" srcOrd="0" destOrd="0" presId="urn:microsoft.com/office/officeart/2008/layout/PictureGrid"/>
    <dgm:cxn modelId="{24F855A1-9F36-415C-8442-2DBFEEBA2EDB}" type="presParOf" srcId="{74E806A8-5A66-4FCC-9BCA-3F199F2C9B2E}" destId="{EFE30E72-FCF0-4AA5-B349-F5FCACE2EDCD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432C9C0-082D-4A1B-BF06-8D4E85A989A1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8C5FC92-EC25-4903-A37B-68D10D9474E0}">
      <dgm:prSet phldrT="[Text]" phldr="1"/>
      <dgm:spPr/>
      <dgm:t>
        <a:bodyPr/>
        <a:lstStyle/>
        <a:p>
          <a:endParaRPr lang="id-ID"/>
        </a:p>
      </dgm:t>
    </dgm:pt>
    <dgm:pt modelId="{866C0E90-228A-42B0-A54D-86FFE6168CBB}" type="parTrans" cxnId="{8628E891-D14A-408D-AE08-71FE2C76B890}">
      <dgm:prSet/>
      <dgm:spPr/>
      <dgm:t>
        <a:bodyPr/>
        <a:lstStyle/>
        <a:p>
          <a:endParaRPr lang="id-ID"/>
        </a:p>
      </dgm:t>
    </dgm:pt>
    <dgm:pt modelId="{155103F4-CD3D-4248-AC78-FF82583E620B}" type="sibTrans" cxnId="{8628E891-D14A-408D-AE08-71FE2C76B890}">
      <dgm:prSet/>
      <dgm:spPr/>
      <dgm:t>
        <a:bodyPr/>
        <a:lstStyle/>
        <a:p>
          <a:endParaRPr lang="id-ID"/>
        </a:p>
      </dgm:t>
    </dgm:pt>
    <dgm:pt modelId="{21D2BB23-11E2-4370-8296-E2C40A838588}" type="pres">
      <dgm:prSet presAssocID="{F432C9C0-082D-4A1B-BF06-8D4E85A989A1}" presName="Name0" presStyleCnt="0">
        <dgm:presLayoutVars>
          <dgm:dir/>
        </dgm:presLayoutVars>
      </dgm:prSet>
      <dgm:spPr/>
      <dgm:t>
        <a:bodyPr/>
        <a:lstStyle/>
        <a:p>
          <a:endParaRPr lang="id-ID"/>
        </a:p>
      </dgm:t>
    </dgm:pt>
    <dgm:pt modelId="{74E806A8-5A66-4FCC-9BCA-3F199F2C9B2E}" type="pres">
      <dgm:prSet presAssocID="{18C5FC92-EC25-4903-A37B-68D10D9474E0}" presName="composite" presStyleCnt="0"/>
      <dgm:spPr/>
    </dgm:pt>
    <dgm:pt modelId="{B95AE7A5-50D9-4AEE-B542-BE43ECD0FA97}" type="pres">
      <dgm:prSet presAssocID="{18C5FC92-EC25-4903-A37B-68D10D9474E0}" presName="rect2" presStyleLbl="revTx" presStyleIdx="0" presStyleCnt="1" custLinFactY="100000" custLinFactNeighborX="4878" custLinFactNeighborY="10439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FE30E72-FCF0-4AA5-B349-F5FCACE2EDCD}" type="pres">
      <dgm:prSet presAssocID="{18C5FC92-EC25-4903-A37B-68D10D9474E0}" presName="rect1" presStyleLbl="alignImgPlace1" presStyleIdx="0" presStyleCnt="1" custScaleX="240196" custScaleY="136123" custLinFactNeighborX="-14119" custLinFactNeighborY="289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F75C7615-5B58-480C-A3B3-AB9367D177AC}" type="presOf" srcId="{F432C9C0-082D-4A1B-BF06-8D4E85A989A1}" destId="{21D2BB23-11E2-4370-8296-E2C40A838588}" srcOrd="0" destOrd="0" presId="urn:microsoft.com/office/officeart/2008/layout/PictureGrid"/>
    <dgm:cxn modelId="{8628E891-D14A-408D-AE08-71FE2C76B890}" srcId="{F432C9C0-082D-4A1B-BF06-8D4E85A989A1}" destId="{18C5FC92-EC25-4903-A37B-68D10D9474E0}" srcOrd="0" destOrd="0" parTransId="{866C0E90-228A-42B0-A54D-86FFE6168CBB}" sibTransId="{155103F4-CD3D-4248-AC78-FF82583E620B}"/>
    <dgm:cxn modelId="{6F8AD5FB-8102-453B-8F2C-742E7D743102}" type="presOf" srcId="{18C5FC92-EC25-4903-A37B-68D10D9474E0}" destId="{B95AE7A5-50D9-4AEE-B542-BE43ECD0FA97}" srcOrd="0" destOrd="0" presId="urn:microsoft.com/office/officeart/2008/layout/PictureGrid"/>
    <dgm:cxn modelId="{6D839DCE-6C71-4C17-8BE2-E02DCA5CCDE2}" type="presParOf" srcId="{21D2BB23-11E2-4370-8296-E2C40A838588}" destId="{74E806A8-5A66-4FCC-9BCA-3F199F2C9B2E}" srcOrd="0" destOrd="0" presId="urn:microsoft.com/office/officeart/2008/layout/PictureGrid"/>
    <dgm:cxn modelId="{CACD01C2-14EC-4B02-A75B-6CF3E9810C50}" type="presParOf" srcId="{74E806A8-5A66-4FCC-9BCA-3F199F2C9B2E}" destId="{B95AE7A5-50D9-4AEE-B542-BE43ECD0FA97}" srcOrd="0" destOrd="0" presId="urn:microsoft.com/office/officeart/2008/layout/PictureGrid"/>
    <dgm:cxn modelId="{EB5DF651-0794-498E-BBC0-3C474EEA5CF4}" type="presParOf" srcId="{74E806A8-5A66-4FCC-9BCA-3F199F2C9B2E}" destId="{EFE30E72-FCF0-4AA5-B349-F5FCACE2EDCD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432C9C0-082D-4A1B-BF06-8D4E85A989A1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8C5FC92-EC25-4903-A37B-68D10D9474E0}">
      <dgm:prSet phldrT="[Text]" phldr="1"/>
      <dgm:spPr/>
      <dgm:t>
        <a:bodyPr/>
        <a:lstStyle/>
        <a:p>
          <a:endParaRPr lang="id-ID"/>
        </a:p>
      </dgm:t>
    </dgm:pt>
    <dgm:pt modelId="{866C0E90-228A-42B0-A54D-86FFE6168CBB}" type="parTrans" cxnId="{8628E891-D14A-408D-AE08-71FE2C76B890}">
      <dgm:prSet/>
      <dgm:spPr/>
      <dgm:t>
        <a:bodyPr/>
        <a:lstStyle/>
        <a:p>
          <a:endParaRPr lang="id-ID"/>
        </a:p>
      </dgm:t>
    </dgm:pt>
    <dgm:pt modelId="{155103F4-CD3D-4248-AC78-FF82583E620B}" type="sibTrans" cxnId="{8628E891-D14A-408D-AE08-71FE2C76B890}">
      <dgm:prSet/>
      <dgm:spPr/>
      <dgm:t>
        <a:bodyPr/>
        <a:lstStyle/>
        <a:p>
          <a:endParaRPr lang="id-ID"/>
        </a:p>
      </dgm:t>
    </dgm:pt>
    <dgm:pt modelId="{21D2BB23-11E2-4370-8296-E2C40A838588}" type="pres">
      <dgm:prSet presAssocID="{F432C9C0-082D-4A1B-BF06-8D4E85A989A1}" presName="Name0" presStyleCnt="0">
        <dgm:presLayoutVars>
          <dgm:dir/>
        </dgm:presLayoutVars>
      </dgm:prSet>
      <dgm:spPr/>
      <dgm:t>
        <a:bodyPr/>
        <a:lstStyle/>
        <a:p>
          <a:endParaRPr lang="id-ID"/>
        </a:p>
      </dgm:t>
    </dgm:pt>
    <dgm:pt modelId="{74E806A8-5A66-4FCC-9BCA-3F199F2C9B2E}" type="pres">
      <dgm:prSet presAssocID="{18C5FC92-EC25-4903-A37B-68D10D9474E0}" presName="composite" presStyleCnt="0"/>
      <dgm:spPr/>
    </dgm:pt>
    <dgm:pt modelId="{B95AE7A5-50D9-4AEE-B542-BE43ECD0FA97}" type="pres">
      <dgm:prSet presAssocID="{18C5FC92-EC25-4903-A37B-68D10D9474E0}" presName="rect2" presStyleLbl="revTx" presStyleIdx="0" presStyleCnt="1" custLinFactY="100000" custLinFactNeighborX="4878" custLinFactNeighborY="10439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FE30E72-FCF0-4AA5-B349-F5FCACE2EDCD}" type="pres">
      <dgm:prSet presAssocID="{18C5FC92-EC25-4903-A37B-68D10D9474E0}" presName="rect1" presStyleLbl="alignImgPlace1" presStyleIdx="0" presStyleCnt="1" custScaleX="240196" custScaleY="136123" custLinFactNeighborX="256" custLinFactNeighborY="2543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8000" b="-38000"/>
          </a:stretch>
        </a:blipFill>
      </dgm:spPr>
      <dgm:t>
        <a:bodyPr/>
        <a:lstStyle/>
        <a:p>
          <a:endParaRPr lang="en-US"/>
        </a:p>
      </dgm:t>
    </dgm:pt>
  </dgm:ptLst>
  <dgm:cxnLst>
    <dgm:cxn modelId="{E4509BEB-73B0-4594-8D65-7530352A0036}" type="presOf" srcId="{F432C9C0-082D-4A1B-BF06-8D4E85A989A1}" destId="{21D2BB23-11E2-4370-8296-E2C40A838588}" srcOrd="0" destOrd="0" presId="urn:microsoft.com/office/officeart/2008/layout/PictureGrid"/>
    <dgm:cxn modelId="{8628E891-D14A-408D-AE08-71FE2C76B890}" srcId="{F432C9C0-082D-4A1B-BF06-8D4E85A989A1}" destId="{18C5FC92-EC25-4903-A37B-68D10D9474E0}" srcOrd="0" destOrd="0" parTransId="{866C0E90-228A-42B0-A54D-86FFE6168CBB}" sibTransId="{155103F4-CD3D-4248-AC78-FF82583E620B}"/>
    <dgm:cxn modelId="{AA36BCFA-3CEC-4999-A169-09FF2562C938}" type="presOf" srcId="{18C5FC92-EC25-4903-A37B-68D10D9474E0}" destId="{B95AE7A5-50D9-4AEE-B542-BE43ECD0FA97}" srcOrd="0" destOrd="0" presId="urn:microsoft.com/office/officeart/2008/layout/PictureGrid"/>
    <dgm:cxn modelId="{19C0046B-15C8-4854-9FF7-A88DAB5EEFB9}" type="presParOf" srcId="{21D2BB23-11E2-4370-8296-E2C40A838588}" destId="{74E806A8-5A66-4FCC-9BCA-3F199F2C9B2E}" srcOrd="0" destOrd="0" presId="urn:microsoft.com/office/officeart/2008/layout/PictureGrid"/>
    <dgm:cxn modelId="{C6EDF523-8D3B-42B2-A573-37FB05FCFFA7}" type="presParOf" srcId="{74E806A8-5A66-4FCC-9BCA-3F199F2C9B2E}" destId="{B95AE7A5-50D9-4AEE-B542-BE43ECD0FA97}" srcOrd="0" destOrd="0" presId="urn:microsoft.com/office/officeart/2008/layout/PictureGrid"/>
    <dgm:cxn modelId="{23B86D3C-5C46-40A1-968C-CAC9167D9626}" type="presParOf" srcId="{74E806A8-5A66-4FCC-9BCA-3F199F2C9B2E}" destId="{EFE30E72-FCF0-4AA5-B349-F5FCACE2EDCD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432C9C0-082D-4A1B-BF06-8D4E85A989A1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8C5FC92-EC25-4903-A37B-68D10D9474E0}">
      <dgm:prSet phldrT="[Text]" phldr="1"/>
      <dgm:spPr/>
      <dgm:t>
        <a:bodyPr/>
        <a:lstStyle/>
        <a:p>
          <a:endParaRPr lang="id-ID"/>
        </a:p>
      </dgm:t>
    </dgm:pt>
    <dgm:pt modelId="{866C0E90-228A-42B0-A54D-86FFE6168CBB}" type="parTrans" cxnId="{8628E891-D14A-408D-AE08-71FE2C76B890}">
      <dgm:prSet/>
      <dgm:spPr/>
      <dgm:t>
        <a:bodyPr/>
        <a:lstStyle/>
        <a:p>
          <a:endParaRPr lang="id-ID"/>
        </a:p>
      </dgm:t>
    </dgm:pt>
    <dgm:pt modelId="{155103F4-CD3D-4248-AC78-FF82583E620B}" type="sibTrans" cxnId="{8628E891-D14A-408D-AE08-71FE2C76B890}">
      <dgm:prSet/>
      <dgm:spPr/>
      <dgm:t>
        <a:bodyPr/>
        <a:lstStyle/>
        <a:p>
          <a:endParaRPr lang="id-ID"/>
        </a:p>
      </dgm:t>
    </dgm:pt>
    <dgm:pt modelId="{21D2BB23-11E2-4370-8296-E2C40A838588}" type="pres">
      <dgm:prSet presAssocID="{F432C9C0-082D-4A1B-BF06-8D4E85A989A1}" presName="Name0" presStyleCnt="0">
        <dgm:presLayoutVars>
          <dgm:dir/>
        </dgm:presLayoutVars>
      </dgm:prSet>
      <dgm:spPr/>
      <dgm:t>
        <a:bodyPr/>
        <a:lstStyle/>
        <a:p>
          <a:endParaRPr lang="id-ID"/>
        </a:p>
      </dgm:t>
    </dgm:pt>
    <dgm:pt modelId="{74E806A8-5A66-4FCC-9BCA-3F199F2C9B2E}" type="pres">
      <dgm:prSet presAssocID="{18C5FC92-EC25-4903-A37B-68D10D9474E0}" presName="composite" presStyleCnt="0"/>
      <dgm:spPr/>
    </dgm:pt>
    <dgm:pt modelId="{B95AE7A5-50D9-4AEE-B542-BE43ECD0FA97}" type="pres">
      <dgm:prSet presAssocID="{18C5FC92-EC25-4903-A37B-68D10D9474E0}" presName="rect2" presStyleLbl="revTx" presStyleIdx="0" presStyleCnt="1" custLinFactY="100000" custLinFactNeighborX="4878" custLinFactNeighborY="10439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FE30E72-FCF0-4AA5-B349-F5FCACE2EDCD}" type="pres">
      <dgm:prSet presAssocID="{18C5FC92-EC25-4903-A37B-68D10D9474E0}" presName="rect1" presStyleLbl="alignImgPlace1" presStyleIdx="0" presStyleCnt="1" custScaleX="240196" custScaleY="136123" custLinFactNeighborX="-14119" custLinFactNeighborY="289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en-US"/>
        </a:p>
      </dgm:t>
    </dgm:pt>
  </dgm:ptLst>
  <dgm:cxnLst>
    <dgm:cxn modelId="{AE57F939-8B9F-447F-9523-5F5B3F1414F7}" type="presOf" srcId="{F432C9C0-082D-4A1B-BF06-8D4E85A989A1}" destId="{21D2BB23-11E2-4370-8296-E2C40A838588}" srcOrd="0" destOrd="0" presId="urn:microsoft.com/office/officeart/2008/layout/PictureGrid"/>
    <dgm:cxn modelId="{BEADCC20-F85E-463E-8106-06BEE278DB3E}" type="presOf" srcId="{18C5FC92-EC25-4903-A37B-68D10D9474E0}" destId="{B95AE7A5-50D9-4AEE-B542-BE43ECD0FA97}" srcOrd="0" destOrd="0" presId="urn:microsoft.com/office/officeart/2008/layout/PictureGrid"/>
    <dgm:cxn modelId="{8628E891-D14A-408D-AE08-71FE2C76B890}" srcId="{F432C9C0-082D-4A1B-BF06-8D4E85A989A1}" destId="{18C5FC92-EC25-4903-A37B-68D10D9474E0}" srcOrd="0" destOrd="0" parTransId="{866C0E90-228A-42B0-A54D-86FFE6168CBB}" sibTransId="{155103F4-CD3D-4248-AC78-FF82583E620B}"/>
    <dgm:cxn modelId="{321E503E-B2C3-4120-AB1B-49174BF1BAE5}" type="presParOf" srcId="{21D2BB23-11E2-4370-8296-E2C40A838588}" destId="{74E806A8-5A66-4FCC-9BCA-3F199F2C9B2E}" srcOrd="0" destOrd="0" presId="urn:microsoft.com/office/officeart/2008/layout/PictureGrid"/>
    <dgm:cxn modelId="{1FB904D3-0EBC-4571-AAB3-F637D334273F}" type="presParOf" srcId="{74E806A8-5A66-4FCC-9BCA-3F199F2C9B2E}" destId="{B95AE7A5-50D9-4AEE-B542-BE43ECD0FA97}" srcOrd="0" destOrd="0" presId="urn:microsoft.com/office/officeart/2008/layout/PictureGrid"/>
    <dgm:cxn modelId="{85F14571-DC72-4C66-9882-E4513F597F6E}" type="presParOf" srcId="{74E806A8-5A66-4FCC-9BCA-3F199F2C9B2E}" destId="{EFE30E72-FCF0-4AA5-B349-F5FCACE2EDCD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432C9C0-082D-4A1B-BF06-8D4E85A989A1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8C5FC92-EC25-4903-A37B-68D10D9474E0}">
      <dgm:prSet phldrT="[Text]" phldr="1"/>
      <dgm:spPr/>
      <dgm:t>
        <a:bodyPr/>
        <a:lstStyle/>
        <a:p>
          <a:endParaRPr lang="id-ID"/>
        </a:p>
      </dgm:t>
    </dgm:pt>
    <dgm:pt modelId="{866C0E90-228A-42B0-A54D-86FFE6168CBB}" type="parTrans" cxnId="{8628E891-D14A-408D-AE08-71FE2C76B890}">
      <dgm:prSet/>
      <dgm:spPr/>
      <dgm:t>
        <a:bodyPr/>
        <a:lstStyle/>
        <a:p>
          <a:endParaRPr lang="id-ID"/>
        </a:p>
      </dgm:t>
    </dgm:pt>
    <dgm:pt modelId="{155103F4-CD3D-4248-AC78-FF82583E620B}" type="sibTrans" cxnId="{8628E891-D14A-408D-AE08-71FE2C76B890}">
      <dgm:prSet/>
      <dgm:spPr/>
      <dgm:t>
        <a:bodyPr/>
        <a:lstStyle/>
        <a:p>
          <a:endParaRPr lang="id-ID"/>
        </a:p>
      </dgm:t>
    </dgm:pt>
    <dgm:pt modelId="{21D2BB23-11E2-4370-8296-E2C40A838588}" type="pres">
      <dgm:prSet presAssocID="{F432C9C0-082D-4A1B-BF06-8D4E85A989A1}" presName="Name0" presStyleCnt="0">
        <dgm:presLayoutVars>
          <dgm:dir/>
        </dgm:presLayoutVars>
      </dgm:prSet>
      <dgm:spPr/>
      <dgm:t>
        <a:bodyPr/>
        <a:lstStyle/>
        <a:p>
          <a:endParaRPr lang="id-ID"/>
        </a:p>
      </dgm:t>
    </dgm:pt>
    <dgm:pt modelId="{74E806A8-5A66-4FCC-9BCA-3F199F2C9B2E}" type="pres">
      <dgm:prSet presAssocID="{18C5FC92-EC25-4903-A37B-68D10D9474E0}" presName="composite" presStyleCnt="0"/>
      <dgm:spPr/>
    </dgm:pt>
    <dgm:pt modelId="{B95AE7A5-50D9-4AEE-B542-BE43ECD0FA97}" type="pres">
      <dgm:prSet presAssocID="{18C5FC92-EC25-4903-A37B-68D10D9474E0}" presName="rect2" presStyleLbl="revTx" presStyleIdx="0" presStyleCnt="1" custLinFactY="100000" custLinFactNeighborX="4878" custLinFactNeighborY="10439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FE30E72-FCF0-4AA5-B349-F5FCACE2EDCD}" type="pres">
      <dgm:prSet presAssocID="{18C5FC92-EC25-4903-A37B-68D10D9474E0}" presName="rect1" presStyleLbl="alignImgPlace1" presStyleIdx="0" presStyleCnt="1" custScaleX="240196" custScaleY="136123" custLinFactNeighborX="1026" custLinFactNeighborY="69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  <dgm:t>
        <a:bodyPr/>
        <a:lstStyle/>
        <a:p>
          <a:endParaRPr lang="id-ID"/>
        </a:p>
      </dgm:t>
    </dgm:pt>
  </dgm:ptLst>
  <dgm:cxnLst>
    <dgm:cxn modelId="{A9253CF5-B930-4E86-BEB5-E6D160AA8FC9}" type="presOf" srcId="{18C5FC92-EC25-4903-A37B-68D10D9474E0}" destId="{B95AE7A5-50D9-4AEE-B542-BE43ECD0FA97}" srcOrd="0" destOrd="0" presId="urn:microsoft.com/office/officeart/2008/layout/PictureGrid"/>
    <dgm:cxn modelId="{1CF22FEE-27BC-4229-A120-ACF750D1BCFE}" type="presOf" srcId="{F432C9C0-082D-4A1B-BF06-8D4E85A989A1}" destId="{21D2BB23-11E2-4370-8296-E2C40A838588}" srcOrd="0" destOrd="0" presId="urn:microsoft.com/office/officeart/2008/layout/PictureGrid"/>
    <dgm:cxn modelId="{8628E891-D14A-408D-AE08-71FE2C76B890}" srcId="{F432C9C0-082D-4A1B-BF06-8D4E85A989A1}" destId="{18C5FC92-EC25-4903-A37B-68D10D9474E0}" srcOrd="0" destOrd="0" parTransId="{866C0E90-228A-42B0-A54D-86FFE6168CBB}" sibTransId="{155103F4-CD3D-4248-AC78-FF82583E620B}"/>
    <dgm:cxn modelId="{D1D3E71F-6B94-4752-9C7B-AFB42FED6A17}" type="presParOf" srcId="{21D2BB23-11E2-4370-8296-E2C40A838588}" destId="{74E806A8-5A66-4FCC-9BCA-3F199F2C9B2E}" srcOrd="0" destOrd="0" presId="urn:microsoft.com/office/officeart/2008/layout/PictureGrid"/>
    <dgm:cxn modelId="{56E16E71-E5D1-4EC7-8F96-BD15FA233E53}" type="presParOf" srcId="{74E806A8-5A66-4FCC-9BCA-3F199F2C9B2E}" destId="{B95AE7A5-50D9-4AEE-B542-BE43ECD0FA97}" srcOrd="0" destOrd="0" presId="urn:microsoft.com/office/officeart/2008/layout/PictureGrid"/>
    <dgm:cxn modelId="{49BE196B-69C6-4070-83D5-CBE68E0037C6}" type="presParOf" srcId="{74E806A8-5A66-4FCC-9BCA-3F199F2C9B2E}" destId="{EFE30E72-FCF0-4AA5-B349-F5FCACE2EDCD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32C9C0-082D-4A1B-BF06-8D4E85A989A1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8C5FC92-EC25-4903-A37B-68D10D9474E0}">
      <dgm:prSet phldrT="[Text]" phldr="1"/>
      <dgm:spPr/>
      <dgm:t>
        <a:bodyPr/>
        <a:lstStyle/>
        <a:p>
          <a:endParaRPr lang="id-ID"/>
        </a:p>
      </dgm:t>
    </dgm:pt>
    <dgm:pt modelId="{866C0E90-228A-42B0-A54D-86FFE6168CBB}" type="parTrans" cxnId="{8628E891-D14A-408D-AE08-71FE2C76B890}">
      <dgm:prSet/>
      <dgm:spPr/>
      <dgm:t>
        <a:bodyPr/>
        <a:lstStyle/>
        <a:p>
          <a:endParaRPr lang="id-ID"/>
        </a:p>
      </dgm:t>
    </dgm:pt>
    <dgm:pt modelId="{155103F4-CD3D-4248-AC78-FF82583E620B}" type="sibTrans" cxnId="{8628E891-D14A-408D-AE08-71FE2C76B890}">
      <dgm:prSet/>
      <dgm:spPr/>
      <dgm:t>
        <a:bodyPr/>
        <a:lstStyle/>
        <a:p>
          <a:endParaRPr lang="id-ID"/>
        </a:p>
      </dgm:t>
    </dgm:pt>
    <dgm:pt modelId="{21D2BB23-11E2-4370-8296-E2C40A838588}" type="pres">
      <dgm:prSet presAssocID="{F432C9C0-082D-4A1B-BF06-8D4E85A989A1}" presName="Name0" presStyleCnt="0">
        <dgm:presLayoutVars>
          <dgm:dir/>
        </dgm:presLayoutVars>
      </dgm:prSet>
      <dgm:spPr/>
      <dgm:t>
        <a:bodyPr/>
        <a:lstStyle/>
        <a:p>
          <a:endParaRPr lang="id-ID"/>
        </a:p>
      </dgm:t>
    </dgm:pt>
    <dgm:pt modelId="{74E806A8-5A66-4FCC-9BCA-3F199F2C9B2E}" type="pres">
      <dgm:prSet presAssocID="{18C5FC92-EC25-4903-A37B-68D10D9474E0}" presName="composite" presStyleCnt="0"/>
      <dgm:spPr/>
    </dgm:pt>
    <dgm:pt modelId="{B95AE7A5-50D9-4AEE-B542-BE43ECD0FA97}" type="pres">
      <dgm:prSet presAssocID="{18C5FC92-EC25-4903-A37B-68D10D9474E0}" presName="rect2" presStyleLbl="revTx" presStyleIdx="0" presStyleCnt="1" custLinFactY="100000" custLinFactNeighborX="4878" custLinFactNeighborY="10439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FE30E72-FCF0-4AA5-B349-F5FCACE2EDCD}" type="pres">
      <dgm:prSet presAssocID="{18C5FC92-EC25-4903-A37B-68D10D9474E0}" presName="rect1" presStyleLbl="alignImgPlace1" presStyleIdx="0" presStyleCnt="1" custScaleX="240196" custScaleY="136123" custLinFactNeighborX="29898" custLinFactNeighborY="4676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  <dgm:t>
        <a:bodyPr/>
        <a:lstStyle/>
        <a:p>
          <a:endParaRPr lang="en-US"/>
        </a:p>
      </dgm:t>
    </dgm:pt>
  </dgm:ptLst>
  <dgm:cxnLst>
    <dgm:cxn modelId="{EF018A65-D03C-497D-97C5-D03CA9E50D51}" type="presOf" srcId="{F432C9C0-082D-4A1B-BF06-8D4E85A989A1}" destId="{21D2BB23-11E2-4370-8296-E2C40A838588}" srcOrd="0" destOrd="0" presId="urn:microsoft.com/office/officeart/2008/layout/PictureGrid"/>
    <dgm:cxn modelId="{8628E891-D14A-408D-AE08-71FE2C76B890}" srcId="{F432C9C0-082D-4A1B-BF06-8D4E85A989A1}" destId="{18C5FC92-EC25-4903-A37B-68D10D9474E0}" srcOrd="0" destOrd="0" parTransId="{866C0E90-228A-42B0-A54D-86FFE6168CBB}" sibTransId="{155103F4-CD3D-4248-AC78-FF82583E620B}"/>
    <dgm:cxn modelId="{AED7A525-D9BC-4897-8EBF-2BEFB2BF274E}" type="presOf" srcId="{18C5FC92-EC25-4903-A37B-68D10D9474E0}" destId="{B95AE7A5-50D9-4AEE-B542-BE43ECD0FA97}" srcOrd="0" destOrd="0" presId="urn:microsoft.com/office/officeart/2008/layout/PictureGrid"/>
    <dgm:cxn modelId="{6969376B-1B59-48B3-B7FC-3E9E420E8D4E}" type="presParOf" srcId="{21D2BB23-11E2-4370-8296-E2C40A838588}" destId="{74E806A8-5A66-4FCC-9BCA-3F199F2C9B2E}" srcOrd="0" destOrd="0" presId="urn:microsoft.com/office/officeart/2008/layout/PictureGrid"/>
    <dgm:cxn modelId="{92FC9F6F-1C05-49B5-A2FA-9223538A3EC1}" type="presParOf" srcId="{74E806A8-5A66-4FCC-9BCA-3F199F2C9B2E}" destId="{B95AE7A5-50D9-4AEE-B542-BE43ECD0FA97}" srcOrd="0" destOrd="0" presId="urn:microsoft.com/office/officeart/2008/layout/PictureGrid"/>
    <dgm:cxn modelId="{E6DAF0FB-99D8-457E-A6F3-78B2F25734FB}" type="presParOf" srcId="{74E806A8-5A66-4FCC-9BCA-3F199F2C9B2E}" destId="{EFE30E72-FCF0-4AA5-B349-F5FCACE2EDCD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32C9C0-082D-4A1B-BF06-8D4E85A989A1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8C5FC92-EC25-4903-A37B-68D10D9474E0}">
      <dgm:prSet phldrT="[Text]" phldr="1"/>
      <dgm:spPr/>
      <dgm:t>
        <a:bodyPr/>
        <a:lstStyle/>
        <a:p>
          <a:endParaRPr lang="id-ID"/>
        </a:p>
      </dgm:t>
    </dgm:pt>
    <dgm:pt modelId="{866C0E90-228A-42B0-A54D-86FFE6168CBB}" type="parTrans" cxnId="{8628E891-D14A-408D-AE08-71FE2C76B890}">
      <dgm:prSet/>
      <dgm:spPr/>
      <dgm:t>
        <a:bodyPr/>
        <a:lstStyle/>
        <a:p>
          <a:endParaRPr lang="id-ID"/>
        </a:p>
      </dgm:t>
    </dgm:pt>
    <dgm:pt modelId="{155103F4-CD3D-4248-AC78-FF82583E620B}" type="sibTrans" cxnId="{8628E891-D14A-408D-AE08-71FE2C76B890}">
      <dgm:prSet/>
      <dgm:spPr/>
      <dgm:t>
        <a:bodyPr/>
        <a:lstStyle/>
        <a:p>
          <a:endParaRPr lang="id-ID"/>
        </a:p>
      </dgm:t>
    </dgm:pt>
    <dgm:pt modelId="{21D2BB23-11E2-4370-8296-E2C40A838588}" type="pres">
      <dgm:prSet presAssocID="{F432C9C0-082D-4A1B-BF06-8D4E85A989A1}" presName="Name0" presStyleCnt="0">
        <dgm:presLayoutVars>
          <dgm:dir/>
        </dgm:presLayoutVars>
      </dgm:prSet>
      <dgm:spPr/>
      <dgm:t>
        <a:bodyPr/>
        <a:lstStyle/>
        <a:p>
          <a:endParaRPr lang="id-ID"/>
        </a:p>
      </dgm:t>
    </dgm:pt>
    <dgm:pt modelId="{74E806A8-5A66-4FCC-9BCA-3F199F2C9B2E}" type="pres">
      <dgm:prSet presAssocID="{18C5FC92-EC25-4903-A37B-68D10D9474E0}" presName="composite" presStyleCnt="0"/>
      <dgm:spPr/>
    </dgm:pt>
    <dgm:pt modelId="{B95AE7A5-50D9-4AEE-B542-BE43ECD0FA97}" type="pres">
      <dgm:prSet presAssocID="{18C5FC92-EC25-4903-A37B-68D10D9474E0}" presName="rect2" presStyleLbl="revTx" presStyleIdx="0" presStyleCnt="1" custLinFactY="100000" custLinFactNeighborX="4878" custLinFactNeighborY="10439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FE30E72-FCF0-4AA5-B349-F5FCACE2EDCD}" type="pres">
      <dgm:prSet presAssocID="{18C5FC92-EC25-4903-A37B-68D10D9474E0}" presName="rect1" presStyleLbl="alignImgPlace1" presStyleIdx="0" presStyleCnt="1" custScaleX="240196" custScaleY="13612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  <dgm:t>
        <a:bodyPr/>
        <a:lstStyle/>
        <a:p>
          <a:endParaRPr lang="en-US"/>
        </a:p>
      </dgm:t>
    </dgm:pt>
  </dgm:ptLst>
  <dgm:cxnLst>
    <dgm:cxn modelId="{B3E2EF49-9E6C-4CB1-94D3-2C3E2A5FD1C1}" type="presOf" srcId="{18C5FC92-EC25-4903-A37B-68D10D9474E0}" destId="{B95AE7A5-50D9-4AEE-B542-BE43ECD0FA97}" srcOrd="0" destOrd="0" presId="urn:microsoft.com/office/officeart/2008/layout/PictureGrid"/>
    <dgm:cxn modelId="{8628E891-D14A-408D-AE08-71FE2C76B890}" srcId="{F432C9C0-082D-4A1B-BF06-8D4E85A989A1}" destId="{18C5FC92-EC25-4903-A37B-68D10D9474E0}" srcOrd="0" destOrd="0" parTransId="{866C0E90-228A-42B0-A54D-86FFE6168CBB}" sibTransId="{155103F4-CD3D-4248-AC78-FF82583E620B}"/>
    <dgm:cxn modelId="{A3CC246E-31CD-468B-A4D5-E445A8EBEC4A}" type="presOf" srcId="{F432C9C0-082D-4A1B-BF06-8D4E85A989A1}" destId="{21D2BB23-11E2-4370-8296-E2C40A838588}" srcOrd="0" destOrd="0" presId="urn:microsoft.com/office/officeart/2008/layout/PictureGrid"/>
    <dgm:cxn modelId="{B4FB2E91-3399-4AE6-8CD9-FBE2B2909C52}" type="presParOf" srcId="{21D2BB23-11E2-4370-8296-E2C40A838588}" destId="{74E806A8-5A66-4FCC-9BCA-3F199F2C9B2E}" srcOrd="0" destOrd="0" presId="urn:microsoft.com/office/officeart/2008/layout/PictureGrid"/>
    <dgm:cxn modelId="{24337DA3-BB90-4EDA-9422-8DAAA14364C3}" type="presParOf" srcId="{74E806A8-5A66-4FCC-9BCA-3F199F2C9B2E}" destId="{B95AE7A5-50D9-4AEE-B542-BE43ECD0FA97}" srcOrd="0" destOrd="0" presId="urn:microsoft.com/office/officeart/2008/layout/PictureGrid"/>
    <dgm:cxn modelId="{202C89EB-89EF-4B0A-804F-CC863CFB14C8}" type="presParOf" srcId="{74E806A8-5A66-4FCC-9BCA-3F199F2C9B2E}" destId="{EFE30E72-FCF0-4AA5-B349-F5FCACE2EDCD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32C9C0-082D-4A1B-BF06-8D4E85A989A1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8C5FC92-EC25-4903-A37B-68D10D9474E0}">
      <dgm:prSet phldrT="[Text]" phldr="1"/>
      <dgm:spPr/>
      <dgm:t>
        <a:bodyPr/>
        <a:lstStyle/>
        <a:p>
          <a:endParaRPr lang="id-ID"/>
        </a:p>
      </dgm:t>
    </dgm:pt>
    <dgm:pt modelId="{866C0E90-228A-42B0-A54D-86FFE6168CBB}" type="parTrans" cxnId="{8628E891-D14A-408D-AE08-71FE2C76B890}">
      <dgm:prSet/>
      <dgm:spPr/>
      <dgm:t>
        <a:bodyPr/>
        <a:lstStyle/>
        <a:p>
          <a:endParaRPr lang="id-ID"/>
        </a:p>
      </dgm:t>
    </dgm:pt>
    <dgm:pt modelId="{155103F4-CD3D-4248-AC78-FF82583E620B}" type="sibTrans" cxnId="{8628E891-D14A-408D-AE08-71FE2C76B890}">
      <dgm:prSet/>
      <dgm:spPr/>
      <dgm:t>
        <a:bodyPr/>
        <a:lstStyle/>
        <a:p>
          <a:endParaRPr lang="id-ID"/>
        </a:p>
      </dgm:t>
    </dgm:pt>
    <dgm:pt modelId="{21D2BB23-11E2-4370-8296-E2C40A838588}" type="pres">
      <dgm:prSet presAssocID="{F432C9C0-082D-4A1B-BF06-8D4E85A989A1}" presName="Name0" presStyleCnt="0">
        <dgm:presLayoutVars>
          <dgm:dir/>
        </dgm:presLayoutVars>
      </dgm:prSet>
      <dgm:spPr/>
      <dgm:t>
        <a:bodyPr/>
        <a:lstStyle/>
        <a:p>
          <a:endParaRPr lang="id-ID"/>
        </a:p>
      </dgm:t>
    </dgm:pt>
    <dgm:pt modelId="{74E806A8-5A66-4FCC-9BCA-3F199F2C9B2E}" type="pres">
      <dgm:prSet presAssocID="{18C5FC92-EC25-4903-A37B-68D10D9474E0}" presName="composite" presStyleCnt="0"/>
      <dgm:spPr/>
    </dgm:pt>
    <dgm:pt modelId="{B95AE7A5-50D9-4AEE-B542-BE43ECD0FA97}" type="pres">
      <dgm:prSet presAssocID="{18C5FC92-EC25-4903-A37B-68D10D9474E0}" presName="rect2" presStyleLbl="revTx" presStyleIdx="0" presStyleCnt="1" custLinFactY="100000" custLinFactNeighborX="4878" custLinFactNeighborY="10439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FE30E72-FCF0-4AA5-B349-F5FCACE2EDCD}" type="pres">
      <dgm:prSet presAssocID="{18C5FC92-EC25-4903-A37B-68D10D9474E0}" presName="rect1" presStyleLbl="alignImgPlace1" presStyleIdx="0" presStyleCnt="1" custScaleX="240196" custScaleY="13612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en-US"/>
        </a:p>
      </dgm:t>
    </dgm:pt>
  </dgm:ptLst>
  <dgm:cxnLst>
    <dgm:cxn modelId="{AA157139-EB76-47B9-B108-00B10AFB789E}" type="presOf" srcId="{F432C9C0-082D-4A1B-BF06-8D4E85A989A1}" destId="{21D2BB23-11E2-4370-8296-E2C40A838588}" srcOrd="0" destOrd="0" presId="urn:microsoft.com/office/officeart/2008/layout/PictureGrid"/>
    <dgm:cxn modelId="{8628E891-D14A-408D-AE08-71FE2C76B890}" srcId="{F432C9C0-082D-4A1B-BF06-8D4E85A989A1}" destId="{18C5FC92-EC25-4903-A37B-68D10D9474E0}" srcOrd="0" destOrd="0" parTransId="{866C0E90-228A-42B0-A54D-86FFE6168CBB}" sibTransId="{155103F4-CD3D-4248-AC78-FF82583E620B}"/>
    <dgm:cxn modelId="{6A235B28-2E9C-4F09-B3A6-4141C23DA416}" type="presOf" srcId="{18C5FC92-EC25-4903-A37B-68D10D9474E0}" destId="{B95AE7A5-50D9-4AEE-B542-BE43ECD0FA97}" srcOrd="0" destOrd="0" presId="urn:microsoft.com/office/officeart/2008/layout/PictureGrid"/>
    <dgm:cxn modelId="{78265283-917E-49F9-98E2-5D2EC0B08B2E}" type="presParOf" srcId="{21D2BB23-11E2-4370-8296-E2C40A838588}" destId="{74E806A8-5A66-4FCC-9BCA-3F199F2C9B2E}" srcOrd="0" destOrd="0" presId="urn:microsoft.com/office/officeart/2008/layout/PictureGrid"/>
    <dgm:cxn modelId="{1968062D-8C85-4FDE-B87B-6009F784766B}" type="presParOf" srcId="{74E806A8-5A66-4FCC-9BCA-3F199F2C9B2E}" destId="{B95AE7A5-50D9-4AEE-B542-BE43ECD0FA97}" srcOrd="0" destOrd="0" presId="urn:microsoft.com/office/officeart/2008/layout/PictureGrid"/>
    <dgm:cxn modelId="{45FCD54E-03F4-49D1-A4A9-AFB0587381F1}" type="presParOf" srcId="{74E806A8-5A66-4FCC-9BCA-3F199F2C9B2E}" destId="{EFE30E72-FCF0-4AA5-B349-F5FCACE2EDCD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432C9C0-082D-4A1B-BF06-8D4E85A989A1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8C5FC92-EC25-4903-A37B-68D10D9474E0}">
      <dgm:prSet phldrT="[Text]" phldr="1"/>
      <dgm:spPr/>
      <dgm:t>
        <a:bodyPr/>
        <a:lstStyle/>
        <a:p>
          <a:endParaRPr lang="id-ID"/>
        </a:p>
      </dgm:t>
    </dgm:pt>
    <dgm:pt modelId="{866C0E90-228A-42B0-A54D-86FFE6168CBB}" type="parTrans" cxnId="{8628E891-D14A-408D-AE08-71FE2C76B890}">
      <dgm:prSet/>
      <dgm:spPr/>
      <dgm:t>
        <a:bodyPr/>
        <a:lstStyle/>
        <a:p>
          <a:endParaRPr lang="id-ID"/>
        </a:p>
      </dgm:t>
    </dgm:pt>
    <dgm:pt modelId="{155103F4-CD3D-4248-AC78-FF82583E620B}" type="sibTrans" cxnId="{8628E891-D14A-408D-AE08-71FE2C76B890}">
      <dgm:prSet/>
      <dgm:spPr/>
      <dgm:t>
        <a:bodyPr/>
        <a:lstStyle/>
        <a:p>
          <a:endParaRPr lang="id-ID"/>
        </a:p>
      </dgm:t>
    </dgm:pt>
    <dgm:pt modelId="{21D2BB23-11E2-4370-8296-E2C40A838588}" type="pres">
      <dgm:prSet presAssocID="{F432C9C0-082D-4A1B-BF06-8D4E85A989A1}" presName="Name0" presStyleCnt="0">
        <dgm:presLayoutVars>
          <dgm:dir/>
        </dgm:presLayoutVars>
      </dgm:prSet>
      <dgm:spPr/>
      <dgm:t>
        <a:bodyPr/>
        <a:lstStyle/>
        <a:p>
          <a:endParaRPr lang="id-ID"/>
        </a:p>
      </dgm:t>
    </dgm:pt>
    <dgm:pt modelId="{74E806A8-5A66-4FCC-9BCA-3F199F2C9B2E}" type="pres">
      <dgm:prSet presAssocID="{18C5FC92-EC25-4903-A37B-68D10D9474E0}" presName="composite" presStyleCnt="0"/>
      <dgm:spPr/>
    </dgm:pt>
    <dgm:pt modelId="{B95AE7A5-50D9-4AEE-B542-BE43ECD0FA97}" type="pres">
      <dgm:prSet presAssocID="{18C5FC92-EC25-4903-A37B-68D10D9474E0}" presName="rect2" presStyleLbl="revTx" presStyleIdx="0" presStyleCnt="1" custLinFactY="100000" custLinFactNeighborX="4878" custLinFactNeighborY="10439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FE30E72-FCF0-4AA5-B349-F5FCACE2EDCD}" type="pres">
      <dgm:prSet presAssocID="{18C5FC92-EC25-4903-A37B-68D10D9474E0}" presName="rect1" presStyleLbl="alignImgPlace1" presStyleIdx="0" presStyleCnt="1" custScaleX="240196" custScaleY="136123" custLinFactNeighborX="1026" custLinFactNeighborY="69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en-US"/>
        </a:p>
      </dgm:t>
    </dgm:pt>
  </dgm:ptLst>
  <dgm:cxnLst>
    <dgm:cxn modelId="{3EA4F48E-11BA-4FEB-B4A6-F641FE3D3465}" type="presOf" srcId="{18C5FC92-EC25-4903-A37B-68D10D9474E0}" destId="{B95AE7A5-50D9-4AEE-B542-BE43ECD0FA97}" srcOrd="0" destOrd="0" presId="urn:microsoft.com/office/officeart/2008/layout/PictureGrid"/>
    <dgm:cxn modelId="{11FF8342-CE44-4496-9B74-31BA4411F515}" type="presOf" srcId="{F432C9C0-082D-4A1B-BF06-8D4E85A989A1}" destId="{21D2BB23-11E2-4370-8296-E2C40A838588}" srcOrd="0" destOrd="0" presId="urn:microsoft.com/office/officeart/2008/layout/PictureGrid"/>
    <dgm:cxn modelId="{8628E891-D14A-408D-AE08-71FE2C76B890}" srcId="{F432C9C0-082D-4A1B-BF06-8D4E85A989A1}" destId="{18C5FC92-EC25-4903-A37B-68D10D9474E0}" srcOrd="0" destOrd="0" parTransId="{866C0E90-228A-42B0-A54D-86FFE6168CBB}" sibTransId="{155103F4-CD3D-4248-AC78-FF82583E620B}"/>
    <dgm:cxn modelId="{C6488BD1-64F2-469F-A793-7C86563FCD69}" type="presParOf" srcId="{21D2BB23-11E2-4370-8296-E2C40A838588}" destId="{74E806A8-5A66-4FCC-9BCA-3F199F2C9B2E}" srcOrd="0" destOrd="0" presId="urn:microsoft.com/office/officeart/2008/layout/PictureGrid"/>
    <dgm:cxn modelId="{01819459-44FD-4417-8BB5-651A24F6FE39}" type="presParOf" srcId="{74E806A8-5A66-4FCC-9BCA-3F199F2C9B2E}" destId="{B95AE7A5-50D9-4AEE-B542-BE43ECD0FA97}" srcOrd="0" destOrd="0" presId="urn:microsoft.com/office/officeart/2008/layout/PictureGrid"/>
    <dgm:cxn modelId="{49E5F3C9-62A1-4B21-8EEA-D081AA778A80}" type="presParOf" srcId="{74E806A8-5A66-4FCC-9BCA-3F199F2C9B2E}" destId="{EFE30E72-FCF0-4AA5-B349-F5FCACE2EDCD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432C9C0-082D-4A1B-BF06-8D4E85A989A1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8C5FC92-EC25-4903-A37B-68D10D9474E0}">
      <dgm:prSet phldrT="[Text]" phldr="1"/>
      <dgm:spPr/>
      <dgm:t>
        <a:bodyPr/>
        <a:lstStyle/>
        <a:p>
          <a:endParaRPr lang="id-ID"/>
        </a:p>
      </dgm:t>
    </dgm:pt>
    <dgm:pt modelId="{866C0E90-228A-42B0-A54D-86FFE6168CBB}" type="parTrans" cxnId="{8628E891-D14A-408D-AE08-71FE2C76B890}">
      <dgm:prSet/>
      <dgm:spPr/>
      <dgm:t>
        <a:bodyPr/>
        <a:lstStyle/>
        <a:p>
          <a:endParaRPr lang="id-ID"/>
        </a:p>
      </dgm:t>
    </dgm:pt>
    <dgm:pt modelId="{155103F4-CD3D-4248-AC78-FF82583E620B}" type="sibTrans" cxnId="{8628E891-D14A-408D-AE08-71FE2C76B890}">
      <dgm:prSet/>
      <dgm:spPr/>
      <dgm:t>
        <a:bodyPr/>
        <a:lstStyle/>
        <a:p>
          <a:endParaRPr lang="id-ID"/>
        </a:p>
      </dgm:t>
    </dgm:pt>
    <dgm:pt modelId="{21D2BB23-11E2-4370-8296-E2C40A838588}" type="pres">
      <dgm:prSet presAssocID="{F432C9C0-082D-4A1B-BF06-8D4E85A989A1}" presName="Name0" presStyleCnt="0">
        <dgm:presLayoutVars>
          <dgm:dir/>
        </dgm:presLayoutVars>
      </dgm:prSet>
      <dgm:spPr/>
      <dgm:t>
        <a:bodyPr/>
        <a:lstStyle/>
        <a:p>
          <a:endParaRPr lang="id-ID"/>
        </a:p>
      </dgm:t>
    </dgm:pt>
    <dgm:pt modelId="{74E806A8-5A66-4FCC-9BCA-3F199F2C9B2E}" type="pres">
      <dgm:prSet presAssocID="{18C5FC92-EC25-4903-A37B-68D10D9474E0}" presName="composite" presStyleCnt="0"/>
      <dgm:spPr/>
    </dgm:pt>
    <dgm:pt modelId="{B95AE7A5-50D9-4AEE-B542-BE43ECD0FA97}" type="pres">
      <dgm:prSet presAssocID="{18C5FC92-EC25-4903-A37B-68D10D9474E0}" presName="rect2" presStyleLbl="revTx" presStyleIdx="0" presStyleCnt="1" custLinFactY="100000" custLinFactNeighborX="4878" custLinFactNeighborY="10439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FE30E72-FCF0-4AA5-B349-F5FCACE2EDCD}" type="pres">
      <dgm:prSet presAssocID="{18C5FC92-EC25-4903-A37B-68D10D9474E0}" presName="rect1" presStyleLbl="alignImgPlace1" presStyleIdx="0" presStyleCnt="1" custScaleX="240196" custScaleY="136123" custLinFactNeighborX="30" custLinFactNeighborY="6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8000" b="-38000"/>
          </a:stretch>
        </a:blipFill>
      </dgm:spPr>
      <dgm:t>
        <a:bodyPr/>
        <a:lstStyle/>
        <a:p>
          <a:endParaRPr lang="id-ID"/>
        </a:p>
      </dgm:t>
    </dgm:pt>
  </dgm:ptLst>
  <dgm:cxnLst>
    <dgm:cxn modelId="{D7E14193-EECD-4736-B292-35DB5FE669D1}" type="presOf" srcId="{18C5FC92-EC25-4903-A37B-68D10D9474E0}" destId="{B95AE7A5-50D9-4AEE-B542-BE43ECD0FA97}" srcOrd="0" destOrd="0" presId="urn:microsoft.com/office/officeart/2008/layout/PictureGrid"/>
    <dgm:cxn modelId="{8628E891-D14A-408D-AE08-71FE2C76B890}" srcId="{F432C9C0-082D-4A1B-BF06-8D4E85A989A1}" destId="{18C5FC92-EC25-4903-A37B-68D10D9474E0}" srcOrd="0" destOrd="0" parTransId="{866C0E90-228A-42B0-A54D-86FFE6168CBB}" sibTransId="{155103F4-CD3D-4248-AC78-FF82583E620B}"/>
    <dgm:cxn modelId="{8FBD0D7E-5DEF-4F27-84D4-EA1F6ECBAB86}" type="presOf" srcId="{F432C9C0-082D-4A1B-BF06-8D4E85A989A1}" destId="{21D2BB23-11E2-4370-8296-E2C40A838588}" srcOrd="0" destOrd="0" presId="urn:microsoft.com/office/officeart/2008/layout/PictureGrid"/>
    <dgm:cxn modelId="{1E51CFC6-35BB-484F-9455-B764A7FAB054}" type="presParOf" srcId="{21D2BB23-11E2-4370-8296-E2C40A838588}" destId="{74E806A8-5A66-4FCC-9BCA-3F199F2C9B2E}" srcOrd="0" destOrd="0" presId="urn:microsoft.com/office/officeart/2008/layout/PictureGrid"/>
    <dgm:cxn modelId="{0B391B33-4241-4BD2-A312-1F9DBB3B8ADE}" type="presParOf" srcId="{74E806A8-5A66-4FCC-9BCA-3F199F2C9B2E}" destId="{B95AE7A5-50D9-4AEE-B542-BE43ECD0FA97}" srcOrd="0" destOrd="0" presId="urn:microsoft.com/office/officeart/2008/layout/PictureGrid"/>
    <dgm:cxn modelId="{F7975F6F-5143-4464-AF07-48DE020E673E}" type="presParOf" srcId="{74E806A8-5A66-4FCC-9BCA-3F199F2C9B2E}" destId="{EFE30E72-FCF0-4AA5-B349-F5FCACE2EDCD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681CAE2-9095-4572-B651-A536467C649D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88239CA6-E3AF-402A-B07B-F02181BAD0D7}">
      <dgm:prSet/>
      <dgm:spPr/>
      <dgm:t>
        <a:bodyPr/>
        <a:lstStyle/>
        <a:p>
          <a:endParaRPr lang="id-ID"/>
        </a:p>
      </dgm:t>
    </dgm:pt>
    <dgm:pt modelId="{37A583BD-48D9-4B75-AE60-831936D58497}" type="parTrans" cxnId="{A0D098B1-ABD3-4A4D-BC19-89C9F4B82814}">
      <dgm:prSet/>
      <dgm:spPr/>
      <dgm:t>
        <a:bodyPr/>
        <a:lstStyle/>
        <a:p>
          <a:endParaRPr lang="id-ID"/>
        </a:p>
      </dgm:t>
    </dgm:pt>
    <dgm:pt modelId="{D7B9A302-1DDE-4B35-A073-012C4CDAEC34}" type="sibTrans" cxnId="{A0D098B1-ABD3-4A4D-BC19-89C9F4B82814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solidFill>
            <a:schemeClr val="bg1">
              <a:lumMod val="65000"/>
            </a:schemeClr>
          </a:solidFill>
        </a:ln>
        <a:effectLst/>
      </dgm:spPr>
      <dgm:t>
        <a:bodyPr/>
        <a:lstStyle/>
        <a:p>
          <a:endParaRPr lang="id-ID"/>
        </a:p>
      </dgm:t>
    </dgm:pt>
    <dgm:pt modelId="{B0C8576D-EEEF-4202-BE00-568E6F792B06}" type="pres">
      <dgm:prSet presAssocID="{E681CAE2-9095-4572-B651-A536467C649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d-ID"/>
        </a:p>
      </dgm:t>
    </dgm:pt>
    <dgm:pt modelId="{6AA93021-C0CA-43E3-94C6-0D045312ED71}" type="pres">
      <dgm:prSet presAssocID="{E681CAE2-9095-4572-B651-A536467C649D}" presName="Name1" presStyleCnt="0"/>
      <dgm:spPr/>
    </dgm:pt>
    <dgm:pt modelId="{426E06CA-7BF9-47E5-9519-2150479C053E}" type="pres">
      <dgm:prSet presAssocID="{D7B9A302-1DDE-4B35-A073-012C4CDAEC34}" presName="picture_1" presStyleCnt="0"/>
      <dgm:spPr/>
    </dgm:pt>
    <dgm:pt modelId="{0680EA85-3F4C-467C-B3D0-9A8467A9D162}" type="pres">
      <dgm:prSet presAssocID="{D7B9A302-1DDE-4B35-A073-012C4CDAEC34}" presName="pictureRepeatNode" presStyleLbl="alignImgPlace1" presStyleIdx="0" presStyleCnt="1" custScaleX="200000" custScaleY="204594" custLinFactX="151737" custLinFactNeighborX="200000" custLinFactNeighborY="11511"/>
      <dgm:spPr/>
      <dgm:t>
        <a:bodyPr/>
        <a:lstStyle/>
        <a:p>
          <a:endParaRPr lang="id-ID"/>
        </a:p>
      </dgm:t>
    </dgm:pt>
    <dgm:pt modelId="{02F44A22-792A-41D7-9936-6C150E876FC9}" type="pres">
      <dgm:prSet presAssocID="{88239CA6-E3AF-402A-B07B-F02181BAD0D7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A0D098B1-ABD3-4A4D-BC19-89C9F4B82814}" srcId="{E681CAE2-9095-4572-B651-A536467C649D}" destId="{88239CA6-E3AF-402A-B07B-F02181BAD0D7}" srcOrd="0" destOrd="0" parTransId="{37A583BD-48D9-4B75-AE60-831936D58497}" sibTransId="{D7B9A302-1DDE-4B35-A073-012C4CDAEC34}"/>
    <dgm:cxn modelId="{6D9A94CD-2208-4531-90BE-2C3E180636B3}" type="presOf" srcId="{D7B9A302-1DDE-4B35-A073-012C4CDAEC34}" destId="{0680EA85-3F4C-467C-B3D0-9A8467A9D162}" srcOrd="0" destOrd="0" presId="urn:microsoft.com/office/officeart/2008/layout/CircularPictureCallout"/>
    <dgm:cxn modelId="{939019E0-37E7-42BB-8F56-B9EB43C515A6}" type="presOf" srcId="{88239CA6-E3AF-402A-B07B-F02181BAD0D7}" destId="{02F44A22-792A-41D7-9936-6C150E876FC9}" srcOrd="0" destOrd="0" presId="urn:microsoft.com/office/officeart/2008/layout/CircularPictureCallout"/>
    <dgm:cxn modelId="{18C7A929-6D12-4AE0-822A-1593A84CE466}" type="presOf" srcId="{E681CAE2-9095-4572-B651-A536467C649D}" destId="{B0C8576D-EEEF-4202-BE00-568E6F792B06}" srcOrd="0" destOrd="0" presId="urn:microsoft.com/office/officeart/2008/layout/CircularPictureCallout"/>
    <dgm:cxn modelId="{5822B30F-2427-45BC-A5D3-9E085BFA8791}" type="presParOf" srcId="{B0C8576D-EEEF-4202-BE00-568E6F792B06}" destId="{6AA93021-C0CA-43E3-94C6-0D045312ED71}" srcOrd="0" destOrd="0" presId="urn:microsoft.com/office/officeart/2008/layout/CircularPictureCallout"/>
    <dgm:cxn modelId="{3166985D-53B0-48C6-83C8-DBB4E86F3593}" type="presParOf" srcId="{6AA93021-C0CA-43E3-94C6-0D045312ED71}" destId="{426E06CA-7BF9-47E5-9519-2150479C053E}" srcOrd="0" destOrd="0" presId="urn:microsoft.com/office/officeart/2008/layout/CircularPictureCallout"/>
    <dgm:cxn modelId="{58D81F90-440B-45EC-8AC3-374D6AE6C70F}" type="presParOf" srcId="{426E06CA-7BF9-47E5-9519-2150479C053E}" destId="{0680EA85-3F4C-467C-B3D0-9A8467A9D162}" srcOrd="0" destOrd="0" presId="urn:microsoft.com/office/officeart/2008/layout/CircularPictureCallout"/>
    <dgm:cxn modelId="{6AF04D73-4103-4D7C-91A2-D74DB808D43B}" type="presParOf" srcId="{6AA93021-C0CA-43E3-94C6-0D045312ED71}" destId="{02F44A22-792A-41D7-9936-6C150E876FC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432C9C0-082D-4A1B-BF06-8D4E85A989A1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8C5FC92-EC25-4903-A37B-68D10D9474E0}">
      <dgm:prSet phldrT="[Text]" phldr="1"/>
      <dgm:spPr/>
      <dgm:t>
        <a:bodyPr/>
        <a:lstStyle/>
        <a:p>
          <a:endParaRPr lang="id-ID"/>
        </a:p>
      </dgm:t>
    </dgm:pt>
    <dgm:pt modelId="{866C0E90-228A-42B0-A54D-86FFE6168CBB}" type="parTrans" cxnId="{8628E891-D14A-408D-AE08-71FE2C76B890}">
      <dgm:prSet/>
      <dgm:spPr/>
      <dgm:t>
        <a:bodyPr/>
        <a:lstStyle/>
        <a:p>
          <a:endParaRPr lang="id-ID"/>
        </a:p>
      </dgm:t>
    </dgm:pt>
    <dgm:pt modelId="{155103F4-CD3D-4248-AC78-FF82583E620B}" type="sibTrans" cxnId="{8628E891-D14A-408D-AE08-71FE2C76B890}">
      <dgm:prSet/>
      <dgm:spPr/>
      <dgm:t>
        <a:bodyPr/>
        <a:lstStyle/>
        <a:p>
          <a:endParaRPr lang="id-ID"/>
        </a:p>
      </dgm:t>
    </dgm:pt>
    <dgm:pt modelId="{21D2BB23-11E2-4370-8296-E2C40A838588}" type="pres">
      <dgm:prSet presAssocID="{F432C9C0-082D-4A1B-BF06-8D4E85A989A1}" presName="Name0" presStyleCnt="0">
        <dgm:presLayoutVars>
          <dgm:dir/>
        </dgm:presLayoutVars>
      </dgm:prSet>
      <dgm:spPr/>
      <dgm:t>
        <a:bodyPr/>
        <a:lstStyle/>
        <a:p>
          <a:endParaRPr lang="id-ID"/>
        </a:p>
      </dgm:t>
    </dgm:pt>
    <dgm:pt modelId="{74E806A8-5A66-4FCC-9BCA-3F199F2C9B2E}" type="pres">
      <dgm:prSet presAssocID="{18C5FC92-EC25-4903-A37B-68D10D9474E0}" presName="composite" presStyleCnt="0"/>
      <dgm:spPr/>
    </dgm:pt>
    <dgm:pt modelId="{B95AE7A5-50D9-4AEE-B542-BE43ECD0FA97}" type="pres">
      <dgm:prSet presAssocID="{18C5FC92-EC25-4903-A37B-68D10D9474E0}" presName="rect2" presStyleLbl="revTx" presStyleIdx="0" presStyleCnt="1" custLinFactY="100000" custLinFactNeighborX="4878" custLinFactNeighborY="10439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FE30E72-FCF0-4AA5-B349-F5FCACE2EDCD}" type="pres">
      <dgm:prSet presAssocID="{18C5FC92-EC25-4903-A37B-68D10D9474E0}" presName="rect1" presStyleLbl="alignImgPlace1" presStyleIdx="0" presStyleCnt="1" custScaleX="240196" custScaleY="136123" custLinFactNeighborX="724" custLinFactNeighborY="1710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  <dgm:t>
        <a:bodyPr/>
        <a:lstStyle/>
        <a:p>
          <a:endParaRPr lang="id-ID"/>
        </a:p>
      </dgm:t>
    </dgm:pt>
  </dgm:ptLst>
  <dgm:cxnLst>
    <dgm:cxn modelId="{8E04EA5B-4C9B-4E68-A4DA-570B9FCE0A03}" type="presOf" srcId="{F432C9C0-082D-4A1B-BF06-8D4E85A989A1}" destId="{21D2BB23-11E2-4370-8296-E2C40A838588}" srcOrd="0" destOrd="0" presId="urn:microsoft.com/office/officeart/2008/layout/PictureGrid"/>
    <dgm:cxn modelId="{8B2DC8DB-DB66-4E8B-917F-17658CE05BCC}" type="presOf" srcId="{18C5FC92-EC25-4903-A37B-68D10D9474E0}" destId="{B95AE7A5-50D9-4AEE-B542-BE43ECD0FA97}" srcOrd="0" destOrd="0" presId="urn:microsoft.com/office/officeart/2008/layout/PictureGrid"/>
    <dgm:cxn modelId="{8628E891-D14A-408D-AE08-71FE2C76B890}" srcId="{F432C9C0-082D-4A1B-BF06-8D4E85A989A1}" destId="{18C5FC92-EC25-4903-A37B-68D10D9474E0}" srcOrd="0" destOrd="0" parTransId="{866C0E90-228A-42B0-A54D-86FFE6168CBB}" sibTransId="{155103F4-CD3D-4248-AC78-FF82583E620B}"/>
    <dgm:cxn modelId="{D58B8A04-211F-4011-9D87-EF0D7DD5F219}" type="presParOf" srcId="{21D2BB23-11E2-4370-8296-E2C40A838588}" destId="{74E806A8-5A66-4FCC-9BCA-3F199F2C9B2E}" srcOrd="0" destOrd="0" presId="urn:microsoft.com/office/officeart/2008/layout/PictureGrid"/>
    <dgm:cxn modelId="{2AF62653-3A24-4413-9DCD-BCEB4547411D}" type="presParOf" srcId="{74E806A8-5A66-4FCC-9BCA-3F199F2C9B2E}" destId="{B95AE7A5-50D9-4AEE-B542-BE43ECD0FA97}" srcOrd="0" destOrd="0" presId="urn:microsoft.com/office/officeart/2008/layout/PictureGrid"/>
    <dgm:cxn modelId="{AADB7879-F3DA-4926-894D-0FE79F2769B4}" type="presParOf" srcId="{74E806A8-5A66-4FCC-9BCA-3F199F2C9B2E}" destId="{EFE30E72-FCF0-4AA5-B349-F5FCACE2EDCD}" srcOrd="1" destOrd="0" presId="urn:microsoft.com/office/officeart/2008/layout/PictureGrid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432C9C0-082D-4A1B-BF06-8D4E85A989A1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8C5FC92-EC25-4903-A37B-68D10D9474E0}">
      <dgm:prSet phldrT="[Text]" phldr="1"/>
      <dgm:spPr/>
      <dgm:t>
        <a:bodyPr/>
        <a:lstStyle/>
        <a:p>
          <a:endParaRPr lang="id-ID"/>
        </a:p>
      </dgm:t>
    </dgm:pt>
    <dgm:pt modelId="{866C0E90-228A-42B0-A54D-86FFE6168CBB}" type="parTrans" cxnId="{8628E891-D14A-408D-AE08-71FE2C76B890}">
      <dgm:prSet/>
      <dgm:spPr/>
      <dgm:t>
        <a:bodyPr/>
        <a:lstStyle/>
        <a:p>
          <a:endParaRPr lang="id-ID"/>
        </a:p>
      </dgm:t>
    </dgm:pt>
    <dgm:pt modelId="{155103F4-CD3D-4248-AC78-FF82583E620B}" type="sibTrans" cxnId="{8628E891-D14A-408D-AE08-71FE2C76B890}">
      <dgm:prSet/>
      <dgm:spPr/>
      <dgm:t>
        <a:bodyPr/>
        <a:lstStyle/>
        <a:p>
          <a:endParaRPr lang="id-ID"/>
        </a:p>
      </dgm:t>
    </dgm:pt>
    <dgm:pt modelId="{21D2BB23-11E2-4370-8296-E2C40A838588}" type="pres">
      <dgm:prSet presAssocID="{F432C9C0-082D-4A1B-BF06-8D4E85A989A1}" presName="Name0" presStyleCnt="0">
        <dgm:presLayoutVars>
          <dgm:dir/>
        </dgm:presLayoutVars>
      </dgm:prSet>
      <dgm:spPr/>
      <dgm:t>
        <a:bodyPr/>
        <a:lstStyle/>
        <a:p>
          <a:endParaRPr lang="id-ID"/>
        </a:p>
      </dgm:t>
    </dgm:pt>
    <dgm:pt modelId="{74E806A8-5A66-4FCC-9BCA-3F199F2C9B2E}" type="pres">
      <dgm:prSet presAssocID="{18C5FC92-EC25-4903-A37B-68D10D9474E0}" presName="composite" presStyleCnt="0"/>
      <dgm:spPr/>
    </dgm:pt>
    <dgm:pt modelId="{B95AE7A5-50D9-4AEE-B542-BE43ECD0FA97}" type="pres">
      <dgm:prSet presAssocID="{18C5FC92-EC25-4903-A37B-68D10D9474E0}" presName="rect2" presStyleLbl="revTx" presStyleIdx="0" presStyleCnt="1" custLinFactY="100000" custLinFactNeighborX="4878" custLinFactNeighborY="10439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FE30E72-FCF0-4AA5-B349-F5FCACE2EDCD}" type="pres">
      <dgm:prSet presAssocID="{18C5FC92-EC25-4903-A37B-68D10D9474E0}" presName="rect1" presStyleLbl="alignImgPlace1" presStyleIdx="0" presStyleCnt="1" custScaleX="240196" custScaleY="136123" custLinFactNeighborX="724" custLinFactNeighborY="17105"/>
      <dgm:spPr>
        <a:blipFill>
          <a:blip xmlns:r="http://schemas.openxmlformats.org/officeDocument/2006/relationships" r:embed="rId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  <dgm:t>
        <a:bodyPr/>
        <a:lstStyle/>
        <a:p>
          <a:endParaRPr lang="id-ID"/>
        </a:p>
      </dgm:t>
    </dgm:pt>
  </dgm:ptLst>
  <dgm:cxnLst>
    <dgm:cxn modelId="{3CEFC0F1-767A-4788-B910-C8CA9F2164BF}" type="presOf" srcId="{18C5FC92-EC25-4903-A37B-68D10D9474E0}" destId="{B95AE7A5-50D9-4AEE-B542-BE43ECD0FA97}" srcOrd="0" destOrd="0" presId="urn:microsoft.com/office/officeart/2008/layout/PictureGrid"/>
    <dgm:cxn modelId="{8628E891-D14A-408D-AE08-71FE2C76B890}" srcId="{F432C9C0-082D-4A1B-BF06-8D4E85A989A1}" destId="{18C5FC92-EC25-4903-A37B-68D10D9474E0}" srcOrd="0" destOrd="0" parTransId="{866C0E90-228A-42B0-A54D-86FFE6168CBB}" sibTransId="{155103F4-CD3D-4248-AC78-FF82583E620B}"/>
    <dgm:cxn modelId="{524685C5-6D0F-4F94-A9C8-24FFFA067179}" type="presOf" srcId="{F432C9C0-082D-4A1B-BF06-8D4E85A989A1}" destId="{21D2BB23-11E2-4370-8296-E2C40A838588}" srcOrd="0" destOrd="0" presId="urn:microsoft.com/office/officeart/2008/layout/PictureGrid"/>
    <dgm:cxn modelId="{96BD0354-CDB8-483B-94CD-D482F8E5BC20}" type="presParOf" srcId="{21D2BB23-11E2-4370-8296-E2C40A838588}" destId="{74E806A8-5A66-4FCC-9BCA-3F199F2C9B2E}" srcOrd="0" destOrd="0" presId="urn:microsoft.com/office/officeart/2008/layout/PictureGrid"/>
    <dgm:cxn modelId="{3681A3D3-2D60-42C9-B9E7-9F341B90EC85}" type="presParOf" srcId="{74E806A8-5A66-4FCC-9BCA-3F199F2C9B2E}" destId="{B95AE7A5-50D9-4AEE-B542-BE43ECD0FA97}" srcOrd="0" destOrd="0" presId="urn:microsoft.com/office/officeart/2008/layout/PictureGrid"/>
    <dgm:cxn modelId="{5B2BCE60-BAEE-4739-B119-2AC7377E4CD5}" type="presParOf" srcId="{74E806A8-5A66-4FCC-9BCA-3F199F2C9B2E}" destId="{EFE30E72-FCF0-4AA5-B349-F5FCACE2EDCD}" srcOrd="1" destOrd="0" presId="urn:microsoft.com/office/officeart/2008/layout/PictureGrid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AE7A5-50D9-4AEE-B542-BE43ECD0FA97}">
      <dsp:nvSpPr>
        <dsp:cNvPr id="0" name=""/>
        <dsp:cNvSpPr/>
      </dsp:nvSpPr>
      <dsp:spPr>
        <a:xfrm>
          <a:off x="3945412" y="1665501"/>
          <a:ext cx="5262232" cy="789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7640" rIns="167640" bIns="0" numCol="1" spcCol="1270" anchor="b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4400" kern="1200"/>
        </a:p>
      </dsp:txBody>
      <dsp:txXfrm>
        <a:off x="3945412" y="1665501"/>
        <a:ext cx="5262232" cy="789334"/>
      </dsp:txXfrm>
    </dsp:sp>
    <dsp:sp modelId="{EFE30E72-FCF0-4AA5-B349-F5FCACE2EDCD}">
      <dsp:nvSpPr>
        <dsp:cNvPr id="0" name=""/>
        <dsp:cNvSpPr/>
      </dsp:nvSpPr>
      <dsp:spPr>
        <a:xfrm>
          <a:off x="0" y="47469"/>
          <a:ext cx="12639673" cy="71631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80EA85-3F4C-467C-B3D0-9A8467A9D162}">
      <dsp:nvSpPr>
        <dsp:cNvPr id="0" name=""/>
        <dsp:cNvSpPr/>
      </dsp:nvSpPr>
      <dsp:spPr>
        <a:xfrm>
          <a:off x="0" y="0"/>
          <a:ext cx="1399235" cy="1431375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1000" r="-41000"/>
          </a:stretch>
        </a:blipFill>
        <a:ln w="12700" cap="flat" cmpd="sng" algn="ctr">
          <a:solidFill>
            <a:schemeClr val="bg1">
              <a:lumMod val="6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44A22-792A-41D7-9936-6C150E876FC9}">
      <dsp:nvSpPr>
        <dsp:cNvPr id="0" name=""/>
        <dsp:cNvSpPr/>
      </dsp:nvSpPr>
      <dsp:spPr>
        <a:xfrm>
          <a:off x="475739" y="737375"/>
          <a:ext cx="447755" cy="23087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600" kern="1200"/>
        </a:p>
      </dsp:txBody>
      <dsp:txXfrm>
        <a:off x="475739" y="737375"/>
        <a:ext cx="447755" cy="23087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80EA85-3F4C-467C-B3D0-9A8467A9D162}">
      <dsp:nvSpPr>
        <dsp:cNvPr id="0" name=""/>
        <dsp:cNvSpPr/>
      </dsp:nvSpPr>
      <dsp:spPr>
        <a:xfrm>
          <a:off x="0" y="0"/>
          <a:ext cx="1399235" cy="143137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1000" r="-61000"/>
          </a:stretch>
        </a:blipFill>
        <a:ln w="12700" cap="flat" cmpd="sng" algn="ctr">
          <a:solidFill>
            <a:schemeClr val="bg1">
              <a:lumMod val="6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44A22-792A-41D7-9936-6C150E876FC9}">
      <dsp:nvSpPr>
        <dsp:cNvPr id="0" name=""/>
        <dsp:cNvSpPr/>
      </dsp:nvSpPr>
      <dsp:spPr>
        <a:xfrm>
          <a:off x="475739" y="737375"/>
          <a:ext cx="447755" cy="23087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600" kern="1200"/>
        </a:p>
      </dsp:txBody>
      <dsp:txXfrm>
        <a:off x="475739" y="737375"/>
        <a:ext cx="447755" cy="23087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80EA85-3F4C-467C-B3D0-9A8467A9D162}">
      <dsp:nvSpPr>
        <dsp:cNvPr id="0" name=""/>
        <dsp:cNvSpPr/>
      </dsp:nvSpPr>
      <dsp:spPr>
        <a:xfrm>
          <a:off x="0" y="0"/>
          <a:ext cx="1399235" cy="143137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12700" cap="flat" cmpd="sng" algn="ctr">
          <a:solidFill>
            <a:schemeClr val="bg1">
              <a:lumMod val="6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44A22-792A-41D7-9936-6C150E876FC9}">
      <dsp:nvSpPr>
        <dsp:cNvPr id="0" name=""/>
        <dsp:cNvSpPr/>
      </dsp:nvSpPr>
      <dsp:spPr>
        <a:xfrm>
          <a:off x="475739" y="737375"/>
          <a:ext cx="447755" cy="23087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600" kern="1200"/>
        </a:p>
      </dsp:txBody>
      <dsp:txXfrm>
        <a:off x="475739" y="737375"/>
        <a:ext cx="447755" cy="23087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AE7A5-50D9-4AEE-B542-BE43ECD0FA97}">
      <dsp:nvSpPr>
        <dsp:cNvPr id="0" name=""/>
        <dsp:cNvSpPr/>
      </dsp:nvSpPr>
      <dsp:spPr>
        <a:xfrm>
          <a:off x="3945412" y="1665501"/>
          <a:ext cx="5262232" cy="789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7640" rIns="167640" bIns="0" numCol="1" spcCol="1270" anchor="b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4400" kern="1200"/>
        </a:p>
      </dsp:txBody>
      <dsp:txXfrm>
        <a:off x="3945412" y="1665501"/>
        <a:ext cx="5262232" cy="789334"/>
      </dsp:txXfrm>
    </dsp:sp>
    <dsp:sp modelId="{EFE30E72-FCF0-4AA5-B349-F5FCACE2EDCD}">
      <dsp:nvSpPr>
        <dsp:cNvPr id="0" name=""/>
        <dsp:cNvSpPr/>
      </dsp:nvSpPr>
      <dsp:spPr>
        <a:xfrm>
          <a:off x="0" y="47469"/>
          <a:ext cx="12639673" cy="71631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AE7A5-50D9-4AEE-B542-BE43ECD0FA97}">
      <dsp:nvSpPr>
        <dsp:cNvPr id="0" name=""/>
        <dsp:cNvSpPr/>
      </dsp:nvSpPr>
      <dsp:spPr>
        <a:xfrm>
          <a:off x="3945412" y="1665501"/>
          <a:ext cx="5262232" cy="789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7640" rIns="167640" bIns="0" numCol="1" spcCol="1270" anchor="b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4400" kern="1200"/>
        </a:p>
      </dsp:txBody>
      <dsp:txXfrm>
        <a:off x="3945412" y="1665501"/>
        <a:ext cx="5262232" cy="789334"/>
      </dsp:txXfrm>
    </dsp:sp>
    <dsp:sp modelId="{EFE30E72-FCF0-4AA5-B349-F5FCACE2EDCD}">
      <dsp:nvSpPr>
        <dsp:cNvPr id="0" name=""/>
        <dsp:cNvSpPr/>
      </dsp:nvSpPr>
      <dsp:spPr>
        <a:xfrm>
          <a:off x="0" y="94939"/>
          <a:ext cx="12639673" cy="71631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AE7A5-50D9-4AEE-B542-BE43ECD0FA97}">
      <dsp:nvSpPr>
        <dsp:cNvPr id="0" name=""/>
        <dsp:cNvSpPr/>
      </dsp:nvSpPr>
      <dsp:spPr>
        <a:xfrm>
          <a:off x="3945412" y="1665501"/>
          <a:ext cx="5262232" cy="789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7640" rIns="167640" bIns="0" numCol="1" spcCol="1270" anchor="b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4400" kern="1200"/>
        </a:p>
      </dsp:txBody>
      <dsp:txXfrm>
        <a:off x="3945412" y="1665501"/>
        <a:ext cx="5262232" cy="789334"/>
      </dsp:txXfrm>
    </dsp:sp>
    <dsp:sp modelId="{EFE30E72-FCF0-4AA5-B349-F5FCACE2EDCD}">
      <dsp:nvSpPr>
        <dsp:cNvPr id="0" name=""/>
        <dsp:cNvSpPr/>
      </dsp:nvSpPr>
      <dsp:spPr>
        <a:xfrm>
          <a:off x="0" y="94939"/>
          <a:ext cx="12639673" cy="71631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8000" b="-3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AE7A5-50D9-4AEE-B542-BE43ECD0FA97}">
      <dsp:nvSpPr>
        <dsp:cNvPr id="0" name=""/>
        <dsp:cNvSpPr/>
      </dsp:nvSpPr>
      <dsp:spPr>
        <a:xfrm>
          <a:off x="3945412" y="1665501"/>
          <a:ext cx="5262232" cy="789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7640" rIns="167640" bIns="0" numCol="1" spcCol="1270" anchor="b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4400" kern="1200"/>
        </a:p>
      </dsp:txBody>
      <dsp:txXfrm>
        <a:off x="3945412" y="1665501"/>
        <a:ext cx="5262232" cy="789334"/>
      </dsp:txXfrm>
    </dsp:sp>
    <dsp:sp modelId="{EFE30E72-FCF0-4AA5-B349-F5FCACE2EDCD}">
      <dsp:nvSpPr>
        <dsp:cNvPr id="0" name=""/>
        <dsp:cNvSpPr/>
      </dsp:nvSpPr>
      <dsp:spPr>
        <a:xfrm>
          <a:off x="0" y="94939"/>
          <a:ext cx="12639673" cy="71631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AE7A5-50D9-4AEE-B542-BE43ECD0FA97}">
      <dsp:nvSpPr>
        <dsp:cNvPr id="0" name=""/>
        <dsp:cNvSpPr/>
      </dsp:nvSpPr>
      <dsp:spPr>
        <a:xfrm>
          <a:off x="3945412" y="1665501"/>
          <a:ext cx="5262232" cy="789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7640" rIns="167640" bIns="0" numCol="1" spcCol="1270" anchor="b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4400" kern="1200"/>
        </a:p>
      </dsp:txBody>
      <dsp:txXfrm>
        <a:off x="3945412" y="1665501"/>
        <a:ext cx="5262232" cy="789334"/>
      </dsp:txXfrm>
    </dsp:sp>
    <dsp:sp modelId="{EFE30E72-FCF0-4AA5-B349-F5FCACE2EDCD}">
      <dsp:nvSpPr>
        <dsp:cNvPr id="0" name=""/>
        <dsp:cNvSpPr/>
      </dsp:nvSpPr>
      <dsp:spPr>
        <a:xfrm>
          <a:off x="0" y="84200"/>
          <a:ext cx="12639673" cy="71631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AE7A5-50D9-4AEE-B542-BE43ECD0FA97}">
      <dsp:nvSpPr>
        <dsp:cNvPr id="0" name=""/>
        <dsp:cNvSpPr/>
      </dsp:nvSpPr>
      <dsp:spPr>
        <a:xfrm>
          <a:off x="3945412" y="1665501"/>
          <a:ext cx="5262232" cy="789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7640" rIns="167640" bIns="0" numCol="1" spcCol="1270" anchor="b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4400" kern="1200"/>
        </a:p>
      </dsp:txBody>
      <dsp:txXfrm>
        <a:off x="3945412" y="1665501"/>
        <a:ext cx="5262232" cy="789334"/>
      </dsp:txXfrm>
    </dsp:sp>
    <dsp:sp modelId="{EFE30E72-FCF0-4AA5-B349-F5FCACE2EDCD}">
      <dsp:nvSpPr>
        <dsp:cNvPr id="0" name=""/>
        <dsp:cNvSpPr/>
      </dsp:nvSpPr>
      <dsp:spPr>
        <a:xfrm>
          <a:off x="0" y="94939"/>
          <a:ext cx="12639673" cy="71631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AE7A5-50D9-4AEE-B542-BE43ECD0FA97}">
      <dsp:nvSpPr>
        <dsp:cNvPr id="0" name=""/>
        <dsp:cNvSpPr/>
      </dsp:nvSpPr>
      <dsp:spPr>
        <a:xfrm>
          <a:off x="3945412" y="1665501"/>
          <a:ext cx="5262232" cy="789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7640" rIns="167640" bIns="0" numCol="1" spcCol="1270" anchor="b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4400" kern="1200"/>
        </a:p>
      </dsp:txBody>
      <dsp:txXfrm>
        <a:off x="3945412" y="1665501"/>
        <a:ext cx="5262232" cy="789334"/>
      </dsp:txXfrm>
    </dsp:sp>
    <dsp:sp modelId="{EFE30E72-FCF0-4AA5-B349-F5FCACE2EDCD}">
      <dsp:nvSpPr>
        <dsp:cNvPr id="0" name=""/>
        <dsp:cNvSpPr/>
      </dsp:nvSpPr>
      <dsp:spPr>
        <a:xfrm>
          <a:off x="0" y="47469"/>
          <a:ext cx="12639673" cy="71631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AE7A5-50D9-4AEE-B542-BE43ECD0FA97}">
      <dsp:nvSpPr>
        <dsp:cNvPr id="0" name=""/>
        <dsp:cNvSpPr/>
      </dsp:nvSpPr>
      <dsp:spPr>
        <a:xfrm>
          <a:off x="3945412" y="1665501"/>
          <a:ext cx="5262232" cy="789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7640" rIns="167640" bIns="0" numCol="1" spcCol="1270" anchor="b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4400" kern="1200"/>
        </a:p>
      </dsp:txBody>
      <dsp:txXfrm>
        <a:off x="3945412" y="1665501"/>
        <a:ext cx="5262232" cy="789334"/>
      </dsp:txXfrm>
    </dsp:sp>
    <dsp:sp modelId="{EFE30E72-FCF0-4AA5-B349-F5FCACE2EDCD}">
      <dsp:nvSpPr>
        <dsp:cNvPr id="0" name=""/>
        <dsp:cNvSpPr/>
      </dsp:nvSpPr>
      <dsp:spPr>
        <a:xfrm>
          <a:off x="0" y="47469"/>
          <a:ext cx="12639673" cy="71631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AE7A5-50D9-4AEE-B542-BE43ECD0FA97}">
      <dsp:nvSpPr>
        <dsp:cNvPr id="0" name=""/>
        <dsp:cNvSpPr/>
      </dsp:nvSpPr>
      <dsp:spPr>
        <a:xfrm>
          <a:off x="3945412" y="1665501"/>
          <a:ext cx="5262232" cy="789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7640" rIns="167640" bIns="0" numCol="1" spcCol="1270" anchor="b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4400" kern="1200"/>
        </a:p>
      </dsp:txBody>
      <dsp:txXfrm>
        <a:off x="3945412" y="1665501"/>
        <a:ext cx="5262232" cy="789334"/>
      </dsp:txXfrm>
    </dsp:sp>
    <dsp:sp modelId="{EFE30E72-FCF0-4AA5-B349-F5FCACE2EDCD}">
      <dsp:nvSpPr>
        <dsp:cNvPr id="0" name=""/>
        <dsp:cNvSpPr/>
      </dsp:nvSpPr>
      <dsp:spPr>
        <a:xfrm>
          <a:off x="0" y="84200"/>
          <a:ext cx="12639673" cy="71631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AE7A5-50D9-4AEE-B542-BE43ECD0FA97}">
      <dsp:nvSpPr>
        <dsp:cNvPr id="0" name=""/>
        <dsp:cNvSpPr/>
      </dsp:nvSpPr>
      <dsp:spPr>
        <a:xfrm>
          <a:off x="3945412" y="1665501"/>
          <a:ext cx="5262232" cy="789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7640" rIns="167640" bIns="0" numCol="1" spcCol="1270" anchor="b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4400" kern="1200"/>
        </a:p>
      </dsp:txBody>
      <dsp:txXfrm>
        <a:off x="3945412" y="1665501"/>
        <a:ext cx="5262232" cy="789334"/>
      </dsp:txXfrm>
    </dsp:sp>
    <dsp:sp modelId="{EFE30E72-FCF0-4AA5-B349-F5FCACE2EDCD}">
      <dsp:nvSpPr>
        <dsp:cNvPr id="0" name=""/>
        <dsp:cNvSpPr/>
      </dsp:nvSpPr>
      <dsp:spPr>
        <a:xfrm>
          <a:off x="0" y="50679"/>
          <a:ext cx="12639673" cy="71631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8000" b="-3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80EA85-3F4C-467C-B3D0-9A8467A9D162}">
      <dsp:nvSpPr>
        <dsp:cNvPr id="0" name=""/>
        <dsp:cNvSpPr/>
      </dsp:nvSpPr>
      <dsp:spPr>
        <a:xfrm>
          <a:off x="0" y="0"/>
          <a:ext cx="1399235" cy="1431375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bg1">
              <a:lumMod val="6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44A22-792A-41D7-9936-6C150E876FC9}">
      <dsp:nvSpPr>
        <dsp:cNvPr id="0" name=""/>
        <dsp:cNvSpPr/>
      </dsp:nvSpPr>
      <dsp:spPr>
        <a:xfrm>
          <a:off x="475739" y="737375"/>
          <a:ext cx="447755" cy="23087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600" kern="1200"/>
        </a:p>
      </dsp:txBody>
      <dsp:txXfrm>
        <a:off x="475739" y="737375"/>
        <a:ext cx="447755" cy="23087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AE7A5-50D9-4AEE-B542-BE43ECD0FA97}">
      <dsp:nvSpPr>
        <dsp:cNvPr id="0" name=""/>
        <dsp:cNvSpPr/>
      </dsp:nvSpPr>
      <dsp:spPr>
        <a:xfrm>
          <a:off x="3945412" y="1665501"/>
          <a:ext cx="5262232" cy="789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7640" rIns="167640" bIns="0" numCol="1" spcCol="1270" anchor="b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4400" kern="1200"/>
        </a:p>
      </dsp:txBody>
      <dsp:txXfrm>
        <a:off x="3945412" y="1665501"/>
        <a:ext cx="5262232" cy="789334"/>
      </dsp:txXfrm>
    </dsp:sp>
    <dsp:sp modelId="{EFE30E72-FCF0-4AA5-B349-F5FCACE2EDCD}">
      <dsp:nvSpPr>
        <dsp:cNvPr id="0" name=""/>
        <dsp:cNvSpPr/>
      </dsp:nvSpPr>
      <dsp:spPr>
        <a:xfrm>
          <a:off x="0" y="94939"/>
          <a:ext cx="12639673" cy="71631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AE7A5-50D9-4AEE-B542-BE43ECD0FA97}">
      <dsp:nvSpPr>
        <dsp:cNvPr id="0" name=""/>
        <dsp:cNvSpPr/>
      </dsp:nvSpPr>
      <dsp:spPr>
        <a:xfrm>
          <a:off x="3945412" y="1665501"/>
          <a:ext cx="5262232" cy="789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7640" rIns="167640" bIns="0" numCol="1" spcCol="1270" anchor="b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4400" kern="1200"/>
        </a:p>
      </dsp:txBody>
      <dsp:txXfrm>
        <a:off x="3945412" y="1665501"/>
        <a:ext cx="5262232" cy="789334"/>
      </dsp:txXfrm>
    </dsp:sp>
    <dsp:sp modelId="{EFE30E72-FCF0-4AA5-B349-F5FCACE2EDCD}">
      <dsp:nvSpPr>
        <dsp:cNvPr id="0" name=""/>
        <dsp:cNvSpPr/>
      </dsp:nvSpPr>
      <dsp:spPr>
        <a:xfrm>
          <a:off x="0" y="94939"/>
          <a:ext cx="12639673" cy="7163109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6B99-1EF8-48E1-8A36-86300E4949E7}" type="datetimeFigureOut">
              <a:rPr lang="id-ID" smtClean="0"/>
              <a:t>19/06/2020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2099-5C12-4674-AEA6-25C39659A06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62382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 advTm="2105">
        <p:pull/>
      </p:transition>
    </mc:Choice>
    <mc:Fallback>
      <p:transition spd="slow" advTm="2105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6B99-1EF8-48E1-8A36-86300E4949E7}" type="datetimeFigureOut">
              <a:rPr lang="id-ID" smtClean="0"/>
              <a:t>19/06/2020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2099-5C12-4674-AEA6-25C39659A06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83643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 advTm="2105">
        <p:pull/>
      </p:transition>
    </mc:Choice>
    <mc:Fallback>
      <p:transition spd="slow" advTm="2105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6B99-1EF8-48E1-8A36-86300E4949E7}" type="datetimeFigureOut">
              <a:rPr lang="id-ID" smtClean="0"/>
              <a:t>19/06/2020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2099-5C12-4674-AEA6-25C39659A06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38535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 advTm="2105">
        <p:pull/>
      </p:transition>
    </mc:Choice>
    <mc:Fallback>
      <p:transition spd="slow" advTm="2105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6B99-1EF8-48E1-8A36-86300E4949E7}" type="datetimeFigureOut">
              <a:rPr lang="id-ID" smtClean="0"/>
              <a:t>19/06/2020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2099-5C12-4674-AEA6-25C39659A06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49449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 advTm="2105">
        <p:pull/>
      </p:transition>
    </mc:Choice>
    <mc:Fallback>
      <p:transition spd="slow" advTm="2105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6B99-1EF8-48E1-8A36-86300E4949E7}" type="datetimeFigureOut">
              <a:rPr lang="id-ID" smtClean="0"/>
              <a:t>19/06/2020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2099-5C12-4674-AEA6-25C39659A06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3782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 advTm="2105">
        <p:pull/>
      </p:transition>
    </mc:Choice>
    <mc:Fallback>
      <p:transition spd="slow" advTm="2105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6B99-1EF8-48E1-8A36-86300E4949E7}" type="datetimeFigureOut">
              <a:rPr lang="id-ID" smtClean="0"/>
              <a:t>19/06/2020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2099-5C12-4674-AEA6-25C39659A06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29409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 advTm="2105">
        <p:pull/>
      </p:transition>
    </mc:Choice>
    <mc:Fallback>
      <p:transition spd="slow" advTm="2105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6B99-1EF8-48E1-8A36-86300E4949E7}" type="datetimeFigureOut">
              <a:rPr lang="id-ID" smtClean="0"/>
              <a:t>19/06/2020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2099-5C12-4674-AEA6-25C39659A06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54535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 advTm="2105">
        <p:pull/>
      </p:transition>
    </mc:Choice>
    <mc:Fallback>
      <p:transition spd="slow" advTm="2105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6B99-1EF8-48E1-8A36-86300E4949E7}" type="datetimeFigureOut">
              <a:rPr lang="id-ID" smtClean="0"/>
              <a:t>19/06/2020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2099-5C12-4674-AEA6-25C39659A06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63025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 advTm="2105">
        <p:pull/>
      </p:transition>
    </mc:Choice>
    <mc:Fallback>
      <p:transition spd="slow" advTm="2105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6B99-1EF8-48E1-8A36-86300E4949E7}" type="datetimeFigureOut">
              <a:rPr lang="id-ID" smtClean="0"/>
              <a:t>19/06/2020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2099-5C12-4674-AEA6-25C39659A06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6253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 advTm="2105">
        <p:pull/>
      </p:transition>
    </mc:Choice>
    <mc:Fallback>
      <p:transition spd="slow" advTm="2105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6B99-1EF8-48E1-8A36-86300E4949E7}" type="datetimeFigureOut">
              <a:rPr lang="id-ID" smtClean="0"/>
              <a:t>19/06/2020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2099-5C12-4674-AEA6-25C39659A06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51525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 advTm="2105">
        <p:pull/>
      </p:transition>
    </mc:Choice>
    <mc:Fallback>
      <p:transition spd="slow" advTm="2105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6B99-1EF8-48E1-8A36-86300E4949E7}" type="datetimeFigureOut">
              <a:rPr lang="id-ID" smtClean="0"/>
              <a:t>19/06/2020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2099-5C12-4674-AEA6-25C39659A06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8810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 advTm="2105">
        <p:pull/>
      </p:transition>
    </mc:Choice>
    <mc:Fallback>
      <p:transition spd="slow" advTm="2105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C6B99-1EF8-48E1-8A36-86300E4949E7}" type="datetimeFigureOut">
              <a:rPr lang="id-ID" smtClean="0"/>
              <a:t>19/06/2020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82099-5C12-4674-AEA6-25C39659A06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1705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0000" advTm="2105">
        <p:pull/>
      </p:transition>
    </mc:Choice>
    <mc:Fallback>
      <p:transition spd="slow" advTm="2105">
        <p:pull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13" Type="http://schemas.openxmlformats.org/officeDocument/2006/relationships/diagramLayout" Target="../diagrams/layout11.xml"/><Relationship Id="rId18" Type="http://schemas.openxmlformats.org/officeDocument/2006/relationships/diagramLayout" Target="../diagrams/layout12.xml"/><Relationship Id="rId3" Type="http://schemas.openxmlformats.org/officeDocument/2006/relationships/diagramLayout" Target="../diagrams/layout9.xml"/><Relationship Id="rId21" Type="http://schemas.microsoft.com/office/2007/relationships/diagramDrawing" Target="../diagrams/drawing12.xml"/><Relationship Id="rId7" Type="http://schemas.openxmlformats.org/officeDocument/2006/relationships/diagramData" Target="../diagrams/data10.xml"/><Relationship Id="rId12" Type="http://schemas.openxmlformats.org/officeDocument/2006/relationships/diagramData" Target="../diagrams/data11.xml"/><Relationship Id="rId17" Type="http://schemas.openxmlformats.org/officeDocument/2006/relationships/diagramData" Target="../diagrams/data12.xml"/><Relationship Id="rId2" Type="http://schemas.openxmlformats.org/officeDocument/2006/relationships/diagramData" Target="../diagrams/data9.xml"/><Relationship Id="rId16" Type="http://schemas.microsoft.com/office/2007/relationships/diagramDrawing" Target="../diagrams/drawing11.xml"/><Relationship Id="rId20" Type="http://schemas.openxmlformats.org/officeDocument/2006/relationships/diagramColors" Target="../diagrams/colors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5" Type="http://schemas.openxmlformats.org/officeDocument/2006/relationships/diagramColors" Target="../diagrams/colors11.xml"/><Relationship Id="rId10" Type="http://schemas.openxmlformats.org/officeDocument/2006/relationships/diagramColors" Target="../diagrams/colors10.xml"/><Relationship Id="rId19" Type="http://schemas.openxmlformats.org/officeDocument/2006/relationships/diagramQuickStyle" Target="../diagrams/quickStyle12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Relationship Id="rId1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Layout" Target="../diagrams/layout17.xml"/><Relationship Id="rId7" Type="http://schemas.openxmlformats.org/officeDocument/2006/relationships/image" Target="../media/image20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232400" y="2794000"/>
            <a:ext cx="1727200" cy="1727200"/>
          </a:xfrm>
          <a:prstGeom prst="ellipse">
            <a:avLst/>
          </a:prstGeom>
          <a:solidFill>
            <a:srgbClr val="3FDB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Oval 6"/>
          <p:cNvSpPr/>
          <p:nvPr/>
        </p:nvSpPr>
        <p:spPr>
          <a:xfrm>
            <a:off x="5232400" y="2794000"/>
            <a:ext cx="1727200" cy="1727200"/>
          </a:xfrm>
          <a:prstGeom prst="ellipse">
            <a:avLst/>
          </a:prstGeom>
          <a:solidFill>
            <a:srgbClr val="50EB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Oval 7"/>
          <p:cNvSpPr/>
          <p:nvPr/>
        </p:nvSpPr>
        <p:spPr>
          <a:xfrm>
            <a:off x="5232400" y="2794000"/>
            <a:ext cx="1727200" cy="1727200"/>
          </a:xfrm>
          <a:prstGeom prst="ellipse">
            <a:avLst/>
          </a:prstGeom>
          <a:solidFill>
            <a:srgbClr val="59F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Oval Callout 8"/>
          <p:cNvSpPr/>
          <p:nvPr/>
        </p:nvSpPr>
        <p:spPr>
          <a:xfrm>
            <a:off x="5232400" y="2795592"/>
            <a:ext cx="1727200" cy="1727200"/>
          </a:xfrm>
          <a:prstGeom prst="wedgeEllipseCallout">
            <a:avLst>
              <a:gd name="adj1" fmla="val 123"/>
              <a:gd name="adj2" fmla="val 55343"/>
            </a:avLst>
          </a:prstGeom>
          <a:solidFill>
            <a:srgbClr val="28C9BA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0" name="TextBox 9"/>
          <p:cNvSpPr txBox="1"/>
          <p:nvPr/>
        </p:nvSpPr>
        <p:spPr>
          <a:xfrm>
            <a:off x="5406283" y="3506274"/>
            <a:ext cx="14542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PJOK</a:t>
            </a:r>
            <a:endParaRPr lang="id-ID" sz="4400" dirty="0">
              <a:solidFill>
                <a:schemeClr val="bg1"/>
              </a:solidFill>
              <a:latin typeface="GeosansLight" panose="02000603020000020003" pitchFamily="2" charset="0"/>
            </a:endParaRPr>
          </a:p>
        </p:txBody>
      </p:sp>
      <p:sp>
        <p:nvSpPr>
          <p:cNvPr id="12" name="Oval Callout 11"/>
          <p:cNvSpPr/>
          <p:nvPr/>
        </p:nvSpPr>
        <p:spPr>
          <a:xfrm>
            <a:off x="3505199" y="4871639"/>
            <a:ext cx="5059251" cy="1184414"/>
          </a:xfrm>
          <a:prstGeom prst="wedgeEllipseCallout">
            <a:avLst>
              <a:gd name="adj1" fmla="val 123"/>
              <a:gd name="adj2" fmla="val 55343"/>
            </a:avLst>
          </a:prstGeom>
          <a:solidFill>
            <a:srgbClr val="28C9BA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1" name="TextBox 10"/>
          <p:cNvSpPr txBox="1"/>
          <p:nvPr/>
        </p:nvSpPr>
        <p:spPr>
          <a:xfrm>
            <a:off x="3731418" y="5094514"/>
            <a:ext cx="4729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latin typeface="GeosansLight" panose="02000603020000020003" pitchFamily="2" charset="0"/>
              </a:rPr>
              <a:t>Pendidikan</a:t>
            </a:r>
            <a:r>
              <a:rPr lang="en-US" dirty="0" smtClean="0"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latin typeface="GeosansLight" panose="02000603020000020003" pitchFamily="2" charset="0"/>
              </a:rPr>
              <a:t>Jasmani,Olahraga</a:t>
            </a:r>
            <a:r>
              <a:rPr lang="en-US" dirty="0" smtClean="0">
                <a:latin typeface="GeosansLight" panose="02000603020000020003" pitchFamily="2" charset="0"/>
              </a:rPr>
              <a:t> Dan </a:t>
            </a:r>
            <a:r>
              <a:rPr lang="en-US" dirty="0" err="1" smtClean="0">
                <a:latin typeface="GeosansLight" panose="02000603020000020003" pitchFamily="2" charset="0"/>
              </a:rPr>
              <a:t>Kesehatan</a:t>
            </a:r>
            <a:endParaRPr lang="id-ID" dirty="0">
              <a:latin typeface="GeosansLight" panose="020006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883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31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grpId="0" nodeType="withEffect">
                                  <p:stCondLst>
                                    <p:cond delay="17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25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" accel="100000" fill="hold">
                                          <p:stCondLst>
                                            <p:cond delay="2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/>
      <p:bldP spid="12" grpId="0" animBg="1"/>
      <p:bldP spid="11" grpId="0"/>
    </p:bldLst>
  </p:timing>
  <p:extLst mod="1">
    <p:ext uri="{E180D4A7-C9FB-4DFB-919C-405C955672EB}">
      <p14:showEvtLst xmlns:p14="http://schemas.microsoft.com/office/powerpoint/2010/main">
        <p14:playEvt time="0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tx1">
              <a:lumMod val="65000"/>
              <a:lumOff val="35000"/>
            </a:schemeClr>
          </a:fgClr>
          <a:bgClr>
            <a:schemeClr val="tx1">
              <a:lumMod val="75000"/>
              <a:lumOff val="2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45878" y="508474"/>
            <a:ext cx="4881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Teknik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tanpa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bola ( </a:t>
            </a:r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teknik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badan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)</a:t>
            </a:r>
            <a:r>
              <a:rPr lang="id-ID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</a:t>
            </a:r>
            <a:endParaRPr lang="id-ID" sz="2400" dirty="0">
              <a:solidFill>
                <a:schemeClr val="bg1"/>
              </a:solidFill>
              <a:latin typeface="Gobold Bold" panose="020005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07373" y="1247931"/>
            <a:ext cx="77940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Teknik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badan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adalah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cara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pemain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menguasai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gerak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tubuh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nya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dalam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permainan,yang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menyangkut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cara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berlari,cara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melompat,dan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cara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gerak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tipu</a:t>
            </a:r>
            <a:endParaRPr lang="id-ID" sz="2400" dirty="0">
              <a:solidFill>
                <a:srgbClr val="FD6651"/>
              </a:solidFill>
              <a:latin typeface="GeosansLight" panose="02000603020000020003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36425" y="1037844"/>
            <a:ext cx="1944000" cy="36000"/>
          </a:xfrm>
          <a:prstGeom prst="rect">
            <a:avLst/>
          </a:prstGeom>
          <a:solidFill>
            <a:srgbClr val="FD6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TextBox 7"/>
          <p:cNvSpPr txBox="1"/>
          <p:nvPr/>
        </p:nvSpPr>
        <p:spPr>
          <a:xfrm>
            <a:off x="1543730" y="2425297"/>
            <a:ext cx="2855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Teknik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dengan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bola</a:t>
            </a:r>
            <a:endParaRPr lang="id-ID" sz="2400" dirty="0">
              <a:solidFill>
                <a:schemeClr val="bg1"/>
              </a:solidFill>
              <a:latin typeface="Gobold Bold" panose="020005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34277" y="2903151"/>
            <a:ext cx="1944000" cy="36000"/>
          </a:xfrm>
          <a:prstGeom prst="rect">
            <a:avLst/>
          </a:prstGeom>
          <a:solidFill>
            <a:srgbClr val="FD6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TextBox 9"/>
          <p:cNvSpPr txBox="1"/>
          <p:nvPr/>
        </p:nvSpPr>
        <p:spPr>
          <a:xfrm>
            <a:off x="3407372" y="3177616"/>
            <a:ext cx="77940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Teknik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latihan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menggunakan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bola.teknik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menendang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bola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merupakan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faktor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utama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dan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terpenting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dalam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permainan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sepak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bola.teknika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memerlukan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kemampuan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mengukur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jarak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dan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arah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.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Oleh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karena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itu,seorang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pemain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yang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hendak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menendang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bola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harus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dapat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mengukur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sejauh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mana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tendangannya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dapat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dicapai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dan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ke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arah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manakah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bola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akan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FD6651"/>
                </a:solidFill>
                <a:latin typeface="GeosansLight" panose="02000603020000020003" pitchFamily="2" charset="0"/>
              </a:rPr>
              <a:t>ditujukan</a:t>
            </a:r>
            <a:r>
              <a:rPr lang="en-US" sz="2400" dirty="0" smtClean="0">
                <a:solidFill>
                  <a:srgbClr val="FD6651"/>
                </a:solidFill>
                <a:latin typeface="GeosansLight" panose="02000603020000020003" pitchFamily="2" charset="0"/>
              </a:rPr>
              <a:t> .</a:t>
            </a:r>
          </a:p>
          <a:p>
            <a:endParaRPr lang="id-ID" sz="2400" dirty="0">
              <a:solidFill>
                <a:srgbClr val="FD6651"/>
              </a:solidFill>
              <a:latin typeface="GeosansLight" panose="020006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917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/>
      <p:bldP spid="9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tx1">
              <a:lumMod val="65000"/>
              <a:lumOff val="35000"/>
            </a:schemeClr>
          </a:fgClr>
          <a:bgClr>
            <a:schemeClr val="tx1">
              <a:lumMod val="75000"/>
              <a:lumOff val="2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07373" y="1222173"/>
            <a:ext cx="77940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Menendang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dengan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kaki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bagian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dalam</a:t>
            </a:r>
            <a:endParaRPr lang="en-US" sz="2400" dirty="0" smtClean="0">
              <a:solidFill>
                <a:srgbClr val="28C9BA"/>
              </a:solidFill>
              <a:latin typeface="GeosansLight" panose="02000603020000020003" pitchFamily="2" charset="0"/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Menendang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dengan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punggung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kaki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Menendang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dengan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kaki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bagian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luar</a:t>
            </a:r>
            <a:endParaRPr lang="id-ID" sz="2400" dirty="0">
              <a:solidFill>
                <a:srgbClr val="28C9BA"/>
              </a:solidFill>
              <a:latin typeface="GeosansLight" panose="02000603020000020003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36425" y="973449"/>
            <a:ext cx="1944000" cy="36000"/>
          </a:xfrm>
          <a:prstGeom prst="rect">
            <a:avLst/>
          </a:prstGeom>
          <a:solidFill>
            <a:srgbClr val="28C9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TextBox 7"/>
          <p:cNvSpPr txBox="1"/>
          <p:nvPr/>
        </p:nvSpPr>
        <p:spPr>
          <a:xfrm>
            <a:off x="1545879" y="405422"/>
            <a:ext cx="584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Contoh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teknik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menendang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dengan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bola :</a:t>
            </a:r>
            <a:r>
              <a:rPr lang="id-ID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</a:t>
            </a:r>
            <a:endParaRPr lang="id-ID" sz="2400" dirty="0">
              <a:solidFill>
                <a:schemeClr val="bg1"/>
              </a:solidFill>
              <a:latin typeface="Gobold Bold" panose="020005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30852" y="2605583"/>
            <a:ext cx="3326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Teknik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menahan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bola :</a:t>
            </a:r>
            <a:r>
              <a:rPr lang="id-ID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</a:t>
            </a:r>
            <a:endParaRPr lang="id-ID" sz="2400" dirty="0">
              <a:solidFill>
                <a:schemeClr val="bg1"/>
              </a:solidFill>
              <a:latin typeface="Gobold Bold" panose="020005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34277" y="3134973"/>
            <a:ext cx="1944000" cy="36000"/>
          </a:xfrm>
          <a:prstGeom prst="rect">
            <a:avLst/>
          </a:prstGeom>
          <a:solidFill>
            <a:srgbClr val="28C9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TextBox 9"/>
          <p:cNvSpPr txBox="1"/>
          <p:nvPr/>
        </p:nvSpPr>
        <p:spPr>
          <a:xfrm>
            <a:off x="3405225" y="3319302"/>
            <a:ext cx="77940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Ada 3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jalan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bola yang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masing-masing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yang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memerlukan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cara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tersendiri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untuk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menahan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nya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Bola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menyusur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tanah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( ground ball)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ditahan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dengan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kaki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bagian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dalam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dan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dengan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telapak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kaki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Bola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memantul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( bouncing ball )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ditahan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dengan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kaki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bagian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dalam,dengan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kaki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bagian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luar,telapak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kaki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dan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perut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Dan bola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tinggi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( di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udara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) di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tahan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dengan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 kaki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bagian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dalam,paha,dada,kepala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dan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28C9BA"/>
                </a:solidFill>
                <a:latin typeface="GeosansLight" panose="02000603020000020003" pitchFamily="2" charset="0"/>
              </a:rPr>
              <a:t>punggung</a:t>
            </a:r>
            <a:r>
              <a:rPr lang="en-US" sz="2400" dirty="0" smtClean="0">
                <a:solidFill>
                  <a:srgbClr val="28C9BA"/>
                </a:solidFill>
                <a:latin typeface="GeosansLight" panose="02000603020000020003" pitchFamily="2" charset="0"/>
              </a:rPr>
              <a:t> kaki</a:t>
            </a:r>
            <a:endParaRPr lang="id-ID" sz="2400" dirty="0">
              <a:solidFill>
                <a:srgbClr val="28C9BA"/>
              </a:solidFill>
              <a:latin typeface="GeosansLight" panose="020006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219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5" grpId="0"/>
      <p:bldP spid="9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tx1">
              <a:lumMod val="65000"/>
              <a:lumOff val="35000"/>
            </a:schemeClr>
          </a:fgClr>
          <a:bgClr>
            <a:schemeClr val="tx1">
              <a:lumMod val="75000"/>
              <a:lumOff val="2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07373" y="3166902"/>
            <a:ext cx="81836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Teknik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gerak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tipu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dengan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bola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adalah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seperti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gerak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tipu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dengan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badan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(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gerak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tipu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tanpa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bola )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namun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menggunakan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bola.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Gerak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tipu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ini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bertujuan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untuk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“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menipu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”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sehingga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dapat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melewati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lawan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.</a:t>
            </a:r>
          </a:p>
          <a:p>
            <a:pPr algn="just"/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Pada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umumnya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gerak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tipu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dilakukan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gerakkan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kaki,ayunan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badan</a:t>
            </a:r>
            <a:r>
              <a:rPr lang="en-US" sz="2400" dirty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atau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berhenti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dengan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tiba-tiba</a:t>
            </a:r>
            <a:r>
              <a:rPr lang="en-US" sz="2400" dirty="0">
                <a:solidFill>
                  <a:srgbClr val="CE9AE2"/>
                </a:solidFill>
                <a:latin typeface="GeosansLight" panose="02000603020000020003" pitchFamily="2" charset="0"/>
              </a:rPr>
              <a:t>.</a:t>
            </a:r>
            <a:endParaRPr lang="id-ID" sz="2400" dirty="0">
              <a:solidFill>
                <a:srgbClr val="CE9AE2"/>
              </a:solidFill>
              <a:latin typeface="GeosansLight" panose="02000603020000020003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36425" y="3059847"/>
            <a:ext cx="1944000" cy="36000"/>
          </a:xfrm>
          <a:prstGeom prst="rect">
            <a:avLst/>
          </a:prstGeom>
          <a:solidFill>
            <a:srgbClr val="CE9A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TextBox 7"/>
          <p:cNvSpPr txBox="1"/>
          <p:nvPr/>
        </p:nvSpPr>
        <p:spPr>
          <a:xfrm>
            <a:off x="1545879" y="289511"/>
            <a:ext cx="5317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Teknik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menggiring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bola ( dribbling )</a:t>
            </a:r>
            <a:r>
              <a:rPr lang="id-ID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</a:t>
            </a:r>
            <a:endParaRPr lang="id-ID" sz="2400" dirty="0">
              <a:solidFill>
                <a:schemeClr val="bg1"/>
              </a:solidFill>
              <a:latin typeface="Gobold Bold" panose="020005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5094" y="2566946"/>
            <a:ext cx="4488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Teknik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gerak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tipu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bold Bold" panose="02000500000000000000" pitchFamily="2" charset="0"/>
              </a:rPr>
              <a:t>dengan</a:t>
            </a:r>
            <a:r>
              <a:rPr lang="en-US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bola </a:t>
            </a:r>
            <a:r>
              <a:rPr lang="id-ID" sz="2400" dirty="0" smtClean="0">
                <a:solidFill>
                  <a:schemeClr val="bg1"/>
                </a:solidFill>
                <a:latin typeface="Gobold Bold" panose="02000500000000000000" pitchFamily="2" charset="0"/>
              </a:rPr>
              <a:t> </a:t>
            </a:r>
            <a:endParaRPr lang="id-ID" sz="2400" dirty="0">
              <a:solidFill>
                <a:schemeClr val="bg1"/>
              </a:solidFill>
              <a:latin typeface="Gobold Bold" panose="020005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34277" y="739479"/>
            <a:ext cx="1944000" cy="36000"/>
          </a:xfrm>
          <a:prstGeom prst="rect">
            <a:avLst/>
          </a:prstGeom>
          <a:solidFill>
            <a:srgbClr val="CE9A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TextBox 9"/>
          <p:cNvSpPr txBox="1"/>
          <p:nvPr/>
        </p:nvSpPr>
        <p:spPr>
          <a:xfrm>
            <a:off x="3418104" y="807897"/>
            <a:ext cx="81836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Pada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umumnya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dribbling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dilakukan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dengan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3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cara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,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yaitu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Menggiring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bola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dengan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kaki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bagian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dalam</a:t>
            </a:r>
            <a:endParaRPr lang="en-US" sz="2400" dirty="0" smtClean="0">
              <a:solidFill>
                <a:srgbClr val="CE9AE2"/>
              </a:solidFill>
              <a:latin typeface="GeosansLight" panose="02000603020000020003" pitchFamily="2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Menggiring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bola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dengan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kaki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bagian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luar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Menggiring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bola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dengan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r>
              <a:rPr lang="en-US" sz="2400" dirty="0" err="1" smtClean="0">
                <a:solidFill>
                  <a:srgbClr val="CE9AE2"/>
                </a:solidFill>
                <a:latin typeface="GeosansLight" panose="02000603020000020003" pitchFamily="2" charset="0"/>
              </a:rPr>
              <a:t>punggung</a:t>
            </a:r>
            <a:r>
              <a:rPr lang="en-US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kaki  </a:t>
            </a:r>
            <a:r>
              <a:rPr lang="id-ID" sz="2400" dirty="0" smtClean="0">
                <a:solidFill>
                  <a:srgbClr val="CE9AE2"/>
                </a:solidFill>
                <a:latin typeface="GeosansLight" panose="02000603020000020003" pitchFamily="2" charset="0"/>
              </a:rPr>
              <a:t> </a:t>
            </a:r>
            <a:endParaRPr lang="id-ID" sz="2400" dirty="0">
              <a:solidFill>
                <a:srgbClr val="CE9AE2"/>
              </a:solidFill>
              <a:latin typeface="GeosansLight" panose="020006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679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5" grpId="0"/>
      <p:bldP spid="9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950334955"/>
              </p:ext>
            </p:extLst>
          </p:nvPr>
        </p:nvGraphicFramePr>
        <p:xfrm>
          <a:off x="-223837" y="-200024"/>
          <a:ext cx="12639674" cy="725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5" name="Group 84"/>
          <p:cNvGrpSpPr/>
          <p:nvPr/>
        </p:nvGrpSpPr>
        <p:grpSpPr>
          <a:xfrm>
            <a:off x="1934367" y="1986660"/>
            <a:ext cx="4968339" cy="1021720"/>
            <a:chOff x="1934367" y="1986660"/>
            <a:chExt cx="4968339" cy="1021720"/>
          </a:xfrm>
        </p:grpSpPr>
        <p:grpSp>
          <p:nvGrpSpPr>
            <p:cNvPr id="67" name="Group 66"/>
            <p:cNvGrpSpPr/>
            <p:nvPr/>
          </p:nvGrpSpPr>
          <p:grpSpPr>
            <a:xfrm>
              <a:off x="1934367" y="1986660"/>
              <a:ext cx="720000" cy="720000"/>
              <a:chOff x="3884617" y="1279527"/>
              <a:chExt cx="1181100" cy="1181100"/>
            </a:xfrm>
            <a:solidFill>
              <a:srgbClr val="21A397"/>
            </a:solidFill>
          </p:grpSpPr>
          <p:grpSp>
            <p:nvGrpSpPr>
              <p:cNvPr id="15" name="Group 4"/>
              <p:cNvGrpSpPr>
                <a:grpSpLocks noChangeAspect="1"/>
              </p:cNvGrpSpPr>
              <p:nvPr/>
            </p:nvGrpSpPr>
            <p:grpSpPr bwMode="auto">
              <a:xfrm>
                <a:off x="4167191" y="1503364"/>
                <a:ext cx="712788" cy="706438"/>
                <a:chOff x="2625" y="947"/>
                <a:chExt cx="449" cy="445"/>
              </a:xfrm>
              <a:grpFill/>
            </p:grpSpPr>
            <p:sp>
              <p:nvSpPr>
                <p:cNvPr id="18" name="Freeform 6"/>
                <p:cNvSpPr>
                  <a:spLocks/>
                </p:cNvSpPr>
                <p:nvPr/>
              </p:nvSpPr>
              <p:spPr bwMode="auto">
                <a:xfrm>
                  <a:off x="2702" y="1026"/>
                  <a:ext cx="193" cy="41"/>
                </a:xfrm>
                <a:custGeom>
                  <a:avLst/>
                  <a:gdLst>
                    <a:gd name="T0" fmla="*/ 163 w 1551"/>
                    <a:gd name="T1" fmla="*/ 0 h 325"/>
                    <a:gd name="T2" fmla="*/ 1389 w 1551"/>
                    <a:gd name="T3" fmla="*/ 0 h 325"/>
                    <a:gd name="T4" fmla="*/ 1421 w 1551"/>
                    <a:gd name="T5" fmla="*/ 3 h 325"/>
                    <a:gd name="T6" fmla="*/ 1452 w 1551"/>
                    <a:gd name="T7" fmla="*/ 13 h 325"/>
                    <a:gd name="T8" fmla="*/ 1480 w 1551"/>
                    <a:gd name="T9" fmla="*/ 28 h 325"/>
                    <a:gd name="T10" fmla="*/ 1504 w 1551"/>
                    <a:gd name="T11" fmla="*/ 48 h 325"/>
                    <a:gd name="T12" fmla="*/ 1524 w 1551"/>
                    <a:gd name="T13" fmla="*/ 72 h 325"/>
                    <a:gd name="T14" fmla="*/ 1539 w 1551"/>
                    <a:gd name="T15" fmla="*/ 100 h 325"/>
                    <a:gd name="T16" fmla="*/ 1548 w 1551"/>
                    <a:gd name="T17" fmla="*/ 130 h 325"/>
                    <a:gd name="T18" fmla="*/ 1551 w 1551"/>
                    <a:gd name="T19" fmla="*/ 162 h 325"/>
                    <a:gd name="T20" fmla="*/ 1548 w 1551"/>
                    <a:gd name="T21" fmla="*/ 195 h 325"/>
                    <a:gd name="T22" fmla="*/ 1539 w 1551"/>
                    <a:gd name="T23" fmla="*/ 225 h 325"/>
                    <a:gd name="T24" fmla="*/ 1524 w 1551"/>
                    <a:gd name="T25" fmla="*/ 253 h 325"/>
                    <a:gd name="T26" fmla="*/ 1504 w 1551"/>
                    <a:gd name="T27" fmla="*/ 277 h 325"/>
                    <a:gd name="T28" fmla="*/ 1480 w 1551"/>
                    <a:gd name="T29" fmla="*/ 297 h 325"/>
                    <a:gd name="T30" fmla="*/ 1452 w 1551"/>
                    <a:gd name="T31" fmla="*/ 311 h 325"/>
                    <a:gd name="T32" fmla="*/ 1421 w 1551"/>
                    <a:gd name="T33" fmla="*/ 321 h 325"/>
                    <a:gd name="T34" fmla="*/ 1389 w 1551"/>
                    <a:gd name="T35" fmla="*/ 325 h 325"/>
                    <a:gd name="T36" fmla="*/ 163 w 1551"/>
                    <a:gd name="T37" fmla="*/ 325 h 325"/>
                    <a:gd name="T38" fmla="*/ 130 w 1551"/>
                    <a:gd name="T39" fmla="*/ 321 h 325"/>
                    <a:gd name="T40" fmla="*/ 100 w 1551"/>
                    <a:gd name="T41" fmla="*/ 311 h 325"/>
                    <a:gd name="T42" fmla="*/ 71 w 1551"/>
                    <a:gd name="T43" fmla="*/ 297 h 325"/>
                    <a:gd name="T44" fmla="*/ 48 w 1551"/>
                    <a:gd name="T45" fmla="*/ 277 h 325"/>
                    <a:gd name="T46" fmla="*/ 27 w 1551"/>
                    <a:gd name="T47" fmla="*/ 253 h 325"/>
                    <a:gd name="T48" fmla="*/ 13 w 1551"/>
                    <a:gd name="T49" fmla="*/ 225 h 325"/>
                    <a:gd name="T50" fmla="*/ 4 w 1551"/>
                    <a:gd name="T51" fmla="*/ 195 h 325"/>
                    <a:gd name="T52" fmla="*/ 0 w 1551"/>
                    <a:gd name="T53" fmla="*/ 162 h 325"/>
                    <a:gd name="T54" fmla="*/ 4 w 1551"/>
                    <a:gd name="T55" fmla="*/ 130 h 325"/>
                    <a:gd name="T56" fmla="*/ 13 w 1551"/>
                    <a:gd name="T57" fmla="*/ 100 h 325"/>
                    <a:gd name="T58" fmla="*/ 27 w 1551"/>
                    <a:gd name="T59" fmla="*/ 72 h 325"/>
                    <a:gd name="T60" fmla="*/ 48 w 1551"/>
                    <a:gd name="T61" fmla="*/ 48 h 325"/>
                    <a:gd name="T62" fmla="*/ 71 w 1551"/>
                    <a:gd name="T63" fmla="*/ 28 h 325"/>
                    <a:gd name="T64" fmla="*/ 100 w 1551"/>
                    <a:gd name="T65" fmla="*/ 13 h 325"/>
                    <a:gd name="T66" fmla="*/ 130 w 1551"/>
                    <a:gd name="T67" fmla="*/ 3 h 325"/>
                    <a:gd name="T68" fmla="*/ 163 w 1551"/>
                    <a:gd name="T69" fmla="*/ 0 h 3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551" h="325">
                      <a:moveTo>
                        <a:pt x="163" y="0"/>
                      </a:moveTo>
                      <a:lnTo>
                        <a:pt x="1389" y="0"/>
                      </a:lnTo>
                      <a:lnTo>
                        <a:pt x="1421" y="3"/>
                      </a:lnTo>
                      <a:lnTo>
                        <a:pt x="1452" y="13"/>
                      </a:lnTo>
                      <a:lnTo>
                        <a:pt x="1480" y="28"/>
                      </a:lnTo>
                      <a:lnTo>
                        <a:pt x="1504" y="48"/>
                      </a:lnTo>
                      <a:lnTo>
                        <a:pt x="1524" y="72"/>
                      </a:lnTo>
                      <a:lnTo>
                        <a:pt x="1539" y="100"/>
                      </a:lnTo>
                      <a:lnTo>
                        <a:pt x="1548" y="130"/>
                      </a:lnTo>
                      <a:lnTo>
                        <a:pt x="1551" y="162"/>
                      </a:lnTo>
                      <a:lnTo>
                        <a:pt x="1548" y="195"/>
                      </a:lnTo>
                      <a:lnTo>
                        <a:pt x="1539" y="225"/>
                      </a:lnTo>
                      <a:lnTo>
                        <a:pt x="1524" y="253"/>
                      </a:lnTo>
                      <a:lnTo>
                        <a:pt x="1504" y="277"/>
                      </a:lnTo>
                      <a:lnTo>
                        <a:pt x="1480" y="297"/>
                      </a:lnTo>
                      <a:lnTo>
                        <a:pt x="1452" y="311"/>
                      </a:lnTo>
                      <a:lnTo>
                        <a:pt x="1421" y="321"/>
                      </a:lnTo>
                      <a:lnTo>
                        <a:pt x="1389" y="325"/>
                      </a:lnTo>
                      <a:lnTo>
                        <a:pt x="163" y="325"/>
                      </a:lnTo>
                      <a:lnTo>
                        <a:pt x="130" y="321"/>
                      </a:lnTo>
                      <a:lnTo>
                        <a:pt x="100" y="311"/>
                      </a:lnTo>
                      <a:lnTo>
                        <a:pt x="71" y="297"/>
                      </a:lnTo>
                      <a:lnTo>
                        <a:pt x="48" y="277"/>
                      </a:lnTo>
                      <a:lnTo>
                        <a:pt x="27" y="253"/>
                      </a:lnTo>
                      <a:lnTo>
                        <a:pt x="13" y="225"/>
                      </a:lnTo>
                      <a:lnTo>
                        <a:pt x="4" y="195"/>
                      </a:lnTo>
                      <a:lnTo>
                        <a:pt x="0" y="162"/>
                      </a:lnTo>
                      <a:lnTo>
                        <a:pt x="4" y="130"/>
                      </a:lnTo>
                      <a:lnTo>
                        <a:pt x="13" y="100"/>
                      </a:lnTo>
                      <a:lnTo>
                        <a:pt x="27" y="72"/>
                      </a:lnTo>
                      <a:lnTo>
                        <a:pt x="48" y="48"/>
                      </a:lnTo>
                      <a:lnTo>
                        <a:pt x="71" y="28"/>
                      </a:lnTo>
                      <a:lnTo>
                        <a:pt x="100" y="13"/>
                      </a:lnTo>
                      <a:lnTo>
                        <a:pt x="130" y="3"/>
                      </a:lnTo>
                      <a:lnTo>
                        <a:pt x="16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19" name="Freeform 7"/>
                <p:cNvSpPr>
                  <a:spLocks/>
                </p:cNvSpPr>
                <p:nvPr/>
              </p:nvSpPr>
              <p:spPr bwMode="auto">
                <a:xfrm>
                  <a:off x="2702" y="1102"/>
                  <a:ext cx="193" cy="40"/>
                </a:xfrm>
                <a:custGeom>
                  <a:avLst/>
                  <a:gdLst>
                    <a:gd name="T0" fmla="*/ 163 w 1551"/>
                    <a:gd name="T1" fmla="*/ 0 h 325"/>
                    <a:gd name="T2" fmla="*/ 1389 w 1551"/>
                    <a:gd name="T3" fmla="*/ 0 h 325"/>
                    <a:gd name="T4" fmla="*/ 1421 w 1551"/>
                    <a:gd name="T5" fmla="*/ 3 h 325"/>
                    <a:gd name="T6" fmla="*/ 1452 w 1551"/>
                    <a:gd name="T7" fmla="*/ 13 h 325"/>
                    <a:gd name="T8" fmla="*/ 1480 w 1551"/>
                    <a:gd name="T9" fmla="*/ 28 h 325"/>
                    <a:gd name="T10" fmla="*/ 1504 w 1551"/>
                    <a:gd name="T11" fmla="*/ 48 h 325"/>
                    <a:gd name="T12" fmla="*/ 1524 w 1551"/>
                    <a:gd name="T13" fmla="*/ 72 h 325"/>
                    <a:gd name="T14" fmla="*/ 1539 w 1551"/>
                    <a:gd name="T15" fmla="*/ 100 h 325"/>
                    <a:gd name="T16" fmla="*/ 1548 w 1551"/>
                    <a:gd name="T17" fmla="*/ 130 h 325"/>
                    <a:gd name="T18" fmla="*/ 1551 w 1551"/>
                    <a:gd name="T19" fmla="*/ 162 h 325"/>
                    <a:gd name="T20" fmla="*/ 1548 w 1551"/>
                    <a:gd name="T21" fmla="*/ 195 h 325"/>
                    <a:gd name="T22" fmla="*/ 1539 w 1551"/>
                    <a:gd name="T23" fmla="*/ 226 h 325"/>
                    <a:gd name="T24" fmla="*/ 1524 w 1551"/>
                    <a:gd name="T25" fmla="*/ 253 h 325"/>
                    <a:gd name="T26" fmla="*/ 1504 w 1551"/>
                    <a:gd name="T27" fmla="*/ 278 h 325"/>
                    <a:gd name="T28" fmla="*/ 1480 w 1551"/>
                    <a:gd name="T29" fmla="*/ 297 h 325"/>
                    <a:gd name="T30" fmla="*/ 1452 w 1551"/>
                    <a:gd name="T31" fmla="*/ 313 h 325"/>
                    <a:gd name="T32" fmla="*/ 1421 w 1551"/>
                    <a:gd name="T33" fmla="*/ 321 h 325"/>
                    <a:gd name="T34" fmla="*/ 1389 w 1551"/>
                    <a:gd name="T35" fmla="*/ 325 h 325"/>
                    <a:gd name="T36" fmla="*/ 163 w 1551"/>
                    <a:gd name="T37" fmla="*/ 325 h 325"/>
                    <a:gd name="T38" fmla="*/ 130 w 1551"/>
                    <a:gd name="T39" fmla="*/ 321 h 325"/>
                    <a:gd name="T40" fmla="*/ 100 w 1551"/>
                    <a:gd name="T41" fmla="*/ 313 h 325"/>
                    <a:gd name="T42" fmla="*/ 71 w 1551"/>
                    <a:gd name="T43" fmla="*/ 297 h 325"/>
                    <a:gd name="T44" fmla="*/ 48 w 1551"/>
                    <a:gd name="T45" fmla="*/ 278 h 325"/>
                    <a:gd name="T46" fmla="*/ 27 w 1551"/>
                    <a:gd name="T47" fmla="*/ 253 h 325"/>
                    <a:gd name="T48" fmla="*/ 13 w 1551"/>
                    <a:gd name="T49" fmla="*/ 226 h 325"/>
                    <a:gd name="T50" fmla="*/ 4 w 1551"/>
                    <a:gd name="T51" fmla="*/ 195 h 325"/>
                    <a:gd name="T52" fmla="*/ 0 w 1551"/>
                    <a:gd name="T53" fmla="*/ 162 h 325"/>
                    <a:gd name="T54" fmla="*/ 4 w 1551"/>
                    <a:gd name="T55" fmla="*/ 130 h 325"/>
                    <a:gd name="T56" fmla="*/ 13 w 1551"/>
                    <a:gd name="T57" fmla="*/ 100 h 325"/>
                    <a:gd name="T58" fmla="*/ 27 w 1551"/>
                    <a:gd name="T59" fmla="*/ 72 h 325"/>
                    <a:gd name="T60" fmla="*/ 48 w 1551"/>
                    <a:gd name="T61" fmla="*/ 48 h 325"/>
                    <a:gd name="T62" fmla="*/ 71 w 1551"/>
                    <a:gd name="T63" fmla="*/ 28 h 325"/>
                    <a:gd name="T64" fmla="*/ 100 w 1551"/>
                    <a:gd name="T65" fmla="*/ 13 h 325"/>
                    <a:gd name="T66" fmla="*/ 130 w 1551"/>
                    <a:gd name="T67" fmla="*/ 3 h 325"/>
                    <a:gd name="T68" fmla="*/ 163 w 1551"/>
                    <a:gd name="T69" fmla="*/ 0 h 3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551" h="325">
                      <a:moveTo>
                        <a:pt x="163" y="0"/>
                      </a:moveTo>
                      <a:lnTo>
                        <a:pt x="1389" y="0"/>
                      </a:lnTo>
                      <a:lnTo>
                        <a:pt x="1421" y="3"/>
                      </a:lnTo>
                      <a:lnTo>
                        <a:pt x="1452" y="13"/>
                      </a:lnTo>
                      <a:lnTo>
                        <a:pt x="1480" y="28"/>
                      </a:lnTo>
                      <a:lnTo>
                        <a:pt x="1504" y="48"/>
                      </a:lnTo>
                      <a:lnTo>
                        <a:pt x="1524" y="72"/>
                      </a:lnTo>
                      <a:lnTo>
                        <a:pt x="1539" y="100"/>
                      </a:lnTo>
                      <a:lnTo>
                        <a:pt x="1548" y="130"/>
                      </a:lnTo>
                      <a:lnTo>
                        <a:pt x="1551" y="162"/>
                      </a:lnTo>
                      <a:lnTo>
                        <a:pt x="1548" y="195"/>
                      </a:lnTo>
                      <a:lnTo>
                        <a:pt x="1539" y="226"/>
                      </a:lnTo>
                      <a:lnTo>
                        <a:pt x="1524" y="253"/>
                      </a:lnTo>
                      <a:lnTo>
                        <a:pt x="1504" y="278"/>
                      </a:lnTo>
                      <a:lnTo>
                        <a:pt x="1480" y="297"/>
                      </a:lnTo>
                      <a:lnTo>
                        <a:pt x="1452" y="313"/>
                      </a:lnTo>
                      <a:lnTo>
                        <a:pt x="1421" y="321"/>
                      </a:lnTo>
                      <a:lnTo>
                        <a:pt x="1389" y="325"/>
                      </a:lnTo>
                      <a:lnTo>
                        <a:pt x="163" y="325"/>
                      </a:lnTo>
                      <a:lnTo>
                        <a:pt x="130" y="321"/>
                      </a:lnTo>
                      <a:lnTo>
                        <a:pt x="100" y="313"/>
                      </a:lnTo>
                      <a:lnTo>
                        <a:pt x="71" y="297"/>
                      </a:lnTo>
                      <a:lnTo>
                        <a:pt x="48" y="278"/>
                      </a:lnTo>
                      <a:lnTo>
                        <a:pt x="27" y="253"/>
                      </a:lnTo>
                      <a:lnTo>
                        <a:pt x="13" y="226"/>
                      </a:lnTo>
                      <a:lnTo>
                        <a:pt x="4" y="195"/>
                      </a:lnTo>
                      <a:lnTo>
                        <a:pt x="0" y="162"/>
                      </a:lnTo>
                      <a:lnTo>
                        <a:pt x="4" y="130"/>
                      </a:lnTo>
                      <a:lnTo>
                        <a:pt x="13" y="100"/>
                      </a:lnTo>
                      <a:lnTo>
                        <a:pt x="27" y="72"/>
                      </a:lnTo>
                      <a:lnTo>
                        <a:pt x="48" y="48"/>
                      </a:lnTo>
                      <a:lnTo>
                        <a:pt x="71" y="28"/>
                      </a:lnTo>
                      <a:lnTo>
                        <a:pt x="100" y="13"/>
                      </a:lnTo>
                      <a:lnTo>
                        <a:pt x="130" y="3"/>
                      </a:lnTo>
                      <a:lnTo>
                        <a:pt x="16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20" name="Freeform 8"/>
                <p:cNvSpPr>
                  <a:spLocks/>
                </p:cNvSpPr>
                <p:nvPr/>
              </p:nvSpPr>
              <p:spPr bwMode="auto">
                <a:xfrm>
                  <a:off x="2702" y="1178"/>
                  <a:ext cx="117" cy="40"/>
                </a:xfrm>
                <a:custGeom>
                  <a:avLst/>
                  <a:gdLst>
                    <a:gd name="T0" fmla="*/ 163 w 939"/>
                    <a:gd name="T1" fmla="*/ 0 h 324"/>
                    <a:gd name="T2" fmla="*/ 776 w 939"/>
                    <a:gd name="T3" fmla="*/ 0 h 324"/>
                    <a:gd name="T4" fmla="*/ 809 w 939"/>
                    <a:gd name="T5" fmla="*/ 4 h 324"/>
                    <a:gd name="T6" fmla="*/ 840 w 939"/>
                    <a:gd name="T7" fmla="*/ 13 h 324"/>
                    <a:gd name="T8" fmla="*/ 868 w 939"/>
                    <a:gd name="T9" fmla="*/ 28 h 324"/>
                    <a:gd name="T10" fmla="*/ 892 w 939"/>
                    <a:gd name="T11" fmla="*/ 47 h 324"/>
                    <a:gd name="T12" fmla="*/ 912 w 939"/>
                    <a:gd name="T13" fmla="*/ 72 h 324"/>
                    <a:gd name="T14" fmla="*/ 927 w 939"/>
                    <a:gd name="T15" fmla="*/ 99 h 324"/>
                    <a:gd name="T16" fmla="*/ 936 w 939"/>
                    <a:gd name="T17" fmla="*/ 129 h 324"/>
                    <a:gd name="T18" fmla="*/ 939 w 939"/>
                    <a:gd name="T19" fmla="*/ 163 h 324"/>
                    <a:gd name="T20" fmla="*/ 936 w 939"/>
                    <a:gd name="T21" fmla="*/ 195 h 324"/>
                    <a:gd name="T22" fmla="*/ 927 w 939"/>
                    <a:gd name="T23" fmla="*/ 225 h 324"/>
                    <a:gd name="T24" fmla="*/ 912 w 939"/>
                    <a:gd name="T25" fmla="*/ 252 h 324"/>
                    <a:gd name="T26" fmla="*/ 892 w 939"/>
                    <a:gd name="T27" fmla="*/ 277 h 324"/>
                    <a:gd name="T28" fmla="*/ 868 w 939"/>
                    <a:gd name="T29" fmla="*/ 296 h 324"/>
                    <a:gd name="T30" fmla="*/ 840 w 939"/>
                    <a:gd name="T31" fmla="*/ 312 h 324"/>
                    <a:gd name="T32" fmla="*/ 809 w 939"/>
                    <a:gd name="T33" fmla="*/ 321 h 324"/>
                    <a:gd name="T34" fmla="*/ 776 w 939"/>
                    <a:gd name="T35" fmla="*/ 324 h 324"/>
                    <a:gd name="T36" fmla="*/ 163 w 939"/>
                    <a:gd name="T37" fmla="*/ 324 h 324"/>
                    <a:gd name="T38" fmla="*/ 130 w 939"/>
                    <a:gd name="T39" fmla="*/ 321 h 324"/>
                    <a:gd name="T40" fmla="*/ 100 w 939"/>
                    <a:gd name="T41" fmla="*/ 312 h 324"/>
                    <a:gd name="T42" fmla="*/ 71 w 939"/>
                    <a:gd name="T43" fmla="*/ 296 h 324"/>
                    <a:gd name="T44" fmla="*/ 48 w 939"/>
                    <a:gd name="T45" fmla="*/ 277 h 324"/>
                    <a:gd name="T46" fmla="*/ 27 w 939"/>
                    <a:gd name="T47" fmla="*/ 252 h 324"/>
                    <a:gd name="T48" fmla="*/ 13 w 939"/>
                    <a:gd name="T49" fmla="*/ 225 h 324"/>
                    <a:gd name="T50" fmla="*/ 4 w 939"/>
                    <a:gd name="T51" fmla="*/ 195 h 324"/>
                    <a:gd name="T52" fmla="*/ 0 w 939"/>
                    <a:gd name="T53" fmla="*/ 163 h 324"/>
                    <a:gd name="T54" fmla="*/ 4 w 939"/>
                    <a:gd name="T55" fmla="*/ 129 h 324"/>
                    <a:gd name="T56" fmla="*/ 13 w 939"/>
                    <a:gd name="T57" fmla="*/ 99 h 324"/>
                    <a:gd name="T58" fmla="*/ 27 w 939"/>
                    <a:gd name="T59" fmla="*/ 72 h 324"/>
                    <a:gd name="T60" fmla="*/ 48 w 939"/>
                    <a:gd name="T61" fmla="*/ 47 h 324"/>
                    <a:gd name="T62" fmla="*/ 71 w 939"/>
                    <a:gd name="T63" fmla="*/ 28 h 324"/>
                    <a:gd name="T64" fmla="*/ 100 w 939"/>
                    <a:gd name="T65" fmla="*/ 13 h 324"/>
                    <a:gd name="T66" fmla="*/ 130 w 939"/>
                    <a:gd name="T67" fmla="*/ 4 h 324"/>
                    <a:gd name="T68" fmla="*/ 163 w 939"/>
                    <a:gd name="T69" fmla="*/ 0 h 3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939" h="324">
                      <a:moveTo>
                        <a:pt x="163" y="0"/>
                      </a:moveTo>
                      <a:lnTo>
                        <a:pt x="776" y="0"/>
                      </a:lnTo>
                      <a:lnTo>
                        <a:pt x="809" y="4"/>
                      </a:lnTo>
                      <a:lnTo>
                        <a:pt x="840" y="13"/>
                      </a:lnTo>
                      <a:lnTo>
                        <a:pt x="868" y="28"/>
                      </a:lnTo>
                      <a:lnTo>
                        <a:pt x="892" y="47"/>
                      </a:lnTo>
                      <a:lnTo>
                        <a:pt x="912" y="72"/>
                      </a:lnTo>
                      <a:lnTo>
                        <a:pt x="927" y="99"/>
                      </a:lnTo>
                      <a:lnTo>
                        <a:pt x="936" y="129"/>
                      </a:lnTo>
                      <a:lnTo>
                        <a:pt x="939" y="163"/>
                      </a:lnTo>
                      <a:lnTo>
                        <a:pt x="936" y="195"/>
                      </a:lnTo>
                      <a:lnTo>
                        <a:pt x="927" y="225"/>
                      </a:lnTo>
                      <a:lnTo>
                        <a:pt x="912" y="252"/>
                      </a:lnTo>
                      <a:lnTo>
                        <a:pt x="892" y="277"/>
                      </a:lnTo>
                      <a:lnTo>
                        <a:pt x="868" y="296"/>
                      </a:lnTo>
                      <a:lnTo>
                        <a:pt x="840" y="312"/>
                      </a:lnTo>
                      <a:lnTo>
                        <a:pt x="809" y="321"/>
                      </a:lnTo>
                      <a:lnTo>
                        <a:pt x="776" y="324"/>
                      </a:lnTo>
                      <a:lnTo>
                        <a:pt x="163" y="324"/>
                      </a:lnTo>
                      <a:lnTo>
                        <a:pt x="130" y="321"/>
                      </a:lnTo>
                      <a:lnTo>
                        <a:pt x="100" y="312"/>
                      </a:lnTo>
                      <a:lnTo>
                        <a:pt x="71" y="296"/>
                      </a:lnTo>
                      <a:lnTo>
                        <a:pt x="48" y="277"/>
                      </a:lnTo>
                      <a:lnTo>
                        <a:pt x="27" y="252"/>
                      </a:lnTo>
                      <a:lnTo>
                        <a:pt x="13" y="225"/>
                      </a:lnTo>
                      <a:lnTo>
                        <a:pt x="4" y="195"/>
                      </a:lnTo>
                      <a:lnTo>
                        <a:pt x="0" y="163"/>
                      </a:lnTo>
                      <a:lnTo>
                        <a:pt x="4" y="129"/>
                      </a:lnTo>
                      <a:lnTo>
                        <a:pt x="13" y="99"/>
                      </a:lnTo>
                      <a:lnTo>
                        <a:pt x="27" y="72"/>
                      </a:lnTo>
                      <a:lnTo>
                        <a:pt x="48" y="47"/>
                      </a:lnTo>
                      <a:lnTo>
                        <a:pt x="71" y="28"/>
                      </a:lnTo>
                      <a:lnTo>
                        <a:pt x="100" y="13"/>
                      </a:lnTo>
                      <a:lnTo>
                        <a:pt x="130" y="4"/>
                      </a:lnTo>
                      <a:lnTo>
                        <a:pt x="16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21" name="Freeform 9"/>
                <p:cNvSpPr>
                  <a:spLocks/>
                </p:cNvSpPr>
                <p:nvPr/>
              </p:nvSpPr>
              <p:spPr bwMode="auto">
                <a:xfrm>
                  <a:off x="2625" y="947"/>
                  <a:ext cx="347" cy="445"/>
                </a:xfrm>
                <a:custGeom>
                  <a:avLst/>
                  <a:gdLst>
                    <a:gd name="T0" fmla="*/ 164 w 2778"/>
                    <a:gd name="T1" fmla="*/ 0 h 3564"/>
                    <a:gd name="T2" fmla="*/ 2614 w 2778"/>
                    <a:gd name="T3" fmla="*/ 0 h 3564"/>
                    <a:gd name="T4" fmla="*/ 2647 w 2778"/>
                    <a:gd name="T5" fmla="*/ 3 h 3564"/>
                    <a:gd name="T6" fmla="*/ 2677 w 2778"/>
                    <a:gd name="T7" fmla="*/ 12 h 3564"/>
                    <a:gd name="T8" fmla="*/ 2706 w 2778"/>
                    <a:gd name="T9" fmla="*/ 28 h 3564"/>
                    <a:gd name="T10" fmla="*/ 2729 w 2778"/>
                    <a:gd name="T11" fmla="*/ 47 h 3564"/>
                    <a:gd name="T12" fmla="*/ 2750 w 2778"/>
                    <a:gd name="T13" fmla="*/ 72 h 3564"/>
                    <a:gd name="T14" fmla="*/ 2764 w 2778"/>
                    <a:gd name="T15" fmla="*/ 99 h 3564"/>
                    <a:gd name="T16" fmla="*/ 2774 w 2778"/>
                    <a:gd name="T17" fmla="*/ 129 h 3564"/>
                    <a:gd name="T18" fmla="*/ 2778 w 2778"/>
                    <a:gd name="T19" fmla="*/ 161 h 3564"/>
                    <a:gd name="T20" fmla="*/ 2778 w 2778"/>
                    <a:gd name="T21" fmla="*/ 402 h 3564"/>
                    <a:gd name="T22" fmla="*/ 2451 w 2778"/>
                    <a:gd name="T23" fmla="*/ 964 h 3564"/>
                    <a:gd name="T24" fmla="*/ 2451 w 2778"/>
                    <a:gd name="T25" fmla="*/ 324 h 3564"/>
                    <a:gd name="T26" fmla="*/ 327 w 2778"/>
                    <a:gd name="T27" fmla="*/ 324 h 3564"/>
                    <a:gd name="T28" fmla="*/ 327 w 2778"/>
                    <a:gd name="T29" fmla="*/ 3239 h 3564"/>
                    <a:gd name="T30" fmla="*/ 2451 w 2778"/>
                    <a:gd name="T31" fmla="*/ 3239 h 3564"/>
                    <a:gd name="T32" fmla="*/ 2451 w 2778"/>
                    <a:gd name="T33" fmla="*/ 2836 h 3564"/>
                    <a:gd name="T34" fmla="*/ 2622 w 2778"/>
                    <a:gd name="T35" fmla="*/ 2724 h 3564"/>
                    <a:gd name="T36" fmla="*/ 2652 w 2778"/>
                    <a:gd name="T37" fmla="*/ 2700 h 3564"/>
                    <a:gd name="T38" fmla="*/ 2678 w 2778"/>
                    <a:gd name="T39" fmla="*/ 2674 h 3564"/>
                    <a:gd name="T40" fmla="*/ 2700 w 2778"/>
                    <a:gd name="T41" fmla="*/ 2642 h 3564"/>
                    <a:gd name="T42" fmla="*/ 2778 w 2778"/>
                    <a:gd name="T43" fmla="*/ 2509 h 3564"/>
                    <a:gd name="T44" fmla="*/ 2778 w 2778"/>
                    <a:gd name="T45" fmla="*/ 3402 h 3564"/>
                    <a:gd name="T46" fmla="*/ 2774 w 2778"/>
                    <a:gd name="T47" fmla="*/ 3434 h 3564"/>
                    <a:gd name="T48" fmla="*/ 2764 w 2778"/>
                    <a:gd name="T49" fmla="*/ 3464 h 3564"/>
                    <a:gd name="T50" fmla="*/ 2750 w 2778"/>
                    <a:gd name="T51" fmla="*/ 3492 h 3564"/>
                    <a:gd name="T52" fmla="*/ 2729 w 2778"/>
                    <a:gd name="T53" fmla="*/ 3516 h 3564"/>
                    <a:gd name="T54" fmla="*/ 2706 w 2778"/>
                    <a:gd name="T55" fmla="*/ 3536 h 3564"/>
                    <a:gd name="T56" fmla="*/ 2677 w 2778"/>
                    <a:gd name="T57" fmla="*/ 3550 h 3564"/>
                    <a:gd name="T58" fmla="*/ 2647 w 2778"/>
                    <a:gd name="T59" fmla="*/ 3561 h 3564"/>
                    <a:gd name="T60" fmla="*/ 2614 w 2778"/>
                    <a:gd name="T61" fmla="*/ 3564 h 3564"/>
                    <a:gd name="T62" fmla="*/ 164 w 2778"/>
                    <a:gd name="T63" fmla="*/ 3564 h 3564"/>
                    <a:gd name="T64" fmla="*/ 131 w 2778"/>
                    <a:gd name="T65" fmla="*/ 3561 h 3564"/>
                    <a:gd name="T66" fmla="*/ 100 w 2778"/>
                    <a:gd name="T67" fmla="*/ 3550 h 3564"/>
                    <a:gd name="T68" fmla="*/ 72 w 2778"/>
                    <a:gd name="T69" fmla="*/ 3536 h 3564"/>
                    <a:gd name="T70" fmla="*/ 48 w 2778"/>
                    <a:gd name="T71" fmla="*/ 3516 h 3564"/>
                    <a:gd name="T72" fmla="*/ 28 w 2778"/>
                    <a:gd name="T73" fmla="*/ 3492 h 3564"/>
                    <a:gd name="T74" fmla="*/ 13 w 2778"/>
                    <a:gd name="T75" fmla="*/ 3464 h 3564"/>
                    <a:gd name="T76" fmla="*/ 3 w 2778"/>
                    <a:gd name="T77" fmla="*/ 3434 h 3564"/>
                    <a:gd name="T78" fmla="*/ 0 w 2778"/>
                    <a:gd name="T79" fmla="*/ 3402 h 3564"/>
                    <a:gd name="T80" fmla="*/ 0 w 2778"/>
                    <a:gd name="T81" fmla="*/ 161 h 3564"/>
                    <a:gd name="T82" fmla="*/ 3 w 2778"/>
                    <a:gd name="T83" fmla="*/ 129 h 3564"/>
                    <a:gd name="T84" fmla="*/ 13 w 2778"/>
                    <a:gd name="T85" fmla="*/ 99 h 3564"/>
                    <a:gd name="T86" fmla="*/ 28 w 2778"/>
                    <a:gd name="T87" fmla="*/ 72 h 3564"/>
                    <a:gd name="T88" fmla="*/ 48 w 2778"/>
                    <a:gd name="T89" fmla="*/ 47 h 3564"/>
                    <a:gd name="T90" fmla="*/ 72 w 2778"/>
                    <a:gd name="T91" fmla="*/ 28 h 3564"/>
                    <a:gd name="T92" fmla="*/ 100 w 2778"/>
                    <a:gd name="T93" fmla="*/ 12 h 3564"/>
                    <a:gd name="T94" fmla="*/ 131 w 2778"/>
                    <a:gd name="T95" fmla="*/ 3 h 3564"/>
                    <a:gd name="T96" fmla="*/ 164 w 2778"/>
                    <a:gd name="T97" fmla="*/ 0 h 3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778" h="3564">
                      <a:moveTo>
                        <a:pt x="164" y="0"/>
                      </a:moveTo>
                      <a:lnTo>
                        <a:pt x="2614" y="0"/>
                      </a:lnTo>
                      <a:lnTo>
                        <a:pt x="2647" y="3"/>
                      </a:lnTo>
                      <a:lnTo>
                        <a:pt x="2677" y="12"/>
                      </a:lnTo>
                      <a:lnTo>
                        <a:pt x="2706" y="28"/>
                      </a:lnTo>
                      <a:lnTo>
                        <a:pt x="2729" y="47"/>
                      </a:lnTo>
                      <a:lnTo>
                        <a:pt x="2750" y="72"/>
                      </a:lnTo>
                      <a:lnTo>
                        <a:pt x="2764" y="99"/>
                      </a:lnTo>
                      <a:lnTo>
                        <a:pt x="2774" y="129"/>
                      </a:lnTo>
                      <a:lnTo>
                        <a:pt x="2778" y="161"/>
                      </a:lnTo>
                      <a:lnTo>
                        <a:pt x="2778" y="402"/>
                      </a:lnTo>
                      <a:lnTo>
                        <a:pt x="2451" y="964"/>
                      </a:lnTo>
                      <a:lnTo>
                        <a:pt x="2451" y="324"/>
                      </a:lnTo>
                      <a:lnTo>
                        <a:pt x="327" y="324"/>
                      </a:lnTo>
                      <a:lnTo>
                        <a:pt x="327" y="3239"/>
                      </a:lnTo>
                      <a:lnTo>
                        <a:pt x="2451" y="3239"/>
                      </a:lnTo>
                      <a:lnTo>
                        <a:pt x="2451" y="2836"/>
                      </a:lnTo>
                      <a:lnTo>
                        <a:pt x="2622" y="2724"/>
                      </a:lnTo>
                      <a:lnTo>
                        <a:pt x="2652" y="2700"/>
                      </a:lnTo>
                      <a:lnTo>
                        <a:pt x="2678" y="2674"/>
                      </a:lnTo>
                      <a:lnTo>
                        <a:pt x="2700" y="2642"/>
                      </a:lnTo>
                      <a:lnTo>
                        <a:pt x="2778" y="2509"/>
                      </a:lnTo>
                      <a:lnTo>
                        <a:pt x="2778" y="3402"/>
                      </a:lnTo>
                      <a:lnTo>
                        <a:pt x="2774" y="3434"/>
                      </a:lnTo>
                      <a:lnTo>
                        <a:pt x="2764" y="3464"/>
                      </a:lnTo>
                      <a:lnTo>
                        <a:pt x="2750" y="3492"/>
                      </a:lnTo>
                      <a:lnTo>
                        <a:pt x="2729" y="3516"/>
                      </a:lnTo>
                      <a:lnTo>
                        <a:pt x="2706" y="3536"/>
                      </a:lnTo>
                      <a:lnTo>
                        <a:pt x="2677" y="3550"/>
                      </a:lnTo>
                      <a:lnTo>
                        <a:pt x="2647" y="3561"/>
                      </a:lnTo>
                      <a:lnTo>
                        <a:pt x="2614" y="3564"/>
                      </a:lnTo>
                      <a:lnTo>
                        <a:pt x="164" y="3564"/>
                      </a:lnTo>
                      <a:lnTo>
                        <a:pt x="131" y="3561"/>
                      </a:lnTo>
                      <a:lnTo>
                        <a:pt x="100" y="3550"/>
                      </a:lnTo>
                      <a:lnTo>
                        <a:pt x="72" y="3536"/>
                      </a:lnTo>
                      <a:lnTo>
                        <a:pt x="48" y="3516"/>
                      </a:lnTo>
                      <a:lnTo>
                        <a:pt x="28" y="3492"/>
                      </a:lnTo>
                      <a:lnTo>
                        <a:pt x="13" y="3464"/>
                      </a:lnTo>
                      <a:lnTo>
                        <a:pt x="3" y="3434"/>
                      </a:lnTo>
                      <a:lnTo>
                        <a:pt x="0" y="3402"/>
                      </a:lnTo>
                      <a:lnTo>
                        <a:pt x="0" y="161"/>
                      </a:lnTo>
                      <a:lnTo>
                        <a:pt x="3" y="129"/>
                      </a:lnTo>
                      <a:lnTo>
                        <a:pt x="13" y="99"/>
                      </a:lnTo>
                      <a:lnTo>
                        <a:pt x="28" y="72"/>
                      </a:lnTo>
                      <a:lnTo>
                        <a:pt x="48" y="47"/>
                      </a:lnTo>
                      <a:lnTo>
                        <a:pt x="72" y="28"/>
                      </a:lnTo>
                      <a:lnTo>
                        <a:pt x="100" y="12"/>
                      </a:lnTo>
                      <a:lnTo>
                        <a:pt x="131" y="3"/>
                      </a:lnTo>
                      <a:lnTo>
                        <a:pt x="16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22" name="Freeform 10"/>
                <p:cNvSpPr>
                  <a:spLocks noEditPoints="1"/>
                </p:cNvSpPr>
                <p:nvPr/>
              </p:nvSpPr>
              <p:spPr bwMode="auto">
                <a:xfrm>
                  <a:off x="2859" y="997"/>
                  <a:ext cx="215" cy="319"/>
                </a:xfrm>
                <a:custGeom>
                  <a:avLst/>
                  <a:gdLst>
                    <a:gd name="T0" fmla="*/ 141 w 1717"/>
                    <a:gd name="T1" fmla="*/ 2150 h 2552"/>
                    <a:gd name="T2" fmla="*/ 241 w 1717"/>
                    <a:gd name="T3" fmla="*/ 2197 h 2552"/>
                    <a:gd name="T4" fmla="*/ 332 w 1717"/>
                    <a:gd name="T5" fmla="*/ 2259 h 2552"/>
                    <a:gd name="T6" fmla="*/ 473 w 1717"/>
                    <a:gd name="T7" fmla="*/ 2132 h 2552"/>
                    <a:gd name="T8" fmla="*/ 420 w 1717"/>
                    <a:gd name="T9" fmla="*/ 2083 h 2552"/>
                    <a:gd name="T10" fmla="*/ 339 w 1717"/>
                    <a:gd name="T11" fmla="*/ 2028 h 2552"/>
                    <a:gd name="T12" fmla="*/ 264 w 1717"/>
                    <a:gd name="T13" fmla="*/ 1991 h 2552"/>
                    <a:gd name="T14" fmla="*/ 202 w 1717"/>
                    <a:gd name="T15" fmla="*/ 1970 h 2552"/>
                    <a:gd name="T16" fmla="*/ 152 w 1717"/>
                    <a:gd name="T17" fmla="*/ 1960 h 2552"/>
                    <a:gd name="T18" fmla="*/ 1206 w 1717"/>
                    <a:gd name="T19" fmla="*/ 0 h 2552"/>
                    <a:gd name="T20" fmla="*/ 1266 w 1717"/>
                    <a:gd name="T21" fmla="*/ 8 h 2552"/>
                    <a:gd name="T22" fmla="*/ 1339 w 1717"/>
                    <a:gd name="T23" fmla="*/ 27 h 2552"/>
                    <a:gd name="T24" fmla="*/ 1423 w 1717"/>
                    <a:gd name="T25" fmla="*/ 61 h 2552"/>
                    <a:gd name="T26" fmla="*/ 1518 w 1717"/>
                    <a:gd name="T27" fmla="*/ 116 h 2552"/>
                    <a:gd name="T28" fmla="*/ 1595 w 1717"/>
                    <a:gd name="T29" fmla="*/ 176 h 2552"/>
                    <a:gd name="T30" fmla="*/ 1649 w 1717"/>
                    <a:gd name="T31" fmla="*/ 232 h 2552"/>
                    <a:gd name="T32" fmla="*/ 1684 w 1717"/>
                    <a:gd name="T33" fmla="*/ 281 h 2552"/>
                    <a:gd name="T34" fmla="*/ 1705 w 1717"/>
                    <a:gd name="T35" fmla="*/ 320 h 2552"/>
                    <a:gd name="T36" fmla="*/ 1714 w 1717"/>
                    <a:gd name="T37" fmla="*/ 345 h 2552"/>
                    <a:gd name="T38" fmla="*/ 1717 w 1717"/>
                    <a:gd name="T39" fmla="*/ 371 h 2552"/>
                    <a:gd name="T40" fmla="*/ 1706 w 1717"/>
                    <a:gd name="T41" fmla="*/ 409 h 2552"/>
                    <a:gd name="T42" fmla="*/ 674 w 1717"/>
                    <a:gd name="T43" fmla="*/ 2177 h 2552"/>
                    <a:gd name="T44" fmla="*/ 125 w 1717"/>
                    <a:gd name="T45" fmla="*/ 2539 h 2552"/>
                    <a:gd name="T46" fmla="*/ 84 w 1717"/>
                    <a:gd name="T47" fmla="*/ 2552 h 2552"/>
                    <a:gd name="T48" fmla="*/ 39 w 1717"/>
                    <a:gd name="T49" fmla="*/ 2541 h 2552"/>
                    <a:gd name="T50" fmla="*/ 13 w 1717"/>
                    <a:gd name="T51" fmla="*/ 2518 h 2552"/>
                    <a:gd name="T52" fmla="*/ 0 w 1717"/>
                    <a:gd name="T53" fmla="*/ 2484 h 2552"/>
                    <a:gd name="T54" fmla="*/ 37 w 1717"/>
                    <a:gd name="T55" fmla="*/ 1833 h 2552"/>
                    <a:gd name="T56" fmla="*/ 48 w 1717"/>
                    <a:gd name="T57" fmla="*/ 1799 h 2552"/>
                    <a:gd name="T58" fmla="*/ 1081 w 1717"/>
                    <a:gd name="T59" fmla="*/ 29 h 2552"/>
                    <a:gd name="T60" fmla="*/ 1116 w 1717"/>
                    <a:gd name="T61" fmla="*/ 8 h 2552"/>
                    <a:gd name="T62" fmla="*/ 1131 w 1717"/>
                    <a:gd name="T63" fmla="*/ 4 h 2552"/>
                    <a:gd name="T64" fmla="*/ 1161 w 1717"/>
                    <a:gd name="T65" fmla="*/ 0 h 25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717" h="2552">
                      <a:moveTo>
                        <a:pt x="152" y="1960"/>
                      </a:moveTo>
                      <a:lnTo>
                        <a:pt x="141" y="2150"/>
                      </a:lnTo>
                      <a:lnTo>
                        <a:pt x="191" y="2171"/>
                      </a:lnTo>
                      <a:lnTo>
                        <a:pt x="241" y="2197"/>
                      </a:lnTo>
                      <a:lnTo>
                        <a:pt x="288" y="2226"/>
                      </a:lnTo>
                      <a:lnTo>
                        <a:pt x="332" y="2259"/>
                      </a:lnTo>
                      <a:lnTo>
                        <a:pt x="491" y="2154"/>
                      </a:lnTo>
                      <a:lnTo>
                        <a:pt x="473" y="2132"/>
                      </a:lnTo>
                      <a:lnTo>
                        <a:pt x="450" y="2109"/>
                      </a:lnTo>
                      <a:lnTo>
                        <a:pt x="420" y="2083"/>
                      </a:lnTo>
                      <a:lnTo>
                        <a:pt x="383" y="2056"/>
                      </a:lnTo>
                      <a:lnTo>
                        <a:pt x="339" y="2028"/>
                      </a:lnTo>
                      <a:lnTo>
                        <a:pt x="300" y="2008"/>
                      </a:lnTo>
                      <a:lnTo>
                        <a:pt x="264" y="1991"/>
                      </a:lnTo>
                      <a:lnTo>
                        <a:pt x="232" y="1979"/>
                      </a:lnTo>
                      <a:lnTo>
                        <a:pt x="202" y="1970"/>
                      </a:lnTo>
                      <a:lnTo>
                        <a:pt x="176" y="1964"/>
                      </a:lnTo>
                      <a:lnTo>
                        <a:pt x="152" y="1960"/>
                      </a:lnTo>
                      <a:close/>
                      <a:moveTo>
                        <a:pt x="1182" y="0"/>
                      </a:moveTo>
                      <a:lnTo>
                        <a:pt x="1206" y="0"/>
                      </a:lnTo>
                      <a:lnTo>
                        <a:pt x="1235" y="2"/>
                      </a:lnTo>
                      <a:lnTo>
                        <a:pt x="1266" y="8"/>
                      </a:lnTo>
                      <a:lnTo>
                        <a:pt x="1300" y="15"/>
                      </a:lnTo>
                      <a:lnTo>
                        <a:pt x="1339" y="27"/>
                      </a:lnTo>
                      <a:lnTo>
                        <a:pt x="1379" y="42"/>
                      </a:lnTo>
                      <a:lnTo>
                        <a:pt x="1423" y="61"/>
                      </a:lnTo>
                      <a:lnTo>
                        <a:pt x="1470" y="87"/>
                      </a:lnTo>
                      <a:lnTo>
                        <a:pt x="1518" y="116"/>
                      </a:lnTo>
                      <a:lnTo>
                        <a:pt x="1560" y="147"/>
                      </a:lnTo>
                      <a:lnTo>
                        <a:pt x="1595" y="176"/>
                      </a:lnTo>
                      <a:lnTo>
                        <a:pt x="1624" y="205"/>
                      </a:lnTo>
                      <a:lnTo>
                        <a:pt x="1649" y="232"/>
                      </a:lnTo>
                      <a:lnTo>
                        <a:pt x="1668" y="257"/>
                      </a:lnTo>
                      <a:lnTo>
                        <a:pt x="1684" y="281"/>
                      </a:lnTo>
                      <a:lnTo>
                        <a:pt x="1696" y="302"/>
                      </a:lnTo>
                      <a:lnTo>
                        <a:pt x="1705" y="320"/>
                      </a:lnTo>
                      <a:lnTo>
                        <a:pt x="1710" y="335"/>
                      </a:lnTo>
                      <a:lnTo>
                        <a:pt x="1714" y="345"/>
                      </a:lnTo>
                      <a:lnTo>
                        <a:pt x="1715" y="350"/>
                      </a:lnTo>
                      <a:lnTo>
                        <a:pt x="1717" y="371"/>
                      </a:lnTo>
                      <a:lnTo>
                        <a:pt x="1714" y="391"/>
                      </a:lnTo>
                      <a:lnTo>
                        <a:pt x="1706" y="409"/>
                      </a:lnTo>
                      <a:lnTo>
                        <a:pt x="685" y="2163"/>
                      </a:lnTo>
                      <a:lnTo>
                        <a:pt x="674" y="2177"/>
                      </a:lnTo>
                      <a:lnTo>
                        <a:pt x="660" y="2189"/>
                      </a:lnTo>
                      <a:lnTo>
                        <a:pt x="125" y="2539"/>
                      </a:lnTo>
                      <a:lnTo>
                        <a:pt x="105" y="2549"/>
                      </a:lnTo>
                      <a:lnTo>
                        <a:pt x="84" y="2552"/>
                      </a:lnTo>
                      <a:lnTo>
                        <a:pt x="61" y="2550"/>
                      </a:lnTo>
                      <a:lnTo>
                        <a:pt x="39" y="2541"/>
                      </a:lnTo>
                      <a:lnTo>
                        <a:pt x="25" y="2531"/>
                      </a:lnTo>
                      <a:lnTo>
                        <a:pt x="13" y="2518"/>
                      </a:lnTo>
                      <a:lnTo>
                        <a:pt x="6" y="2502"/>
                      </a:lnTo>
                      <a:lnTo>
                        <a:pt x="0" y="2484"/>
                      </a:lnTo>
                      <a:lnTo>
                        <a:pt x="0" y="2466"/>
                      </a:lnTo>
                      <a:lnTo>
                        <a:pt x="37" y="1833"/>
                      </a:lnTo>
                      <a:lnTo>
                        <a:pt x="41" y="1815"/>
                      </a:lnTo>
                      <a:lnTo>
                        <a:pt x="48" y="1799"/>
                      </a:lnTo>
                      <a:lnTo>
                        <a:pt x="1070" y="45"/>
                      </a:lnTo>
                      <a:lnTo>
                        <a:pt x="1081" y="29"/>
                      </a:lnTo>
                      <a:lnTo>
                        <a:pt x="1097" y="17"/>
                      </a:lnTo>
                      <a:lnTo>
                        <a:pt x="1116" y="8"/>
                      </a:lnTo>
                      <a:lnTo>
                        <a:pt x="1121" y="7"/>
                      </a:lnTo>
                      <a:lnTo>
                        <a:pt x="1131" y="4"/>
                      </a:lnTo>
                      <a:lnTo>
                        <a:pt x="1144" y="2"/>
                      </a:lnTo>
                      <a:lnTo>
                        <a:pt x="1161" y="0"/>
                      </a:lnTo>
                      <a:lnTo>
                        <a:pt x="118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23" name="Freeform 11"/>
                <p:cNvSpPr>
                  <a:spLocks/>
                </p:cNvSpPr>
                <p:nvPr/>
              </p:nvSpPr>
              <p:spPr bwMode="auto">
                <a:xfrm>
                  <a:off x="2690" y="1252"/>
                  <a:ext cx="156" cy="80"/>
                </a:xfrm>
                <a:custGeom>
                  <a:avLst/>
                  <a:gdLst>
                    <a:gd name="T0" fmla="*/ 601 w 1247"/>
                    <a:gd name="T1" fmla="*/ 6 h 637"/>
                    <a:gd name="T2" fmla="*/ 629 w 1247"/>
                    <a:gd name="T3" fmla="*/ 30 h 637"/>
                    <a:gd name="T4" fmla="*/ 638 w 1247"/>
                    <a:gd name="T5" fmla="*/ 120 h 637"/>
                    <a:gd name="T6" fmla="*/ 604 w 1247"/>
                    <a:gd name="T7" fmla="*/ 215 h 637"/>
                    <a:gd name="T8" fmla="*/ 614 w 1247"/>
                    <a:gd name="T9" fmla="*/ 261 h 637"/>
                    <a:gd name="T10" fmla="*/ 633 w 1247"/>
                    <a:gd name="T11" fmla="*/ 291 h 637"/>
                    <a:gd name="T12" fmla="*/ 688 w 1247"/>
                    <a:gd name="T13" fmla="*/ 300 h 637"/>
                    <a:gd name="T14" fmla="*/ 735 w 1247"/>
                    <a:gd name="T15" fmla="*/ 348 h 637"/>
                    <a:gd name="T16" fmla="*/ 748 w 1247"/>
                    <a:gd name="T17" fmla="*/ 385 h 637"/>
                    <a:gd name="T18" fmla="*/ 914 w 1247"/>
                    <a:gd name="T19" fmla="*/ 379 h 637"/>
                    <a:gd name="T20" fmla="*/ 1075 w 1247"/>
                    <a:gd name="T21" fmla="*/ 394 h 637"/>
                    <a:gd name="T22" fmla="*/ 1206 w 1247"/>
                    <a:gd name="T23" fmla="*/ 402 h 637"/>
                    <a:gd name="T24" fmla="*/ 1240 w 1247"/>
                    <a:gd name="T25" fmla="*/ 431 h 637"/>
                    <a:gd name="T26" fmla="*/ 1246 w 1247"/>
                    <a:gd name="T27" fmla="*/ 475 h 637"/>
                    <a:gd name="T28" fmla="*/ 1221 w 1247"/>
                    <a:gd name="T29" fmla="*/ 512 h 637"/>
                    <a:gd name="T30" fmla="*/ 1151 w 1247"/>
                    <a:gd name="T31" fmla="*/ 520 h 637"/>
                    <a:gd name="T32" fmla="*/ 1032 w 1247"/>
                    <a:gd name="T33" fmla="*/ 503 h 637"/>
                    <a:gd name="T34" fmla="*/ 910 w 1247"/>
                    <a:gd name="T35" fmla="*/ 487 h 637"/>
                    <a:gd name="T36" fmla="*/ 796 w 1247"/>
                    <a:gd name="T37" fmla="*/ 497 h 637"/>
                    <a:gd name="T38" fmla="*/ 733 w 1247"/>
                    <a:gd name="T39" fmla="*/ 524 h 637"/>
                    <a:gd name="T40" fmla="*/ 687 w 1247"/>
                    <a:gd name="T41" fmla="*/ 530 h 637"/>
                    <a:gd name="T42" fmla="*/ 650 w 1247"/>
                    <a:gd name="T43" fmla="*/ 514 h 637"/>
                    <a:gd name="T44" fmla="*/ 622 w 1247"/>
                    <a:gd name="T45" fmla="*/ 489 h 637"/>
                    <a:gd name="T46" fmla="*/ 616 w 1247"/>
                    <a:gd name="T47" fmla="*/ 439 h 637"/>
                    <a:gd name="T48" fmla="*/ 579 w 1247"/>
                    <a:gd name="T49" fmla="*/ 493 h 637"/>
                    <a:gd name="T50" fmla="*/ 534 w 1247"/>
                    <a:gd name="T51" fmla="*/ 507 h 637"/>
                    <a:gd name="T52" fmla="*/ 491 w 1247"/>
                    <a:gd name="T53" fmla="*/ 492 h 637"/>
                    <a:gd name="T54" fmla="*/ 474 w 1247"/>
                    <a:gd name="T55" fmla="*/ 451 h 637"/>
                    <a:gd name="T56" fmla="*/ 485 w 1247"/>
                    <a:gd name="T57" fmla="*/ 420 h 637"/>
                    <a:gd name="T58" fmla="*/ 494 w 1247"/>
                    <a:gd name="T59" fmla="*/ 398 h 637"/>
                    <a:gd name="T60" fmla="*/ 455 w 1247"/>
                    <a:gd name="T61" fmla="*/ 436 h 637"/>
                    <a:gd name="T62" fmla="*/ 409 w 1247"/>
                    <a:gd name="T63" fmla="*/ 461 h 637"/>
                    <a:gd name="T64" fmla="*/ 361 w 1247"/>
                    <a:gd name="T65" fmla="*/ 449 h 637"/>
                    <a:gd name="T66" fmla="*/ 339 w 1247"/>
                    <a:gd name="T67" fmla="*/ 409 h 637"/>
                    <a:gd name="T68" fmla="*/ 393 w 1247"/>
                    <a:gd name="T69" fmla="*/ 310 h 637"/>
                    <a:gd name="T70" fmla="*/ 272 w 1247"/>
                    <a:gd name="T71" fmla="*/ 423 h 637"/>
                    <a:gd name="T72" fmla="*/ 104 w 1247"/>
                    <a:gd name="T73" fmla="*/ 626 h 637"/>
                    <a:gd name="T74" fmla="*/ 53 w 1247"/>
                    <a:gd name="T75" fmla="*/ 636 h 637"/>
                    <a:gd name="T76" fmla="*/ 10 w 1247"/>
                    <a:gd name="T77" fmla="*/ 613 h 637"/>
                    <a:gd name="T78" fmla="*/ 2 w 1247"/>
                    <a:gd name="T79" fmla="*/ 568 h 637"/>
                    <a:gd name="T80" fmla="*/ 149 w 1247"/>
                    <a:gd name="T81" fmla="*/ 379 h 637"/>
                    <a:gd name="T82" fmla="*/ 371 w 1247"/>
                    <a:gd name="T83" fmla="*/ 133 h 637"/>
                    <a:gd name="T84" fmla="*/ 430 w 1247"/>
                    <a:gd name="T85" fmla="*/ 76 h 637"/>
                    <a:gd name="T86" fmla="*/ 499 w 1247"/>
                    <a:gd name="T87" fmla="*/ 22 h 637"/>
                    <a:gd name="T88" fmla="*/ 576 w 1247"/>
                    <a:gd name="T89" fmla="*/ 0 h 6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247" h="637">
                      <a:moveTo>
                        <a:pt x="576" y="0"/>
                      </a:moveTo>
                      <a:lnTo>
                        <a:pt x="588" y="2"/>
                      </a:lnTo>
                      <a:lnTo>
                        <a:pt x="601" y="6"/>
                      </a:lnTo>
                      <a:lnTo>
                        <a:pt x="612" y="11"/>
                      </a:lnTo>
                      <a:lnTo>
                        <a:pt x="622" y="20"/>
                      </a:lnTo>
                      <a:lnTo>
                        <a:pt x="629" y="30"/>
                      </a:lnTo>
                      <a:lnTo>
                        <a:pt x="638" y="58"/>
                      </a:lnTo>
                      <a:lnTo>
                        <a:pt x="640" y="89"/>
                      </a:lnTo>
                      <a:lnTo>
                        <a:pt x="638" y="120"/>
                      </a:lnTo>
                      <a:lnTo>
                        <a:pt x="630" y="151"/>
                      </a:lnTo>
                      <a:lnTo>
                        <a:pt x="619" y="184"/>
                      </a:lnTo>
                      <a:lnTo>
                        <a:pt x="604" y="215"/>
                      </a:lnTo>
                      <a:lnTo>
                        <a:pt x="586" y="248"/>
                      </a:lnTo>
                      <a:lnTo>
                        <a:pt x="601" y="253"/>
                      </a:lnTo>
                      <a:lnTo>
                        <a:pt x="614" y="261"/>
                      </a:lnTo>
                      <a:lnTo>
                        <a:pt x="624" y="274"/>
                      </a:lnTo>
                      <a:lnTo>
                        <a:pt x="629" y="283"/>
                      </a:lnTo>
                      <a:lnTo>
                        <a:pt x="633" y="291"/>
                      </a:lnTo>
                      <a:lnTo>
                        <a:pt x="652" y="290"/>
                      </a:lnTo>
                      <a:lnTo>
                        <a:pt x="670" y="293"/>
                      </a:lnTo>
                      <a:lnTo>
                        <a:pt x="688" y="300"/>
                      </a:lnTo>
                      <a:lnTo>
                        <a:pt x="705" y="311"/>
                      </a:lnTo>
                      <a:lnTo>
                        <a:pt x="720" y="327"/>
                      </a:lnTo>
                      <a:lnTo>
                        <a:pt x="735" y="348"/>
                      </a:lnTo>
                      <a:lnTo>
                        <a:pt x="743" y="364"/>
                      </a:lnTo>
                      <a:lnTo>
                        <a:pt x="746" y="376"/>
                      </a:lnTo>
                      <a:lnTo>
                        <a:pt x="748" y="385"/>
                      </a:lnTo>
                      <a:lnTo>
                        <a:pt x="805" y="379"/>
                      </a:lnTo>
                      <a:lnTo>
                        <a:pt x="860" y="377"/>
                      </a:lnTo>
                      <a:lnTo>
                        <a:pt x="914" y="379"/>
                      </a:lnTo>
                      <a:lnTo>
                        <a:pt x="968" y="383"/>
                      </a:lnTo>
                      <a:lnTo>
                        <a:pt x="1021" y="389"/>
                      </a:lnTo>
                      <a:lnTo>
                        <a:pt x="1075" y="394"/>
                      </a:lnTo>
                      <a:lnTo>
                        <a:pt x="1130" y="398"/>
                      </a:lnTo>
                      <a:lnTo>
                        <a:pt x="1188" y="400"/>
                      </a:lnTo>
                      <a:lnTo>
                        <a:pt x="1206" y="402"/>
                      </a:lnTo>
                      <a:lnTo>
                        <a:pt x="1221" y="409"/>
                      </a:lnTo>
                      <a:lnTo>
                        <a:pt x="1232" y="419"/>
                      </a:lnTo>
                      <a:lnTo>
                        <a:pt x="1240" y="431"/>
                      </a:lnTo>
                      <a:lnTo>
                        <a:pt x="1246" y="445"/>
                      </a:lnTo>
                      <a:lnTo>
                        <a:pt x="1247" y="460"/>
                      </a:lnTo>
                      <a:lnTo>
                        <a:pt x="1246" y="475"/>
                      </a:lnTo>
                      <a:lnTo>
                        <a:pt x="1240" y="489"/>
                      </a:lnTo>
                      <a:lnTo>
                        <a:pt x="1232" y="502"/>
                      </a:lnTo>
                      <a:lnTo>
                        <a:pt x="1221" y="512"/>
                      </a:lnTo>
                      <a:lnTo>
                        <a:pt x="1206" y="519"/>
                      </a:lnTo>
                      <a:lnTo>
                        <a:pt x="1188" y="521"/>
                      </a:lnTo>
                      <a:lnTo>
                        <a:pt x="1151" y="520"/>
                      </a:lnTo>
                      <a:lnTo>
                        <a:pt x="1112" y="515"/>
                      </a:lnTo>
                      <a:lnTo>
                        <a:pt x="1072" y="510"/>
                      </a:lnTo>
                      <a:lnTo>
                        <a:pt x="1032" y="503"/>
                      </a:lnTo>
                      <a:lnTo>
                        <a:pt x="992" y="496"/>
                      </a:lnTo>
                      <a:lnTo>
                        <a:pt x="951" y="491"/>
                      </a:lnTo>
                      <a:lnTo>
                        <a:pt x="910" y="487"/>
                      </a:lnTo>
                      <a:lnTo>
                        <a:pt x="871" y="486"/>
                      </a:lnTo>
                      <a:lnTo>
                        <a:pt x="832" y="489"/>
                      </a:lnTo>
                      <a:lnTo>
                        <a:pt x="796" y="497"/>
                      </a:lnTo>
                      <a:lnTo>
                        <a:pt x="761" y="511"/>
                      </a:lnTo>
                      <a:lnTo>
                        <a:pt x="748" y="517"/>
                      </a:lnTo>
                      <a:lnTo>
                        <a:pt x="733" y="524"/>
                      </a:lnTo>
                      <a:lnTo>
                        <a:pt x="717" y="530"/>
                      </a:lnTo>
                      <a:lnTo>
                        <a:pt x="702" y="532"/>
                      </a:lnTo>
                      <a:lnTo>
                        <a:pt x="687" y="530"/>
                      </a:lnTo>
                      <a:lnTo>
                        <a:pt x="675" y="525"/>
                      </a:lnTo>
                      <a:lnTo>
                        <a:pt x="663" y="520"/>
                      </a:lnTo>
                      <a:lnTo>
                        <a:pt x="650" y="514"/>
                      </a:lnTo>
                      <a:lnTo>
                        <a:pt x="639" y="507"/>
                      </a:lnTo>
                      <a:lnTo>
                        <a:pt x="630" y="500"/>
                      </a:lnTo>
                      <a:lnTo>
                        <a:pt x="622" y="489"/>
                      </a:lnTo>
                      <a:lnTo>
                        <a:pt x="618" y="476"/>
                      </a:lnTo>
                      <a:lnTo>
                        <a:pt x="616" y="456"/>
                      </a:lnTo>
                      <a:lnTo>
                        <a:pt x="616" y="439"/>
                      </a:lnTo>
                      <a:lnTo>
                        <a:pt x="604" y="460"/>
                      </a:lnTo>
                      <a:lnTo>
                        <a:pt x="590" y="481"/>
                      </a:lnTo>
                      <a:lnTo>
                        <a:pt x="579" y="493"/>
                      </a:lnTo>
                      <a:lnTo>
                        <a:pt x="566" y="502"/>
                      </a:lnTo>
                      <a:lnTo>
                        <a:pt x="550" y="506"/>
                      </a:lnTo>
                      <a:lnTo>
                        <a:pt x="534" y="507"/>
                      </a:lnTo>
                      <a:lnTo>
                        <a:pt x="518" y="505"/>
                      </a:lnTo>
                      <a:lnTo>
                        <a:pt x="504" y="500"/>
                      </a:lnTo>
                      <a:lnTo>
                        <a:pt x="491" y="492"/>
                      </a:lnTo>
                      <a:lnTo>
                        <a:pt x="481" y="481"/>
                      </a:lnTo>
                      <a:lnTo>
                        <a:pt x="475" y="467"/>
                      </a:lnTo>
                      <a:lnTo>
                        <a:pt x="474" y="451"/>
                      </a:lnTo>
                      <a:lnTo>
                        <a:pt x="479" y="433"/>
                      </a:lnTo>
                      <a:lnTo>
                        <a:pt x="482" y="427"/>
                      </a:lnTo>
                      <a:lnTo>
                        <a:pt x="485" y="420"/>
                      </a:lnTo>
                      <a:lnTo>
                        <a:pt x="485" y="420"/>
                      </a:lnTo>
                      <a:lnTo>
                        <a:pt x="484" y="420"/>
                      </a:lnTo>
                      <a:lnTo>
                        <a:pt x="494" y="398"/>
                      </a:lnTo>
                      <a:lnTo>
                        <a:pt x="480" y="408"/>
                      </a:lnTo>
                      <a:lnTo>
                        <a:pt x="466" y="420"/>
                      </a:lnTo>
                      <a:lnTo>
                        <a:pt x="455" y="436"/>
                      </a:lnTo>
                      <a:lnTo>
                        <a:pt x="441" y="449"/>
                      </a:lnTo>
                      <a:lnTo>
                        <a:pt x="426" y="458"/>
                      </a:lnTo>
                      <a:lnTo>
                        <a:pt x="409" y="461"/>
                      </a:lnTo>
                      <a:lnTo>
                        <a:pt x="392" y="461"/>
                      </a:lnTo>
                      <a:lnTo>
                        <a:pt x="376" y="457"/>
                      </a:lnTo>
                      <a:lnTo>
                        <a:pt x="361" y="449"/>
                      </a:lnTo>
                      <a:lnTo>
                        <a:pt x="350" y="438"/>
                      </a:lnTo>
                      <a:lnTo>
                        <a:pt x="342" y="425"/>
                      </a:lnTo>
                      <a:lnTo>
                        <a:pt x="339" y="409"/>
                      </a:lnTo>
                      <a:lnTo>
                        <a:pt x="341" y="392"/>
                      </a:lnTo>
                      <a:lnTo>
                        <a:pt x="349" y="374"/>
                      </a:lnTo>
                      <a:lnTo>
                        <a:pt x="393" y="310"/>
                      </a:lnTo>
                      <a:lnTo>
                        <a:pt x="436" y="244"/>
                      </a:lnTo>
                      <a:lnTo>
                        <a:pt x="352" y="333"/>
                      </a:lnTo>
                      <a:lnTo>
                        <a:pt x="272" y="423"/>
                      </a:lnTo>
                      <a:lnTo>
                        <a:pt x="193" y="517"/>
                      </a:lnTo>
                      <a:lnTo>
                        <a:pt x="117" y="613"/>
                      </a:lnTo>
                      <a:lnTo>
                        <a:pt x="104" y="626"/>
                      </a:lnTo>
                      <a:lnTo>
                        <a:pt x="87" y="634"/>
                      </a:lnTo>
                      <a:lnTo>
                        <a:pt x="70" y="637"/>
                      </a:lnTo>
                      <a:lnTo>
                        <a:pt x="53" y="636"/>
                      </a:lnTo>
                      <a:lnTo>
                        <a:pt x="36" y="632"/>
                      </a:lnTo>
                      <a:lnTo>
                        <a:pt x="22" y="624"/>
                      </a:lnTo>
                      <a:lnTo>
                        <a:pt x="10" y="613"/>
                      </a:lnTo>
                      <a:lnTo>
                        <a:pt x="2" y="599"/>
                      </a:lnTo>
                      <a:lnTo>
                        <a:pt x="0" y="584"/>
                      </a:lnTo>
                      <a:lnTo>
                        <a:pt x="2" y="568"/>
                      </a:lnTo>
                      <a:lnTo>
                        <a:pt x="12" y="551"/>
                      </a:lnTo>
                      <a:lnTo>
                        <a:pt x="80" y="465"/>
                      </a:lnTo>
                      <a:lnTo>
                        <a:pt x="149" y="379"/>
                      </a:lnTo>
                      <a:lnTo>
                        <a:pt x="220" y="295"/>
                      </a:lnTo>
                      <a:lnTo>
                        <a:pt x="295" y="212"/>
                      </a:lnTo>
                      <a:lnTo>
                        <a:pt x="371" y="133"/>
                      </a:lnTo>
                      <a:lnTo>
                        <a:pt x="389" y="115"/>
                      </a:lnTo>
                      <a:lnTo>
                        <a:pt x="410" y="96"/>
                      </a:lnTo>
                      <a:lnTo>
                        <a:pt x="430" y="76"/>
                      </a:lnTo>
                      <a:lnTo>
                        <a:pt x="452" y="56"/>
                      </a:lnTo>
                      <a:lnTo>
                        <a:pt x="474" y="38"/>
                      </a:lnTo>
                      <a:lnTo>
                        <a:pt x="499" y="22"/>
                      </a:lnTo>
                      <a:lnTo>
                        <a:pt x="524" y="10"/>
                      </a:lnTo>
                      <a:lnTo>
                        <a:pt x="550" y="2"/>
                      </a:lnTo>
                      <a:lnTo>
                        <a:pt x="57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sp>
            <p:nvSpPr>
              <p:cNvPr id="59" name="Donut 58"/>
              <p:cNvSpPr/>
              <p:nvPr/>
            </p:nvSpPr>
            <p:spPr>
              <a:xfrm>
                <a:off x="3884617" y="1279527"/>
                <a:ext cx="1181100" cy="1181100"/>
              </a:xfrm>
              <a:prstGeom prst="donut">
                <a:avLst>
                  <a:gd name="adj" fmla="val 552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2" name="Rectangle 71"/>
            <p:cNvSpPr/>
            <p:nvPr/>
          </p:nvSpPr>
          <p:spPr>
            <a:xfrm>
              <a:off x="2782667" y="1992717"/>
              <a:ext cx="4120039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Menyundul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bola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dapat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dilalukan</a:t>
              </a:r>
              <a:endPara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endParaRPr>
            </a:p>
            <a:p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Dengan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sikap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berdiri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dengan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tetap</a:t>
              </a:r>
              <a:endPara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endParaRPr>
            </a:p>
            <a:p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Di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atas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tanah</a:t>
              </a:r>
              <a:endParaRPr lang="id-ID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endParaRP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1901822" y="3793340"/>
            <a:ext cx="3591844" cy="1085110"/>
            <a:chOff x="1901822" y="3793340"/>
            <a:chExt cx="3591844" cy="1085110"/>
          </a:xfrm>
        </p:grpSpPr>
        <p:grpSp>
          <p:nvGrpSpPr>
            <p:cNvPr id="66" name="Group 65"/>
            <p:cNvGrpSpPr/>
            <p:nvPr/>
          </p:nvGrpSpPr>
          <p:grpSpPr>
            <a:xfrm>
              <a:off x="1901822" y="3793340"/>
              <a:ext cx="720000" cy="720000"/>
              <a:chOff x="2460627" y="2724149"/>
              <a:chExt cx="1181100" cy="1181100"/>
            </a:xfrm>
            <a:solidFill>
              <a:srgbClr val="FD6651"/>
            </a:solidFill>
          </p:grpSpPr>
          <p:grpSp>
            <p:nvGrpSpPr>
              <p:cNvPr id="24" name="Group 14"/>
              <p:cNvGrpSpPr>
                <a:grpSpLocks noChangeAspect="1"/>
              </p:cNvGrpSpPr>
              <p:nvPr/>
            </p:nvGrpSpPr>
            <p:grpSpPr bwMode="auto">
              <a:xfrm>
                <a:off x="2711452" y="3009903"/>
                <a:ext cx="712788" cy="647700"/>
                <a:chOff x="1708" y="1896"/>
                <a:chExt cx="449" cy="408"/>
              </a:xfrm>
              <a:grpFill/>
            </p:grpSpPr>
            <p:sp>
              <p:nvSpPr>
                <p:cNvPr id="27" name="Freeform 16"/>
                <p:cNvSpPr>
                  <a:spLocks noEditPoints="1"/>
                </p:cNvSpPr>
                <p:nvPr/>
              </p:nvSpPr>
              <p:spPr bwMode="auto">
                <a:xfrm>
                  <a:off x="1803" y="1896"/>
                  <a:ext cx="354" cy="298"/>
                </a:xfrm>
                <a:custGeom>
                  <a:avLst/>
                  <a:gdLst>
                    <a:gd name="T0" fmla="*/ 624 w 2836"/>
                    <a:gd name="T1" fmla="*/ 317 h 2386"/>
                    <a:gd name="T2" fmla="*/ 574 w 2836"/>
                    <a:gd name="T3" fmla="*/ 337 h 2386"/>
                    <a:gd name="T4" fmla="*/ 538 w 2836"/>
                    <a:gd name="T5" fmla="*/ 375 h 2386"/>
                    <a:gd name="T6" fmla="*/ 499 w 2836"/>
                    <a:gd name="T7" fmla="*/ 511 h 2386"/>
                    <a:gd name="T8" fmla="*/ 2517 w 2836"/>
                    <a:gd name="T9" fmla="*/ 926 h 2386"/>
                    <a:gd name="T10" fmla="*/ 2518 w 2836"/>
                    <a:gd name="T11" fmla="*/ 879 h 2386"/>
                    <a:gd name="T12" fmla="*/ 2499 w 2836"/>
                    <a:gd name="T13" fmla="*/ 836 h 2386"/>
                    <a:gd name="T14" fmla="*/ 2462 w 2836"/>
                    <a:gd name="T15" fmla="*/ 800 h 2386"/>
                    <a:gd name="T16" fmla="*/ 2414 w 2836"/>
                    <a:gd name="T17" fmla="*/ 777 h 2386"/>
                    <a:gd name="T18" fmla="*/ 674 w 2836"/>
                    <a:gd name="T19" fmla="*/ 316 h 2386"/>
                    <a:gd name="T20" fmla="*/ 654 w 2836"/>
                    <a:gd name="T21" fmla="*/ 0 h 2386"/>
                    <a:gd name="T22" fmla="*/ 715 w 2836"/>
                    <a:gd name="T23" fmla="*/ 4 h 2386"/>
                    <a:gd name="T24" fmla="*/ 2495 w 2836"/>
                    <a:gd name="T25" fmla="*/ 473 h 2386"/>
                    <a:gd name="T26" fmla="*/ 2593 w 2836"/>
                    <a:gd name="T27" fmla="*/ 511 h 2386"/>
                    <a:gd name="T28" fmla="*/ 2677 w 2836"/>
                    <a:gd name="T29" fmla="*/ 567 h 2386"/>
                    <a:gd name="T30" fmla="*/ 2745 w 2836"/>
                    <a:gd name="T31" fmla="*/ 638 h 2386"/>
                    <a:gd name="T32" fmla="*/ 2797 w 2836"/>
                    <a:gd name="T33" fmla="*/ 721 h 2386"/>
                    <a:gd name="T34" fmla="*/ 2828 w 2836"/>
                    <a:gd name="T35" fmla="*/ 812 h 2386"/>
                    <a:gd name="T36" fmla="*/ 2836 w 2836"/>
                    <a:gd name="T37" fmla="*/ 909 h 2386"/>
                    <a:gd name="T38" fmla="*/ 2822 w 2836"/>
                    <a:gd name="T39" fmla="*/ 1007 h 2386"/>
                    <a:gd name="T40" fmla="*/ 2521 w 2836"/>
                    <a:gd name="T41" fmla="*/ 2115 h 2386"/>
                    <a:gd name="T42" fmla="*/ 2477 w 2836"/>
                    <a:gd name="T43" fmla="*/ 2198 h 2386"/>
                    <a:gd name="T44" fmla="*/ 2414 w 2836"/>
                    <a:gd name="T45" fmla="*/ 2268 h 2386"/>
                    <a:gd name="T46" fmla="*/ 2339 w 2836"/>
                    <a:gd name="T47" fmla="*/ 2324 h 2386"/>
                    <a:gd name="T48" fmla="*/ 2252 w 2836"/>
                    <a:gd name="T49" fmla="*/ 2363 h 2386"/>
                    <a:gd name="T50" fmla="*/ 2156 w 2836"/>
                    <a:gd name="T51" fmla="*/ 2384 h 2386"/>
                    <a:gd name="T52" fmla="*/ 2099 w 2836"/>
                    <a:gd name="T53" fmla="*/ 2386 h 2386"/>
                    <a:gd name="T54" fmla="*/ 2091 w 2836"/>
                    <a:gd name="T55" fmla="*/ 2072 h 2386"/>
                    <a:gd name="T56" fmla="*/ 2144 w 2836"/>
                    <a:gd name="T57" fmla="*/ 2066 h 2386"/>
                    <a:gd name="T58" fmla="*/ 2189 w 2836"/>
                    <a:gd name="T59" fmla="*/ 2045 h 2386"/>
                    <a:gd name="T60" fmla="*/ 2221 w 2836"/>
                    <a:gd name="T61" fmla="*/ 2010 h 2386"/>
                    <a:gd name="T62" fmla="*/ 2404 w 2836"/>
                    <a:gd name="T63" fmla="*/ 1344 h 2386"/>
                    <a:gd name="T64" fmla="*/ 327 w 2836"/>
                    <a:gd name="T65" fmla="*/ 1144 h 2386"/>
                    <a:gd name="T66" fmla="*/ 224 w 2836"/>
                    <a:gd name="T67" fmla="*/ 317 h 2386"/>
                    <a:gd name="T68" fmla="*/ 259 w 2836"/>
                    <a:gd name="T69" fmla="*/ 228 h 2386"/>
                    <a:gd name="T70" fmla="*/ 312 w 2836"/>
                    <a:gd name="T71" fmla="*/ 152 h 2386"/>
                    <a:gd name="T72" fmla="*/ 381 w 2836"/>
                    <a:gd name="T73" fmla="*/ 88 h 2386"/>
                    <a:gd name="T74" fmla="*/ 462 w 2836"/>
                    <a:gd name="T75" fmla="*/ 40 h 2386"/>
                    <a:gd name="T76" fmla="*/ 555 w 2836"/>
                    <a:gd name="T77" fmla="*/ 10 h 2386"/>
                    <a:gd name="T78" fmla="*/ 654 w 2836"/>
                    <a:gd name="T79" fmla="*/ 0 h 2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2836" h="2386">
                      <a:moveTo>
                        <a:pt x="654" y="314"/>
                      </a:moveTo>
                      <a:lnTo>
                        <a:pt x="624" y="317"/>
                      </a:lnTo>
                      <a:lnTo>
                        <a:pt x="598" y="324"/>
                      </a:lnTo>
                      <a:lnTo>
                        <a:pt x="574" y="337"/>
                      </a:lnTo>
                      <a:lnTo>
                        <a:pt x="554" y="354"/>
                      </a:lnTo>
                      <a:lnTo>
                        <a:pt x="538" y="375"/>
                      </a:lnTo>
                      <a:lnTo>
                        <a:pt x="530" y="397"/>
                      </a:lnTo>
                      <a:lnTo>
                        <a:pt x="499" y="511"/>
                      </a:lnTo>
                      <a:lnTo>
                        <a:pt x="2486" y="1040"/>
                      </a:lnTo>
                      <a:lnTo>
                        <a:pt x="2517" y="926"/>
                      </a:lnTo>
                      <a:lnTo>
                        <a:pt x="2521" y="902"/>
                      </a:lnTo>
                      <a:lnTo>
                        <a:pt x="2518" y="879"/>
                      </a:lnTo>
                      <a:lnTo>
                        <a:pt x="2511" y="856"/>
                      </a:lnTo>
                      <a:lnTo>
                        <a:pt x="2499" y="836"/>
                      </a:lnTo>
                      <a:lnTo>
                        <a:pt x="2482" y="816"/>
                      </a:lnTo>
                      <a:lnTo>
                        <a:pt x="2462" y="800"/>
                      </a:lnTo>
                      <a:lnTo>
                        <a:pt x="2439" y="787"/>
                      </a:lnTo>
                      <a:lnTo>
                        <a:pt x="2414" y="777"/>
                      </a:lnTo>
                      <a:lnTo>
                        <a:pt x="694" y="319"/>
                      </a:lnTo>
                      <a:lnTo>
                        <a:pt x="674" y="316"/>
                      </a:lnTo>
                      <a:lnTo>
                        <a:pt x="654" y="314"/>
                      </a:lnTo>
                      <a:close/>
                      <a:moveTo>
                        <a:pt x="654" y="0"/>
                      </a:moveTo>
                      <a:lnTo>
                        <a:pt x="654" y="0"/>
                      </a:lnTo>
                      <a:lnTo>
                        <a:pt x="715" y="4"/>
                      </a:lnTo>
                      <a:lnTo>
                        <a:pt x="776" y="15"/>
                      </a:lnTo>
                      <a:lnTo>
                        <a:pt x="2495" y="473"/>
                      </a:lnTo>
                      <a:lnTo>
                        <a:pt x="2546" y="489"/>
                      </a:lnTo>
                      <a:lnTo>
                        <a:pt x="2593" y="511"/>
                      </a:lnTo>
                      <a:lnTo>
                        <a:pt x="2637" y="537"/>
                      </a:lnTo>
                      <a:lnTo>
                        <a:pt x="2677" y="567"/>
                      </a:lnTo>
                      <a:lnTo>
                        <a:pt x="2713" y="601"/>
                      </a:lnTo>
                      <a:lnTo>
                        <a:pt x="2745" y="638"/>
                      </a:lnTo>
                      <a:lnTo>
                        <a:pt x="2774" y="678"/>
                      </a:lnTo>
                      <a:lnTo>
                        <a:pt x="2797" y="721"/>
                      </a:lnTo>
                      <a:lnTo>
                        <a:pt x="2814" y="766"/>
                      </a:lnTo>
                      <a:lnTo>
                        <a:pt x="2828" y="812"/>
                      </a:lnTo>
                      <a:lnTo>
                        <a:pt x="2835" y="860"/>
                      </a:lnTo>
                      <a:lnTo>
                        <a:pt x="2836" y="909"/>
                      </a:lnTo>
                      <a:lnTo>
                        <a:pt x="2833" y="958"/>
                      </a:lnTo>
                      <a:lnTo>
                        <a:pt x="2822" y="1007"/>
                      </a:lnTo>
                      <a:lnTo>
                        <a:pt x="2536" y="2071"/>
                      </a:lnTo>
                      <a:lnTo>
                        <a:pt x="2521" y="2115"/>
                      </a:lnTo>
                      <a:lnTo>
                        <a:pt x="2501" y="2158"/>
                      </a:lnTo>
                      <a:lnTo>
                        <a:pt x="2477" y="2198"/>
                      </a:lnTo>
                      <a:lnTo>
                        <a:pt x="2447" y="2236"/>
                      </a:lnTo>
                      <a:lnTo>
                        <a:pt x="2414" y="2268"/>
                      </a:lnTo>
                      <a:lnTo>
                        <a:pt x="2378" y="2298"/>
                      </a:lnTo>
                      <a:lnTo>
                        <a:pt x="2339" y="2324"/>
                      </a:lnTo>
                      <a:lnTo>
                        <a:pt x="2296" y="2346"/>
                      </a:lnTo>
                      <a:lnTo>
                        <a:pt x="2252" y="2363"/>
                      </a:lnTo>
                      <a:lnTo>
                        <a:pt x="2205" y="2377"/>
                      </a:lnTo>
                      <a:lnTo>
                        <a:pt x="2156" y="2384"/>
                      </a:lnTo>
                      <a:lnTo>
                        <a:pt x="2106" y="2386"/>
                      </a:lnTo>
                      <a:lnTo>
                        <a:pt x="2099" y="2386"/>
                      </a:lnTo>
                      <a:lnTo>
                        <a:pt x="2091" y="2385"/>
                      </a:lnTo>
                      <a:lnTo>
                        <a:pt x="2091" y="2072"/>
                      </a:lnTo>
                      <a:lnTo>
                        <a:pt x="2119" y="2072"/>
                      </a:lnTo>
                      <a:lnTo>
                        <a:pt x="2144" y="2066"/>
                      </a:lnTo>
                      <a:lnTo>
                        <a:pt x="2168" y="2057"/>
                      </a:lnTo>
                      <a:lnTo>
                        <a:pt x="2189" y="2045"/>
                      </a:lnTo>
                      <a:lnTo>
                        <a:pt x="2207" y="2029"/>
                      </a:lnTo>
                      <a:lnTo>
                        <a:pt x="2221" y="2010"/>
                      </a:lnTo>
                      <a:lnTo>
                        <a:pt x="2230" y="1989"/>
                      </a:lnTo>
                      <a:lnTo>
                        <a:pt x="2404" y="1344"/>
                      </a:lnTo>
                      <a:lnTo>
                        <a:pt x="416" y="815"/>
                      </a:lnTo>
                      <a:lnTo>
                        <a:pt x="327" y="1144"/>
                      </a:lnTo>
                      <a:lnTo>
                        <a:pt x="0" y="1144"/>
                      </a:lnTo>
                      <a:lnTo>
                        <a:pt x="224" y="317"/>
                      </a:lnTo>
                      <a:lnTo>
                        <a:pt x="239" y="271"/>
                      </a:lnTo>
                      <a:lnTo>
                        <a:pt x="259" y="228"/>
                      </a:lnTo>
                      <a:lnTo>
                        <a:pt x="283" y="188"/>
                      </a:lnTo>
                      <a:lnTo>
                        <a:pt x="312" y="152"/>
                      </a:lnTo>
                      <a:lnTo>
                        <a:pt x="345" y="118"/>
                      </a:lnTo>
                      <a:lnTo>
                        <a:pt x="381" y="88"/>
                      </a:lnTo>
                      <a:lnTo>
                        <a:pt x="421" y="62"/>
                      </a:lnTo>
                      <a:lnTo>
                        <a:pt x="462" y="40"/>
                      </a:lnTo>
                      <a:lnTo>
                        <a:pt x="508" y="23"/>
                      </a:lnTo>
                      <a:lnTo>
                        <a:pt x="555" y="10"/>
                      </a:lnTo>
                      <a:lnTo>
                        <a:pt x="603" y="2"/>
                      </a:lnTo>
                      <a:lnTo>
                        <a:pt x="65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28" name="Freeform 17"/>
                <p:cNvSpPr>
                  <a:spLocks noEditPoints="1"/>
                </p:cNvSpPr>
                <p:nvPr/>
              </p:nvSpPr>
              <p:spPr bwMode="auto">
                <a:xfrm>
                  <a:off x="1708" y="2059"/>
                  <a:ext cx="336" cy="245"/>
                </a:xfrm>
                <a:custGeom>
                  <a:avLst/>
                  <a:gdLst>
                    <a:gd name="T0" fmla="*/ 428 w 2691"/>
                    <a:gd name="T1" fmla="*/ 317 h 1964"/>
                    <a:gd name="T2" fmla="*/ 379 w 2691"/>
                    <a:gd name="T3" fmla="*/ 335 h 1964"/>
                    <a:gd name="T4" fmla="*/ 340 w 2691"/>
                    <a:gd name="T5" fmla="*/ 366 h 1964"/>
                    <a:gd name="T6" fmla="*/ 319 w 2691"/>
                    <a:gd name="T7" fmla="*/ 409 h 1964"/>
                    <a:gd name="T8" fmla="*/ 317 w 2691"/>
                    <a:gd name="T9" fmla="*/ 1532 h 1964"/>
                    <a:gd name="T10" fmla="*/ 328 w 2691"/>
                    <a:gd name="T11" fmla="*/ 1578 h 1964"/>
                    <a:gd name="T12" fmla="*/ 358 w 2691"/>
                    <a:gd name="T13" fmla="*/ 1615 h 1964"/>
                    <a:gd name="T14" fmla="*/ 402 w 2691"/>
                    <a:gd name="T15" fmla="*/ 1640 h 1964"/>
                    <a:gd name="T16" fmla="*/ 456 w 2691"/>
                    <a:gd name="T17" fmla="*/ 1650 h 1964"/>
                    <a:gd name="T18" fmla="*/ 2263 w 2691"/>
                    <a:gd name="T19" fmla="*/ 1648 h 1964"/>
                    <a:gd name="T20" fmla="*/ 2312 w 2691"/>
                    <a:gd name="T21" fmla="*/ 1630 h 1964"/>
                    <a:gd name="T22" fmla="*/ 2350 w 2691"/>
                    <a:gd name="T23" fmla="*/ 1598 h 1964"/>
                    <a:gd name="T24" fmla="*/ 2372 w 2691"/>
                    <a:gd name="T25" fmla="*/ 1555 h 1964"/>
                    <a:gd name="T26" fmla="*/ 2374 w 2691"/>
                    <a:gd name="T27" fmla="*/ 432 h 1964"/>
                    <a:gd name="T28" fmla="*/ 2363 w 2691"/>
                    <a:gd name="T29" fmla="*/ 387 h 1964"/>
                    <a:gd name="T30" fmla="*/ 2333 w 2691"/>
                    <a:gd name="T31" fmla="*/ 349 h 1964"/>
                    <a:gd name="T32" fmla="*/ 2289 w 2691"/>
                    <a:gd name="T33" fmla="*/ 324 h 1964"/>
                    <a:gd name="T34" fmla="*/ 2235 w 2691"/>
                    <a:gd name="T35" fmla="*/ 315 h 1964"/>
                    <a:gd name="T36" fmla="*/ 456 w 2691"/>
                    <a:gd name="T37" fmla="*/ 0 h 1964"/>
                    <a:gd name="T38" fmla="*/ 2288 w 2691"/>
                    <a:gd name="T39" fmla="*/ 3 h 1964"/>
                    <a:gd name="T40" fmla="*/ 2389 w 2691"/>
                    <a:gd name="T41" fmla="*/ 25 h 1964"/>
                    <a:gd name="T42" fmla="*/ 2480 w 2691"/>
                    <a:gd name="T43" fmla="*/ 68 h 1964"/>
                    <a:gd name="T44" fmla="*/ 2558 w 2691"/>
                    <a:gd name="T45" fmla="*/ 127 h 1964"/>
                    <a:gd name="T46" fmla="*/ 2619 w 2691"/>
                    <a:gd name="T47" fmla="*/ 201 h 1964"/>
                    <a:gd name="T48" fmla="*/ 2665 w 2691"/>
                    <a:gd name="T49" fmla="*/ 287 h 1964"/>
                    <a:gd name="T50" fmla="*/ 2688 w 2691"/>
                    <a:gd name="T51" fmla="*/ 382 h 1964"/>
                    <a:gd name="T52" fmla="*/ 2691 w 2691"/>
                    <a:gd name="T53" fmla="*/ 1532 h 1964"/>
                    <a:gd name="T54" fmla="*/ 2679 w 2691"/>
                    <a:gd name="T55" fmla="*/ 1631 h 1964"/>
                    <a:gd name="T56" fmla="*/ 2645 w 2691"/>
                    <a:gd name="T57" fmla="*/ 1722 h 1964"/>
                    <a:gd name="T58" fmla="*/ 2591 w 2691"/>
                    <a:gd name="T59" fmla="*/ 1802 h 1964"/>
                    <a:gd name="T60" fmla="*/ 2520 w 2691"/>
                    <a:gd name="T61" fmla="*/ 1869 h 1964"/>
                    <a:gd name="T62" fmla="*/ 2436 w 2691"/>
                    <a:gd name="T63" fmla="*/ 1920 h 1964"/>
                    <a:gd name="T64" fmla="*/ 2340 w 2691"/>
                    <a:gd name="T65" fmla="*/ 1953 h 1964"/>
                    <a:gd name="T66" fmla="*/ 2235 w 2691"/>
                    <a:gd name="T67" fmla="*/ 1964 h 1964"/>
                    <a:gd name="T68" fmla="*/ 402 w 2691"/>
                    <a:gd name="T69" fmla="*/ 1962 h 1964"/>
                    <a:gd name="T70" fmla="*/ 302 w 2691"/>
                    <a:gd name="T71" fmla="*/ 1939 h 1964"/>
                    <a:gd name="T72" fmla="*/ 211 w 2691"/>
                    <a:gd name="T73" fmla="*/ 1897 h 1964"/>
                    <a:gd name="T74" fmla="*/ 133 w 2691"/>
                    <a:gd name="T75" fmla="*/ 1837 h 1964"/>
                    <a:gd name="T76" fmla="*/ 70 w 2691"/>
                    <a:gd name="T77" fmla="*/ 1764 h 1964"/>
                    <a:gd name="T78" fmla="*/ 26 w 2691"/>
                    <a:gd name="T79" fmla="*/ 1678 h 1964"/>
                    <a:gd name="T80" fmla="*/ 3 w 2691"/>
                    <a:gd name="T81" fmla="*/ 1583 h 1964"/>
                    <a:gd name="T82" fmla="*/ 0 w 2691"/>
                    <a:gd name="T83" fmla="*/ 432 h 1964"/>
                    <a:gd name="T84" fmla="*/ 12 w 2691"/>
                    <a:gd name="T85" fmla="*/ 334 h 1964"/>
                    <a:gd name="T86" fmla="*/ 46 w 2691"/>
                    <a:gd name="T87" fmla="*/ 243 h 1964"/>
                    <a:gd name="T88" fmla="*/ 100 w 2691"/>
                    <a:gd name="T89" fmla="*/ 162 h 1964"/>
                    <a:gd name="T90" fmla="*/ 171 w 2691"/>
                    <a:gd name="T91" fmla="*/ 95 h 1964"/>
                    <a:gd name="T92" fmla="*/ 255 w 2691"/>
                    <a:gd name="T93" fmla="*/ 44 h 1964"/>
                    <a:gd name="T94" fmla="*/ 351 w 2691"/>
                    <a:gd name="T95" fmla="*/ 11 h 1964"/>
                    <a:gd name="T96" fmla="*/ 456 w 2691"/>
                    <a:gd name="T97" fmla="*/ 0 h 19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691" h="1964">
                      <a:moveTo>
                        <a:pt x="456" y="315"/>
                      </a:moveTo>
                      <a:lnTo>
                        <a:pt x="428" y="317"/>
                      </a:lnTo>
                      <a:lnTo>
                        <a:pt x="402" y="324"/>
                      </a:lnTo>
                      <a:lnTo>
                        <a:pt x="379" y="335"/>
                      </a:lnTo>
                      <a:lnTo>
                        <a:pt x="358" y="349"/>
                      </a:lnTo>
                      <a:lnTo>
                        <a:pt x="340" y="366"/>
                      </a:lnTo>
                      <a:lnTo>
                        <a:pt x="328" y="387"/>
                      </a:lnTo>
                      <a:lnTo>
                        <a:pt x="319" y="409"/>
                      </a:lnTo>
                      <a:lnTo>
                        <a:pt x="317" y="432"/>
                      </a:lnTo>
                      <a:lnTo>
                        <a:pt x="317" y="1532"/>
                      </a:lnTo>
                      <a:lnTo>
                        <a:pt x="319" y="1555"/>
                      </a:lnTo>
                      <a:lnTo>
                        <a:pt x="328" y="1578"/>
                      </a:lnTo>
                      <a:lnTo>
                        <a:pt x="340" y="1598"/>
                      </a:lnTo>
                      <a:lnTo>
                        <a:pt x="358" y="1615"/>
                      </a:lnTo>
                      <a:lnTo>
                        <a:pt x="379" y="1630"/>
                      </a:lnTo>
                      <a:lnTo>
                        <a:pt x="402" y="1640"/>
                      </a:lnTo>
                      <a:lnTo>
                        <a:pt x="428" y="1648"/>
                      </a:lnTo>
                      <a:lnTo>
                        <a:pt x="456" y="1650"/>
                      </a:lnTo>
                      <a:lnTo>
                        <a:pt x="2235" y="1650"/>
                      </a:lnTo>
                      <a:lnTo>
                        <a:pt x="2263" y="1648"/>
                      </a:lnTo>
                      <a:lnTo>
                        <a:pt x="2289" y="1640"/>
                      </a:lnTo>
                      <a:lnTo>
                        <a:pt x="2312" y="1630"/>
                      </a:lnTo>
                      <a:lnTo>
                        <a:pt x="2333" y="1615"/>
                      </a:lnTo>
                      <a:lnTo>
                        <a:pt x="2350" y="1598"/>
                      </a:lnTo>
                      <a:lnTo>
                        <a:pt x="2363" y="1578"/>
                      </a:lnTo>
                      <a:lnTo>
                        <a:pt x="2372" y="1555"/>
                      </a:lnTo>
                      <a:lnTo>
                        <a:pt x="2374" y="1532"/>
                      </a:lnTo>
                      <a:lnTo>
                        <a:pt x="2374" y="432"/>
                      </a:lnTo>
                      <a:lnTo>
                        <a:pt x="2372" y="409"/>
                      </a:lnTo>
                      <a:lnTo>
                        <a:pt x="2363" y="387"/>
                      </a:lnTo>
                      <a:lnTo>
                        <a:pt x="2350" y="366"/>
                      </a:lnTo>
                      <a:lnTo>
                        <a:pt x="2333" y="349"/>
                      </a:lnTo>
                      <a:lnTo>
                        <a:pt x="2312" y="335"/>
                      </a:lnTo>
                      <a:lnTo>
                        <a:pt x="2289" y="324"/>
                      </a:lnTo>
                      <a:lnTo>
                        <a:pt x="2263" y="317"/>
                      </a:lnTo>
                      <a:lnTo>
                        <a:pt x="2235" y="315"/>
                      </a:lnTo>
                      <a:lnTo>
                        <a:pt x="456" y="315"/>
                      </a:lnTo>
                      <a:close/>
                      <a:moveTo>
                        <a:pt x="456" y="0"/>
                      </a:moveTo>
                      <a:lnTo>
                        <a:pt x="2235" y="0"/>
                      </a:lnTo>
                      <a:lnTo>
                        <a:pt x="2288" y="3"/>
                      </a:lnTo>
                      <a:lnTo>
                        <a:pt x="2340" y="11"/>
                      </a:lnTo>
                      <a:lnTo>
                        <a:pt x="2389" y="25"/>
                      </a:lnTo>
                      <a:lnTo>
                        <a:pt x="2436" y="44"/>
                      </a:lnTo>
                      <a:lnTo>
                        <a:pt x="2480" y="68"/>
                      </a:lnTo>
                      <a:lnTo>
                        <a:pt x="2520" y="95"/>
                      </a:lnTo>
                      <a:lnTo>
                        <a:pt x="2558" y="127"/>
                      </a:lnTo>
                      <a:lnTo>
                        <a:pt x="2591" y="162"/>
                      </a:lnTo>
                      <a:lnTo>
                        <a:pt x="2619" y="201"/>
                      </a:lnTo>
                      <a:lnTo>
                        <a:pt x="2645" y="243"/>
                      </a:lnTo>
                      <a:lnTo>
                        <a:pt x="2665" y="287"/>
                      </a:lnTo>
                      <a:lnTo>
                        <a:pt x="2679" y="334"/>
                      </a:lnTo>
                      <a:lnTo>
                        <a:pt x="2688" y="382"/>
                      </a:lnTo>
                      <a:lnTo>
                        <a:pt x="2691" y="432"/>
                      </a:lnTo>
                      <a:lnTo>
                        <a:pt x="2691" y="1532"/>
                      </a:lnTo>
                      <a:lnTo>
                        <a:pt x="2688" y="1583"/>
                      </a:lnTo>
                      <a:lnTo>
                        <a:pt x="2679" y="1631"/>
                      </a:lnTo>
                      <a:lnTo>
                        <a:pt x="2665" y="1678"/>
                      </a:lnTo>
                      <a:lnTo>
                        <a:pt x="2645" y="1722"/>
                      </a:lnTo>
                      <a:lnTo>
                        <a:pt x="2619" y="1764"/>
                      </a:lnTo>
                      <a:lnTo>
                        <a:pt x="2591" y="1802"/>
                      </a:lnTo>
                      <a:lnTo>
                        <a:pt x="2558" y="1837"/>
                      </a:lnTo>
                      <a:lnTo>
                        <a:pt x="2520" y="1869"/>
                      </a:lnTo>
                      <a:lnTo>
                        <a:pt x="2480" y="1897"/>
                      </a:lnTo>
                      <a:lnTo>
                        <a:pt x="2436" y="1920"/>
                      </a:lnTo>
                      <a:lnTo>
                        <a:pt x="2389" y="1939"/>
                      </a:lnTo>
                      <a:lnTo>
                        <a:pt x="2340" y="1953"/>
                      </a:lnTo>
                      <a:lnTo>
                        <a:pt x="2288" y="1962"/>
                      </a:lnTo>
                      <a:lnTo>
                        <a:pt x="2235" y="1964"/>
                      </a:lnTo>
                      <a:lnTo>
                        <a:pt x="456" y="1964"/>
                      </a:lnTo>
                      <a:lnTo>
                        <a:pt x="402" y="1962"/>
                      </a:lnTo>
                      <a:lnTo>
                        <a:pt x="351" y="1953"/>
                      </a:lnTo>
                      <a:lnTo>
                        <a:pt x="302" y="1939"/>
                      </a:lnTo>
                      <a:lnTo>
                        <a:pt x="255" y="1920"/>
                      </a:lnTo>
                      <a:lnTo>
                        <a:pt x="211" y="1897"/>
                      </a:lnTo>
                      <a:lnTo>
                        <a:pt x="171" y="1869"/>
                      </a:lnTo>
                      <a:lnTo>
                        <a:pt x="133" y="1837"/>
                      </a:lnTo>
                      <a:lnTo>
                        <a:pt x="100" y="1802"/>
                      </a:lnTo>
                      <a:lnTo>
                        <a:pt x="70" y="1764"/>
                      </a:lnTo>
                      <a:lnTo>
                        <a:pt x="46" y="1722"/>
                      </a:lnTo>
                      <a:lnTo>
                        <a:pt x="26" y="1678"/>
                      </a:lnTo>
                      <a:lnTo>
                        <a:pt x="12" y="1631"/>
                      </a:lnTo>
                      <a:lnTo>
                        <a:pt x="3" y="1583"/>
                      </a:lnTo>
                      <a:lnTo>
                        <a:pt x="0" y="1532"/>
                      </a:lnTo>
                      <a:lnTo>
                        <a:pt x="0" y="432"/>
                      </a:lnTo>
                      <a:lnTo>
                        <a:pt x="3" y="382"/>
                      </a:lnTo>
                      <a:lnTo>
                        <a:pt x="12" y="334"/>
                      </a:lnTo>
                      <a:lnTo>
                        <a:pt x="26" y="287"/>
                      </a:lnTo>
                      <a:lnTo>
                        <a:pt x="46" y="243"/>
                      </a:lnTo>
                      <a:lnTo>
                        <a:pt x="70" y="201"/>
                      </a:lnTo>
                      <a:lnTo>
                        <a:pt x="100" y="162"/>
                      </a:lnTo>
                      <a:lnTo>
                        <a:pt x="133" y="127"/>
                      </a:lnTo>
                      <a:lnTo>
                        <a:pt x="171" y="95"/>
                      </a:lnTo>
                      <a:lnTo>
                        <a:pt x="211" y="68"/>
                      </a:lnTo>
                      <a:lnTo>
                        <a:pt x="255" y="44"/>
                      </a:lnTo>
                      <a:lnTo>
                        <a:pt x="302" y="25"/>
                      </a:lnTo>
                      <a:lnTo>
                        <a:pt x="351" y="11"/>
                      </a:lnTo>
                      <a:lnTo>
                        <a:pt x="402" y="3"/>
                      </a:lnTo>
                      <a:lnTo>
                        <a:pt x="45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29" name="Freeform 18"/>
                <p:cNvSpPr>
                  <a:spLocks/>
                </p:cNvSpPr>
                <p:nvPr/>
              </p:nvSpPr>
              <p:spPr bwMode="auto">
                <a:xfrm>
                  <a:off x="1771" y="2221"/>
                  <a:ext cx="59" cy="29"/>
                </a:xfrm>
                <a:custGeom>
                  <a:avLst/>
                  <a:gdLst>
                    <a:gd name="T0" fmla="*/ 79 w 476"/>
                    <a:gd name="T1" fmla="*/ 0 h 236"/>
                    <a:gd name="T2" fmla="*/ 396 w 476"/>
                    <a:gd name="T3" fmla="*/ 0 h 236"/>
                    <a:gd name="T4" fmla="*/ 417 w 476"/>
                    <a:gd name="T5" fmla="*/ 4 h 236"/>
                    <a:gd name="T6" fmla="*/ 436 w 476"/>
                    <a:gd name="T7" fmla="*/ 11 h 236"/>
                    <a:gd name="T8" fmla="*/ 452 w 476"/>
                    <a:gd name="T9" fmla="*/ 23 h 236"/>
                    <a:gd name="T10" fmla="*/ 465 w 476"/>
                    <a:gd name="T11" fmla="*/ 40 h 236"/>
                    <a:gd name="T12" fmla="*/ 472 w 476"/>
                    <a:gd name="T13" fmla="*/ 58 h 236"/>
                    <a:gd name="T14" fmla="*/ 476 w 476"/>
                    <a:gd name="T15" fmla="*/ 79 h 236"/>
                    <a:gd name="T16" fmla="*/ 476 w 476"/>
                    <a:gd name="T17" fmla="*/ 158 h 236"/>
                    <a:gd name="T18" fmla="*/ 472 w 476"/>
                    <a:gd name="T19" fmla="*/ 178 h 236"/>
                    <a:gd name="T20" fmla="*/ 465 w 476"/>
                    <a:gd name="T21" fmla="*/ 197 h 236"/>
                    <a:gd name="T22" fmla="*/ 452 w 476"/>
                    <a:gd name="T23" fmla="*/ 213 h 236"/>
                    <a:gd name="T24" fmla="*/ 436 w 476"/>
                    <a:gd name="T25" fmla="*/ 225 h 236"/>
                    <a:gd name="T26" fmla="*/ 417 w 476"/>
                    <a:gd name="T27" fmla="*/ 233 h 236"/>
                    <a:gd name="T28" fmla="*/ 396 w 476"/>
                    <a:gd name="T29" fmla="*/ 236 h 236"/>
                    <a:gd name="T30" fmla="*/ 79 w 476"/>
                    <a:gd name="T31" fmla="*/ 236 h 236"/>
                    <a:gd name="T32" fmla="*/ 58 w 476"/>
                    <a:gd name="T33" fmla="*/ 233 h 236"/>
                    <a:gd name="T34" fmla="*/ 40 w 476"/>
                    <a:gd name="T35" fmla="*/ 225 h 236"/>
                    <a:gd name="T36" fmla="*/ 23 w 476"/>
                    <a:gd name="T37" fmla="*/ 213 h 236"/>
                    <a:gd name="T38" fmla="*/ 11 w 476"/>
                    <a:gd name="T39" fmla="*/ 197 h 236"/>
                    <a:gd name="T40" fmla="*/ 3 w 476"/>
                    <a:gd name="T41" fmla="*/ 178 h 236"/>
                    <a:gd name="T42" fmla="*/ 0 w 476"/>
                    <a:gd name="T43" fmla="*/ 158 h 236"/>
                    <a:gd name="T44" fmla="*/ 0 w 476"/>
                    <a:gd name="T45" fmla="*/ 79 h 236"/>
                    <a:gd name="T46" fmla="*/ 3 w 476"/>
                    <a:gd name="T47" fmla="*/ 58 h 236"/>
                    <a:gd name="T48" fmla="*/ 11 w 476"/>
                    <a:gd name="T49" fmla="*/ 40 h 236"/>
                    <a:gd name="T50" fmla="*/ 23 w 476"/>
                    <a:gd name="T51" fmla="*/ 23 h 236"/>
                    <a:gd name="T52" fmla="*/ 40 w 476"/>
                    <a:gd name="T53" fmla="*/ 11 h 236"/>
                    <a:gd name="T54" fmla="*/ 58 w 476"/>
                    <a:gd name="T55" fmla="*/ 4 h 236"/>
                    <a:gd name="T56" fmla="*/ 79 w 476"/>
                    <a:gd name="T57" fmla="*/ 0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476" h="236">
                      <a:moveTo>
                        <a:pt x="79" y="0"/>
                      </a:moveTo>
                      <a:lnTo>
                        <a:pt x="396" y="0"/>
                      </a:lnTo>
                      <a:lnTo>
                        <a:pt x="417" y="4"/>
                      </a:lnTo>
                      <a:lnTo>
                        <a:pt x="436" y="11"/>
                      </a:lnTo>
                      <a:lnTo>
                        <a:pt x="452" y="23"/>
                      </a:lnTo>
                      <a:lnTo>
                        <a:pt x="465" y="40"/>
                      </a:lnTo>
                      <a:lnTo>
                        <a:pt x="472" y="58"/>
                      </a:lnTo>
                      <a:lnTo>
                        <a:pt x="476" y="79"/>
                      </a:lnTo>
                      <a:lnTo>
                        <a:pt x="476" y="158"/>
                      </a:lnTo>
                      <a:lnTo>
                        <a:pt x="472" y="178"/>
                      </a:lnTo>
                      <a:lnTo>
                        <a:pt x="465" y="197"/>
                      </a:lnTo>
                      <a:lnTo>
                        <a:pt x="452" y="213"/>
                      </a:lnTo>
                      <a:lnTo>
                        <a:pt x="436" y="225"/>
                      </a:lnTo>
                      <a:lnTo>
                        <a:pt x="417" y="233"/>
                      </a:lnTo>
                      <a:lnTo>
                        <a:pt x="396" y="236"/>
                      </a:lnTo>
                      <a:lnTo>
                        <a:pt x="79" y="236"/>
                      </a:lnTo>
                      <a:lnTo>
                        <a:pt x="58" y="233"/>
                      </a:lnTo>
                      <a:lnTo>
                        <a:pt x="40" y="225"/>
                      </a:lnTo>
                      <a:lnTo>
                        <a:pt x="23" y="213"/>
                      </a:lnTo>
                      <a:lnTo>
                        <a:pt x="11" y="197"/>
                      </a:lnTo>
                      <a:lnTo>
                        <a:pt x="3" y="178"/>
                      </a:lnTo>
                      <a:lnTo>
                        <a:pt x="0" y="158"/>
                      </a:lnTo>
                      <a:lnTo>
                        <a:pt x="0" y="79"/>
                      </a:lnTo>
                      <a:lnTo>
                        <a:pt x="3" y="58"/>
                      </a:lnTo>
                      <a:lnTo>
                        <a:pt x="11" y="40"/>
                      </a:lnTo>
                      <a:lnTo>
                        <a:pt x="23" y="23"/>
                      </a:lnTo>
                      <a:lnTo>
                        <a:pt x="40" y="11"/>
                      </a:lnTo>
                      <a:lnTo>
                        <a:pt x="58" y="4"/>
                      </a:lnTo>
                      <a:lnTo>
                        <a:pt x="79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30" name="Freeform 19"/>
                <p:cNvSpPr>
                  <a:spLocks/>
                </p:cNvSpPr>
                <p:nvPr/>
              </p:nvSpPr>
              <p:spPr bwMode="auto">
                <a:xfrm>
                  <a:off x="1847" y="2221"/>
                  <a:ext cx="59" cy="29"/>
                </a:xfrm>
                <a:custGeom>
                  <a:avLst/>
                  <a:gdLst>
                    <a:gd name="T0" fmla="*/ 78 w 475"/>
                    <a:gd name="T1" fmla="*/ 0 h 236"/>
                    <a:gd name="T2" fmla="*/ 395 w 475"/>
                    <a:gd name="T3" fmla="*/ 0 h 236"/>
                    <a:gd name="T4" fmla="*/ 416 w 475"/>
                    <a:gd name="T5" fmla="*/ 4 h 236"/>
                    <a:gd name="T6" fmla="*/ 435 w 475"/>
                    <a:gd name="T7" fmla="*/ 11 h 236"/>
                    <a:gd name="T8" fmla="*/ 452 w 475"/>
                    <a:gd name="T9" fmla="*/ 23 h 236"/>
                    <a:gd name="T10" fmla="*/ 464 w 475"/>
                    <a:gd name="T11" fmla="*/ 40 h 236"/>
                    <a:gd name="T12" fmla="*/ 471 w 475"/>
                    <a:gd name="T13" fmla="*/ 58 h 236"/>
                    <a:gd name="T14" fmla="*/ 475 w 475"/>
                    <a:gd name="T15" fmla="*/ 79 h 236"/>
                    <a:gd name="T16" fmla="*/ 475 w 475"/>
                    <a:gd name="T17" fmla="*/ 158 h 236"/>
                    <a:gd name="T18" fmla="*/ 471 w 475"/>
                    <a:gd name="T19" fmla="*/ 178 h 236"/>
                    <a:gd name="T20" fmla="*/ 464 w 475"/>
                    <a:gd name="T21" fmla="*/ 197 h 236"/>
                    <a:gd name="T22" fmla="*/ 452 w 475"/>
                    <a:gd name="T23" fmla="*/ 213 h 236"/>
                    <a:gd name="T24" fmla="*/ 435 w 475"/>
                    <a:gd name="T25" fmla="*/ 225 h 236"/>
                    <a:gd name="T26" fmla="*/ 416 w 475"/>
                    <a:gd name="T27" fmla="*/ 233 h 236"/>
                    <a:gd name="T28" fmla="*/ 395 w 475"/>
                    <a:gd name="T29" fmla="*/ 236 h 236"/>
                    <a:gd name="T30" fmla="*/ 78 w 475"/>
                    <a:gd name="T31" fmla="*/ 236 h 236"/>
                    <a:gd name="T32" fmla="*/ 58 w 475"/>
                    <a:gd name="T33" fmla="*/ 233 h 236"/>
                    <a:gd name="T34" fmla="*/ 39 w 475"/>
                    <a:gd name="T35" fmla="*/ 225 h 236"/>
                    <a:gd name="T36" fmla="*/ 23 w 475"/>
                    <a:gd name="T37" fmla="*/ 213 h 236"/>
                    <a:gd name="T38" fmla="*/ 10 w 475"/>
                    <a:gd name="T39" fmla="*/ 197 h 236"/>
                    <a:gd name="T40" fmla="*/ 3 w 475"/>
                    <a:gd name="T41" fmla="*/ 178 h 236"/>
                    <a:gd name="T42" fmla="*/ 0 w 475"/>
                    <a:gd name="T43" fmla="*/ 158 h 236"/>
                    <a:gd name="T44" fmla="*/ 0 w 475"/>
                    <a:gd name="T45" fmla="*/ 79 h 236"/>
                    <a:gd name="T46" fmla="*/ 3 w 475"/>
                    <a:gd name="T47" fmla="*/ 58 h 236"/>
                    <a:gd name="T48" fmla="*/ 10 w 475"/>
                    <a:gd name="T49" fmla="*/ 40 h 236"/>
                    <a:gd name="T50" fmla="*/ 23 w 475"/>
                    <a:gd name="T51" fmla="*/ 23 h 236"/>
                    <a:gd name="T52" fmla="*/ 39 w 475"/>
                    <a:gd name="T53" fmla="*/ 11 h 236"/>
                    <a:gd name="T54" fmla="*/ 58 w 475"/>
                    <a:gd name="T55" fmla="*/ 4 h 236"/>
                    <a:gd name="T56" fmla="*/ 78 w 475"/>
                    <a:gd name="T57" fmla="*/ 0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475" h="236">
                      <a:moveTo>
                        <a:pt x="78" y="0"/>
                      </a:moveTo>
                      <a:lnTo>
                        <a:pt x="395" y="0"/>
                      </a:lnTo>
                      <a:lnTo>
                        <a:pt x="416" y="4"/>
                      </a:lnTo>
                      <a:lnTo>
                        <a:pt x="435" y="11"/>
                      </a:lnTo>
                      <a:lnTo>
                        <a:pt x="452" y="23"/>
                      </a:lnTo>
                      <a:lnTo>
                        <a:pt x="464" y="40"/>
                      </a:lnTo>
                      <a:lnTo>
                        <a:pt x="471" y="58"/>
                      </a:lnTo>
                      <a:lnTo>
                        <a:pt x="475" y="79"/>
                      </a:lnTo>
                      <a:lnTo>
                        <a:pt x="475" y="158"/>
                      </a:lnTo>
                      <a:lnTo>
                        <a:pt x="471" y="178"/>
                      </a:lnTo>
                      <a:lnTo>
                        <a:pt x="464" y="197"/>
                      </a:lnTo>
                      <a:lnTo>
                        <a:pt x="452" y="213"/>
                      </a:lnTo>
                      <a:lnTo>
                        <a:pt x="435" y="225"/>
                      </a:lnTo>
                      <a:lnTo>
                        <a:pt x="416" y="233"/>
                      </a:lnTo>
                      <a:lnTo>
                        <a:pt x="395" y="236"/>
                      </a:lnTo>
                      <a:lnTo>
                        <a:pt x="78" y="236"/>
                      </a:lnTo>
                      <a:lnTo>
                        <a:pt x="58" y="233"/>
                      </a:lnTo>
                      <a:lnTo>
                        <a:pt x="39" y="225"/>
                      </a:lnTo>
                      <a:lnTo>
                        <a:pt x="23" y="213"/>
                      </a:lnTo>
                      <a:lnTo>
                        <a:pt x="10" y="197"/>
                      </a:lnTo>
                      <a:lnTo>
                        <a:pt x="3" y="178"/>
                      </a:lnTo>
                      <a:lnTo>
                        <a:pt x="0" y="158"/>
                      </a:lnTo>
                      <a:lnTo>
                        <a:pt x="0" y="79"/>
                      </a:lnTo>
                      <a:lnTo>
                        <a:pt x="3" y="58"/>
                      </a:lnTo>
                      <a:lnTo>
                        <a:pt x="10" y="40"/>
                      </a:lnTo>
                      <a:lnTo>
                        <a:pt x="23" y="23"/>
                      </a:lnTo>
                      <a:lnTo>
                        <a:pt x="39" y="11"/>
                      </a:lnTo>
                      <a:lnTo>
                        <a:pt x="58" y="4"/>
                      </a:lnTo>
                      <a:lnTo>
                        <a:pt x="78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31" name="Freeform 20"/>
                <p:cNvSpPr>
                  <a:spLocks/>
                </p:cNvSpPr>
                <p:nvPr/>
              </p:nvSpPr>
              <p:spPr bwMode="auto">
                <a:xfrm>
                  <a:off x="1922" y="2221"/>
                  <a:ext cx="59" cy="29"/>
                </a:xfrm>
                <a:custGeom>
                  <a:avLst/>
                  <a:gdLst>
                    <a:gd name="T0" fmla="*/ 80 w 475"/>
                    <a:gd name="T1" fmla="*/ 0 h 236"/>
                    <a:gd name="T2" fmla="*/ 396 w 475"/>
                    <a:gd name="T3" fmla="*/ 0 h 236"/>
                    <a:gd name="T4" fmla="*/ 416 w 475"/>
                    <a:gd name="T5" fmla="*/ 4 h 236"/>
                    <a:gd name="T6" fmla="*/ 436 w 475"/>
                    <a:gd name="T7" fmla="*/ 11 h 236"/>
                    <a:gd name="T8" fmla="*/ 452 w 475"/>
                    <a:gd name="T9" fmla="*/ 23 h 236"/>
                    <a:gd name="T10" fmla="*/ 464 w 475"/>
                    <a:gd name="T11" fmla="*/ 40 h 236"/>
                    <a:gd name="T12" fmla="*/ 473 w 475"/>
                    <a:gd name="T13" fmla="*/ 58 h 236"/>
                    <a:gd name="T14" fmla="*/ 475 w 475"/>
                    <a:gd name="T15" fmla="*/ 79 h 236"/>
                    <a:gd name="T16" fmla="*/ 475 w 475"/>
                    <a:gd name="T17" fmla="*/ 158 h 236"/>
                    <a:gd name="T18" fmla="*/ 473 w 475"/>
                    <a:gd name="T19" fmla="*/ 178 h 236"/>
                    <a:gd name="T20" fmla="*/ 464 w 475"/>
                    <a:gd name="T21" fmla="*/ 197 h 236"/>
                    <a:gd name="T22" fmla="*/ 452 w 475"/>
                    <a:gd name="T23" fmla="*/ 213 h 236"/>
                    <a:gd name="T24" fmla="*/ 436 w 475"/>
                    <a:gd name="T25" fmla="*/ 225 h 236"/>
                    <a:gd name="T26" fmla="*/ 416 w 475"/>
                    <a:gd name="T27" fmla="*/ 233 h 236"/>
                    <a:gd name="T28" fmla="*/ 396 w 475"/>
                    <a:gd name="T29" fmla="*/ 236 h 236"/>
                    <a:gd name="T30" fmla="*/ 80 w 475"/>
                    <a:gd name="T31" fmla="*/ 236 h 236"/>
                    <a:gd name="T32" fmla="*/ 58 w 475"/>
                    <a:gd name="T33" fmla="*/ 233 h 236"/>
                    <a:gd name="T34" fmla="*/ 39 w 475"/>
                    <a:gd name="T35" fmla="*/ 225 h 236"/>
                    <a:gd name="T36" fmla="*/ 24 w 475"/>
                    <a:gd name="T37" fmla="*/ 213 h 236"/>
                    <a:gd name="T38" fmla="*/ 10 w 475"/>
                    <a:gd name="T39" fmla="*/ 197 h 236"/>
                    <a:gd name="T40" fmla="*/ 3 w 475"/>
                    <a:gd name="T41" fmla="*/ 178 h 236"/>
                    <a:gd name="T42" fmla="*/ 0 w 475"/>
                    <a:gd name="T43" fmla="*/ 158 h 236"/>
                    <a:gd name="T44" fmla="*/ 0 w 475"/>
                    <a:gd name="T45" fmla="*/ 79 h 236"/>
                    <a:gd name="T46" fmla="*/ 3 w 475"/>
                    <a:gd name="T47" fmla="*/ 58 h 236"/>
                    <a:gd name="T48" fmla="*/ 10 w 475"/>
                    <a:gd name="T49" fmla="*/ 40 h 236"/>
                    <a:gd name="T50" fmla="*/ 24 w 475"/>
                    <a:gd name="T51" fmla="*/ 23 h 236"/>
                    <a:gd name="T52" fmla="*/ 39 w 475"/>
                    <a:gd name="T53" fmla="*/ 11 h 236"/>
                    <a:gd name="T54" fmla="*/ 58 w 475"/>
                    <a:gd name="T55" fmla="*/ 4 h 236"/>
                    <a:gd name="T56" fmla="*/ 80 w 475"/>
                    <a:gd name="T57" fmla="*/ 0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475" h="236">
                      <a:moveTo>
                        <a:pt x="80" y="0"/>
                      </a:moveTo>
                      <a:lnTo>
                        <a:pt x="396" y="0"/>
                      </a:lnTo>
                      <a:lnTo>
                        <a:pt x="416" y="4"/>
                      </a:lnTo>
                      <a:lnTo>
                        <a:pt x="436" y="11"/>
                      </a:lnTo>
                      <a:lnTo>
                        <a:pt x="452" y="23"/>
                      </a:lnTo>
                      <a:lnTo>
                        <a:pt x="464" y="40"/>
                      </a:lnTo>
                      <a:lnTo>
                        <a:pt x="473" y="58"/>
                      </a:lnTo>
                      <a:lnTo>
                        <a:pt x="475" y="79"/>
                      </a:lnTo>
                      <a:lnTo>
                        <a:pt x="475" y="158"/>
                      </a:lnTo>
                      <a:lnTo>
                        <a:pt x="473" y="178"/>
                      </a:lnTo>
                      <a:lnTo>
                        <a:pt x="464" y="197"/>
                      </a:lnTo>
                      <a:lnTo>
                        <a:pt x="452" y="213"/>
                      </a:lnTo>
                      <a:lnTo>
                        <a:pt x="436" y="225"/>
                      </a:lnTo>
                      <a:lnTo>
                        <a:pt x="416" y="233"/>
                      </a:lnTo>
                      <a:lnTo>
                        <a:pt x="396" y="236"/>
                      </a:lnTo>
                      <a:lnTo>
                        <a:pt x="80" y="236"/>
                      </a:lnTo>
                      <a:lnTo>
                        <a:pt x="58" y="233"/>
                      </a:lnTo>
                      <a:lnTo>
                        <a:pt x="39" y="225"/>
                      </a:lnTo>
                      <a:lnTo>
                        <a:pt x="24" y="213"/>
                      </a:lnTo>
                      <a:lnTo>
                        <a:pt x="10" y="197"/>
                      </a:lnTo>
                      <a:lnTo>
                        <a:pt x="3" y="178"/>
                      </a:lnTo>
                      <a:lnTo>
                        <a:pt x="0" y="158"/>
                      </a:lnTo>
                      <a:lnTo>
                        <a:pt x="0" y="79"/>
                      </a:lnTo>
                      <a:lnTo>
                        <a:pt x="3" y="58"/>
                      </a:lnTo>
                      <a:lnTo>
                        <a:pt x="10" y="40"/>
                      </a:lnTo>
                      <a:lnTo>
                        <a:pt x="24" y="23"/>
                      </a:lnTo>
                      <a:lnTo>
                        <a:pt x="39" y="11"/>
                      </a:lnTo>
                      <a:lnTo>
                        <a:pt x="58" y="4"/>
                      </a:lnTo>
                      <a:lnTo>
                        <a:pt x="8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32" name="Freeform 21"/>
                <p:cNvSpPr>
                  <a:spLocks noEditPoints="1"/>
                </p:cNvSpPr>
                <p:nvPr/>
              </p:nvSpPr>
              <p:spPr bwMode="auto">
                <a:xfrm>
                  <a:off x="1870" y="2126"/>
                  <a:ext cx="95" cy="55"/>
                </a:xfrm>
                <a:custGeom>
                  <a:avLst/>
                  <a:gdLst>
                    <a:gd name="T0" fmla="*/ 236 w 757"/>
                    <a:gd name="T1" fmla="*/ 118 h 441"/>
                    <a:gd name="T2" fmla="*/ 216 w 757"/>
                    <a:gd name="T3" fmla="*/ 120 h 441"/>
                    <a:gd name="T4" fmla="*/ 197 w 757"/>
                    <a:gd name="T5" fmla="*/ 128 h 441"/>
                    <a:gd name="T6" fmla="*/ 180 w 757"/>
                    <a:gd name="T7" fmla="*/ 140 h 441"/>
                    <a:gd name="T8" fmla="*/ 168 w 757"/>
                    <a:gd name="T9" fmla="*/ 154 h 441"/>
                    <a:gd name="T10" fmla="*/ 161 w 757"/>
                    <a:gd name="T11" fmla="*/ 172 h 441"/>
                    <a:gd name="T12" fmla="*/ 157 w 757"/>
                    <a:gd name="T13" fmla="*/ 191 h 441"/>
                    <a:gd name="T14" fmla="*/ 157 w 757"/>
                    <a:gd name="T15" fmla="*/ 249 h 441"/>
                    <a:gd name="T16" fmla="*/ 161 w 757"/>
                    <a:gd name="T17" fmla="*/ 269 h 441"/>
                    <a:gd name="T18" fmla="*/ 168 w 757"/>
                    <a:gd name="T19" fmla="*/ 286 h 441"/>
                    <a:gd name="T20" fmla="*/ 180 w 757"/>
                    <a:gd name="T21" fmla="*/ 301 h 441"/>
                    <a:gd name="T22" fmla="*/ 197 w 757"/>
                    <a:gd name="T23" fmla="*/ 312 h 441"/>
                    <a:gd name="T24" fmla="*/ 216 w 757"/>
                    <a:gd name="T25" fmla="*/ 319 h 441"/>
                    <a:gd name="T26" fmla="*/ 236 w 757"/>
                    <a:gd name="T27" fmla="*/ 323 h 441"/>
                    <a:gd name="T28" fmla="*/ 520 w 757"/>
                    <a:gd name="T29" fmla="*/ 323 h 441"/>
                    <a:gd name="T30" fmla="*/ 541 w 757"/>
                    <a:gd name="T31" fmla="*/ 319 h 441"/>
                    <a:gd name="T32" fmla="*/ 560 w 757"/>
                    <a:gd name="T33" fmla="*/ 312 h 441"/>
                    <a:gd name="T34" fmla="*/ 577 w 757"/>
                    <a:gd name="T35" fmla="*/ 301 h 441"/>
                    <a:gd name="T36" fmla="*/ 589 w 757"/>
                    <a:gd name="T37" fmla="*/ 286 h 441"/>
                    <a:gd name="T38" fmla="*/ 596 w 757"/>
                    <a:gd name="T39" fmla="*/ 269 h 441"/>
                    <a:gd name="T40" fmla="*/ 600 w 757"/>
                    <a:gd name="T41" fmla="*/ 249 h 441"/>
                    <a:gd name="T42" fmla="*/ 600 w 757"/>
                    <a:gd name="T43" fmla="*/ 191 h 441"/>
                    <a:gd name="T44" fmla="*/ 596 w 757"/>
                    <a:gd name="T45" fmla="*/ 172 h 441"/>
                    <a:gd name="T46" fmla="*/ 589 w 757"/>
                    <a:gd name="T47" fmla="*/ 154 h 441"/>
                    <a:gd name="T48" fmla="*/ 577 w 757"/>
                    <a:gd name="T49" fmla="*/ 140 h 441"/>
                    <a:gd name="T50" fmla="*/ 560 w 757"/>
                    <a:gd name="T51" fmla="*/ 128 h 441"/>
                    <a:gd name="T52" fmla="*/ 541 w 757"/>
                    <a:gd name="T53" fmla="*/ 120 h 441"/>
                    <a:gd name="T54" fmla="*/ 520 w 757"/>
                    <a:gd name="T55" fmla="*/ 118 h 441"/>
                    <a:gd name="T56" fmla="*/ 236 w 757"/>
                    <a:gd name="T57" fmla="*/ 118 h 441"/>
                    <a:gd name="T58" fmla="*/ 78 w 757"/>
                    <a:gd name="T59" fmla="*/ 0 h 441"/>
                    <a:gd name="T60" fmla="*/ 679 w 757"/>
                    <a:gd name="T61" fmla="*/ 0 h 441"/>
                    <a:gd name="T62" fmla="*/ 700 w 757"/>
                    <a:gd name="T63" fmla="*/ 3 h 441"/>
                    <a:gd name="T64" fmla="*/ 719 w 757"/>
                    <a:gd name="T65" fmla="*/ 10 h 441"/>
                    <a:gd name="T66" fmla="*/ 734 w 757"/>
                    <a:gd name="T67" fmla="*/ 22 h 441"/>
                    <a:gd name="T68" fmla="*/ 747 w 757"/>
                    <a:gd name="T69" fmla="*/ 36 h 441"/>
                    <a:gd name="T70" fmla="*/ 755 w 757"/>
                    <a:gd name="T71" fmla="*/ 55 h 441"/>
                    <a:gd name="T72" fmla="*/ 757 w 757"/>
                    <a:gd name="T73" fmla="*/ 73 h 441"/>
                    <a:gd name="T74" fmla="*/ 757 w 757"/>
                    <a:gd name="T75" fmla="*/ 367 h 441"/>
                    <a:gd name="T76" fmla="*/ 755 w 757"/>
                    <a:gd name="T77" fmla="*/ 386 h 441"/>
                    <a:gd name="T78" fmla="*/ 747 w 757"/>
                    <a:gd name="T79" fmla="*/ 403 h 441"/>
                    <a:gd name="T80" fmla="*/ 734 w 757"/>
                    <a:gd name="T81" fmla="*/ 419 h 441"/>
                    <a:gd name="T82" fmla="*/ 719 w 757"/>
                    <a:gd name="T83" fmla="*/ 431 h 441"/>
                    <a:gd name="T84" fmla="*/ 700 w 757"/>
                    <a:gd name="T85" fmla="*/ 437 h 441"/>
                    <a:gd name="T86" fmla="*/ 679 w 757"/>
                    <a:gd name="T87" fmla="*/ 441 h 441"/>
                    <a:gd name="T88" fmla="*/ 78 w 757"/>
                    <a:gd name="T89" fmla="*/ 441 h 441"/>
                    <a:gd name="T90" fmla="*/ 57 w 757"/>
                    <a:gd name="T91" fmla="*/ 437 h 441"/>
                    <a:gd name="T92" fmla="*/ 38 w 757"/>
                    <a:gd name="T93" fmla="*/ 431 h 441"/>
                    <a:gd name="T94" fmla="*/ 23 w 757"/>
                    <a:gd name="T95" fmla="*/ 419 h 441"/>
                    <a:gd name="T96" fmla="*/ 10 w 757"/>
                    <a:gd name="T97" fmla="*/ 403 h 441"/>
                    <a:gd name="T98" fmla="*/ 2 w 757"/>
                    <a:gd name="T99" fmla="*/ 386 h 441"/>
                    <a:gd name="T100" fmla="*/ 0 w 757"/>
                    <a:gd name="T101" fmla="*/ 367 h 441"/>
                    <a:gd name="T102" fmla="*/ 0 w 757"/>
                    <a:gd name="T103" fmla="*/ 73 h 441"/>
                    <a:gd name="T104" fmla="*/ 2 w 757"/>
                    <a:gd name="T105" fmla="*/ 55 h 441"/>
                    <a:gd name="T106" fmla="*/ 10 w 757"/>
                    <a:gd name="T107" fmla="*/ 36 h 441"/>
                    <a:gd name="T108" fmla="*/ 23 w 757"/>
                    <a:gd name="T109" fmla="*/ 22 h 441"/>
                    <a:gd name="T110" fmla="*/ 38 w 757"/>
                    <a:gd name="T111" fmla="*/ 10 h 441"/>
                    <a:gd name="T112" fmla="*/ 57 w 757"/>
                    <a:gd name="T113" fmla="*/ 3 h 441"/>
                    <a:gd name="T114" fmla="*/ 78 w 757"/>
                    <a:gd name="T115" fmla="*/ 0 h 4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57" h="441">
                      <a:moveTo>
                        <a:pt x="236" y="118"/>
                      </a:moveTo>
                      <a:lnTo>
                        <a:pt x="216" y="120"/>
                      </a:lnTo>
                      <a:lnTo>
                        <a:pt x="197" y="128"/>
                      </a:lnTo>
                      <a:lnTo>
                        <a:pt x="180" y="140"/>
                      </a:lnTo>
                      <a:lnTo>
                        <a:pt x="168" y="154"/>
                      </a:lnTo>
                      <a:lnTo>
                        <a:pt x="161" y="172"/>
                      </a:lnTo>
                      <a:lnTo>
                        <a:pt x="157" y="191"/>
                      </a:lnTo>
                      <a:lnTo>
                        <a:pt x="157" y="249"/>
                      </a:lnTo>
                      <a:lnTo>
                        <a:pt x="161" y="269"/>
                      </a:lnTo>
                      <a:lnTo>
                        <a:pt x="168" y="286"/>
                      </a:lnTo>
                      <a:lnTo>
                        <a:pt x="180" y="301"/>
                      </a:lnTo>
                      <a:lnTo>
                        <a:pt x="197" y="312"/>
                      </a:lnTo>
                      <a:lnTo>
                        <a:pt x="216" y="319"/>
                      </a:lnTo>
                      <a:lnTo>
                        <a:pt x="236" y="323"/>
                      </a:lnTo>
                      <a:lnTo>
                        <a:pt x="520" y="323"/>
                      </a:lnTo>
                      <a:lnTo>
                        <a:pt x="541" y="319"/>
                      </a:lnTo>
                      <a:lnTo>
                        <a:pt x="560" y="312"/>
                      </a:lnTo>
                      <a:lnTo>
                        <a:pt x="577" y="301"/>
                      </a:lnTo>
                      <a:lnTo>
                        <a:pt x="589" y="286"/>
                      </a:lnTo>
                      <a:lnTo>
                        <a:pt x="596" y="269"/>
                      </a:lnTo>
                      <a:lnTo>
                        <a:pt x="600" y="249"/>
                      </a:lnTo>
                      <a:lnTo>
                        <a:pt x="600" y="191"/>
                      </a:lnTo>
                      <a:lnTo>
                        <a:pt x="596" y="172"/>
                      </a:lnTo>
                      <a:lnTo>
                        <a:pt x="589" y="154"/>
                      </a:lnTo>
                      <a:lnTo>
                        <a:pt x="577" y="140"/>
                      </a:lnTo>
                      <a:lnTo>
                        <a:pt x="560" y="128"/>
                      </a:lnTo>
                      <a:lnTo>
                        <a:pt x="541" y="120"/>
                      </a:lnTo>
                      <a:lnTo>
                        <a:pt x="520" y="118"/>
                      </a:lnTo>
                      <a:lnTo>
                        <a:pt x="236" y="118"/>
                      </a:lnTo>
                      <a:close/>
                      <a:moveTo>
                        <a:pt x="78" y="0"/>
                      </a:moveTo>
                      <a:lnTo>
                        <a:pt x="679" y="0"/>
                      </a:lnTo>
                      <a:lnTo>
                        <a:pt x="700" y="3"/>
                      </a:lnTo>
                      <a:lnTo>
                        <a:pt x="719" y="10"/>
                      </a:lnTo>
                      <a:lnTo>
                        <a:pt x="734" y="22"/>
                      </a:lnTo>
                      <a:lnTo>
                        <a:pt x="747" y="36"/>
                      </a:lnTo>
                      <a:lnTo>
                        <a:pt x="755" y="55"/>
                      </a:lnTo>
                      <a:lnTo>
                        <a:pt x="757" y="73"/>
                      </a:lnTo>
                      <a:lnTo>
                        <a:pt x="757" y="367"/>
                      </a:lnTo>
                      <a:lnTo>
                        <a:pt x="755" y="386"/>
                      </a:lnTo>
                      <a:lnTo>
                        <a:pt x="747" y="403"/>
                      </a:lnTo>
                      <a:lnTo>
                        <a:pt x="734" y="419"/>
                      </a:lnTo>
                      <a:lnTo>
                        <a:pt x="719" y="431"/>
                      </a:lnTo>
                      <a:lnTo>
                        <a:pt x="700" y="437"/>
                      </a:lnTo>
                      <a:lnTo>
                        <a:pt x="679" y="441"/>
                      </a:lnTo>
                      <a:lnTo>
                        <a:pt x="78" y="441"/>
                      </a:lnTo>
                      <a:lnTo>
                        <a:pt x="57" y="437"/>
                      </a:lnTo>
                      <a:lnTo>
                        <a:pt x="38" y="431"/>
                      </a:lnTo>
                      <a:lnTo>
                        <a:pt x="23" y="419"/>
                      </a:lnTo>
                      <a:lnTo>
                        <a:pt x="10" y="403"/>
                      </a:lnTo>
                      <a:lnTo>
                        <a:pt x="2" y="386"/>
                      </a:lnTo>
                      <a:lnTo>
                        <a:pt x="0" y="367"/>
                      </a:lnTo>
                      <a:lnTo>
                        <a:pt x="0" y="73"/>
                      </a:lnTo>
                      <a:lnTo>
                        <a:pt x="2" y="55"/>
                      </a:lnTo>
                      <a:lnTo>
                        <a:pt x="10" y="36"/>
                      </a:lnTo>
                      <a:lnTo>
                        <a:pt x="23" y="22"/>
                      </a:lnTo>
                      <a:lnTo>
                        <a:pt x="38" y="10"/>
                      </a:lnTo>
                      <a:lnTo>
                        <a:pt x="57" y="3"/>
                      </a:lnTo>
                      <a:lnTo>
                        <a:pt x="78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sp>
            <p:nvSpPr>
              <p:cNvPr id="60" name="Donut 59"/>
              <p:cNvSpPr/>
              <p:nvPr/>
            </p:nvSpPr>
            <p:spPr>
              <a:xfrm>
                <a:off x="2460627" y="2724149"/>
                <a:ext cx="1181100" cy="1181100"/>
              </a:xfrm>
              <a:prstGeom prst="donut">
                <a:avLst>
                  <a:gd name="adj" fmla="val 552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3" name="Rectangle 72"/>
            <p:cNvSpPr/>
            <p:nvPr/>
          </p:nvSpPr>
          <p:spPr>
            <a:xfrm>
              <a:off x="2782667" y="3862787"/>
              <a:ext cx="2710999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atau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</a:t>
              </a:r>
              <a:r>
                <a:rPr lang="en-US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sambil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melompat</a:t>
              </a:r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endParaRPr>
            </a:p>
            <a:p>
              <a:r>
                <a:rPr lang="en-US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Ke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</a:t>
              </a:r>
              <a:r>
                <a:rPr lang="en-US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udara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.</a:t>
              </a:r>
              <a:endParaRPr lang="id-ID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endParaRPr>
            </a:p>
            <a:p>
              <a:endParaRPr lang="id-ID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894678" y="5340912"/>
            <a:ext cx="5474053" cy="1015663"/>
            <a:chOff x="1894678" y="5340912"/>
            <a:chExt cx="5474053" cy="1015663"/>
          </a:xfrm>
        </p:grpSpPr>
        <p:grpSp>
          <p:nvGrpSpPr>
            <p:cNvPr id="65" name="Group 64"/>
            <p:cNvGrpSpPr/>
            <p:nvPr/>
          </p:nvGrpSpPr>
          <p:grpSpPr>
            <a:xfrm>
              <a:off x="1894678" y="5462597"/>
              <a:ext cx="720000" cy="720000"/>
              <a:chOff x="2833690" y="4637092"/>
              <a:chExt cx="1181100" cy="1181100"/>
            </a:xfrm>
            <a:solidFill>
              <a:srgbClr val="FDC840"/>
            </a:solidFill>
          </p:grpSpPr>
          <p:grpSp>
            <p:nvGrpSpPr>
              <p:cNvPr id="33" name="Group 24"/>
              <p:cNvGrpSpPr>
                <a:grpSpLocks noChangeAspect="1"/>
              </p:cNvGrpSpPr>
              <p:nvPr/>
            </p:nvGrpSpPr>
            <p:grpSpPr bwMode="auto">
              <a:xfrm>
                <a:off x="3035298" y="4968880"/>
                <a:ext cx="711200" cy="479425"/>
                <a:chOff x="1912" y="3130"/>
                <a:chExt cx="448" cy="302"/>
              </a:xfrm>
              <a:grpFill/>
            </p:grpSpPr>
            <p:sp>
              <p:nvSpPr>
                <p:cNvPr id="36" name="Freeform 26"/>
                <p:cNvSpPr>
                  <a:spLocks noEditPoints="1"/>
                </p:cNvSpPr>
                <p:nvPr/>
              </p:nvSpPr>
              <p:spPr bwMode="auto">
                <a:xfrm>
                  <a:off x="1912" y="3154"/>
                  <a:ext cx="353" cy="278"/>
                </a:xfrm>
                <a:custGeom>
                  <a:avLst/>
                  <a:gdLst>
                    <a:gd name="T0" fmla="*/ 649 w 2826"/>
                    <a:gd name="T1" fmla="*/ 1816 h 2223"/>
                    <a:gd name="T2" fmla="*/ 679 w 2826"/>
                    <a:gd name="T3" fmla="*/ 1889 h 2223"/>
                    <a:gd name="T4" fmla="*/ 727 w 2826"/>
                    <a:gd name="T5" fmla="*/ 1951 h 2223"/>
                    <a:gd name="T6" fmla="*/ 788 w 2826"/>
                    <a:gd name="T7" fmla="*/ 1999 h 2223"/>
                    <a:gd name="T8" fmla="*/ 861 w 2826"/>
                    <a:gd name="T9" fmla="*/ 2030 h 2223"/>
                    <a:gd name="T10" fmla="*/ 942 w 2826"/>
                    <a:gd name="T11" fmla="*/ 2041 h 2223"/>
                    <a:gd name="T12" fmla="*/ 1021 w 2826"/>
                    <a:gd name="T13" fmla="*/ 2031 h 2223"/>
                    <a:gd name="T14" fmla="*/ 1094 w 2826"/>
                    <a:gd name="T15" fmla="*/ 2000 h 2223"/>
                    <a:gd name="T16" fmla="*/ 1157 w 2826"/>
                    <a:gd name="T17" fmla="*/ 1952 h 2223"/>
                    <a:gd name="T18" fmla="*/ 1201 w 2826"/>
                    <a:gd name="T19" fmla="*/ 1896 h 2223"/>
                    <a:gd name="T20" fmla="*/ 1231 w 2826"/>
                    <a:gd name="T21" fmla="*/ 1834 h 2223"/>
                    <a:gd name="T22" fmla="*/ 2152 w 2826"/>
                    <a:gd name="T23" fmla="*/ 538 h 2223"/>
                    <a:gd name="T24" fmla="*/ 2386 w 2826"/>
                    <a:gd name="T25" fmla="*/ 1408 h 2223"/>
                    <a:gd name="T26" fmla="*/ 2230 w 2826"/>
                    <a:gd name="T27" fmla="*/ 0 h 2223"/>
                    <a:gd name="T28" fmla="*/ 2293 w 2826"/>
                    <a:gd name="T29" fmla="*/ 6 h 2223"/>
                    <a:gd name="T30" fmla="*/ 2349 w 2826"/>
                    <a:gd name="T31" fmla="*/ 32 h 2223"/>
                    <a:gd name="T32" fmla="*/ 2393 w 2826"/>
                    <a:gd name="T33" fmla="*/ 75 h 2223"/>
                    <a:gd name="T34" fmla="*/ 2420 w 2826"/>
                    <a:gd name="T35" fmla="*/ 134 h 2223"/>
                    <a:gd name="T36" fmla="*/ 2797 w 2826"/>
                    <a:gd name="T37" fmla="*/ 1536 h 2223"/>
                    <a:gd name="T38" fmla="*/ 2826 w 2826"/>
                    <a:gd name="T39" fmla="*/ 1656 h 2223"/>
                    <a:gd name="T40" fmla="*/ 2820 w 2826"/>
                    <a:gd name="T41" fmla="*/ 1719 h 2223"/>
                    <a:gd name="T42" fmla="*/ 2794 w 2826"/>
                    <a:gd name="T43" fmla="*/ 1775 h 2223"/>
                    <a:gd name="T44" fmla="*/ 2750 w 2826"/>
                    <a:gd name="T45" fmla="*/ 1819 h 2223"/>
                    <a:gd name="T46" fmla="*/ 2692 w 2826"/>
                    <a:gd name="T47" fmla="*/ 1846 h 2223"/>
                    <a:gd name="T48" fmla="*/ 2626 w 2826"/>
                    <a:gd name="T49" fmla="*/ 1850 h 2223"/>
                    <a:gd name="T50" fmla="*/ 2564 w 2826"/>
                    <a:gd name="T51" fmla="*/ 1832 h 2223"/>
                    <a:gd name="T52" fmla="*/ 2513 w 2826"/>
                    <a:gd name="T53" fmla="*/ 1793 h 2223"/>
                    <a:gd name="T54" fmla="*/ 1423 w 2826"/>
                    <a:gd name="T55" fmla="*/ 1796 h 2223"/>
                    <a:gd name="T56" fmla="*/ 1403 w 2826"/>
                    <a:gd name="T57" fmla="*/ 1885 h 2223"/>
                    <a:gd name="T58" fmla="*/ 1368 w 2826"/>
                    <a:gd name="T59" fmla="*/ 1969 h 2223"/>
                    <a:gd name="T60" fmla="*/ 1318 w 2826"/>
                    <a:gd name="T61" fmla="*/ 2045 h 2223"/>
                    <a:gd name="T62" fmla="*/ 1248 w 2826"/>
                    <a:gd name="T63" fmla="*/ 2114 h 2223"/>
                    <a:gd name="T64" fmla="*/ 1163 w 2826"/>
                    <a:gd name="T65" fmla="*/ 2170 h 2223"/>
                    <a:gd name="T66" fmla="*/ 1069 w 2826"/>
                    <a:gd name="T67" fmla="*/ 2206 h 2223"/>
                    <a:gd name="T68" fmla="*/ 985 w 2826"/>
                    <a:gd name="T69" fmla="*/ 2221 h 2223"/>
                    <a:gd name="T70" fmla="*/ 887 w 2826"/>
                    <a:gd name="T71" fmla="*/ 2219 h 2223"/>
                    <a:gd name="T72" fmla="*/ 784 w 2826"/>
                    <a:gd name="T73" fmla="*/ 2196 h 2223"/>
                    <a:gd name="T74" fmla="*/ 690 w 2826"/>
                    <a:gd name="T75" fmla="*/ 2152 h 2223"/>
                    <a:gd name="T76" fmla="*/ 608 w 2826"/>
                    <a:gd name="T77" fmla="*/ 2090 h 2223"/>
                    <a:gd name="T78" fmla="*/ 541 w 2826"/>
                    <a:gd name="T79" fmla="*/ 2012 h 2223"/>
                    <a:gd name="T80" fmla="*/ 492 w 2826"/>
                    <a:gd name="T81" fmla="*/ 1922 h 2223"/>
                    <a:gd name="T82" fmla="*/ 462 w 2826"/>
                    <a:gd name="T83" fmla="*/ 1821 h 2223"/>
                    <a:gd name="T84" fmla="*/ 311 w 2826"/>
                    <a:gd name="T85" fmla="*/ 1842 h 2223"/>
                    <a:gd name="T86" fmla="*/ 289 w 2826"/>
                    <a:gd name="T87" fmla="*/ 1870 h 2223"/>
                    <a:gd name="T88" fmla="*/ 256 w 2826"/>
                    <a:gd name="T89" fmla="*/ 1886 h 2223"/>
                    <a:gd name="T90" fmla="*/ 214 w 2826"/>
                    <a:gd name="T91" fmla="*/ 1888 h 2223"/>
                    <a:gd name="T92" fmla="*/ 178 w 2826"/>
                    <a:gd name="T93" fmla="*/ 1872 h 2223"/>
                    <a:gd name="T94" fmla="*/ 152 w 2826"/>
                    <a:gd name="T95" fmla="*/ 1842 h 2223"/>
                    <a:gd name="T96" fmla="*/ 109 w 2826"/>
                    <a:gd name="T97" fmla="*/ 1690 h 2223"/>
                    <a:gd name="T98" fmla="*/ 3 w 2826"/>
                    <a:gd name="T99" fmla="*/ 1297 h 2223"/>
                    <a:gd name="T100" fmla="*/ 0 w 2826"/>
                    <a:gd name="T101" fmla="*/ 1275 h 2223"/>
                    <a:gd name="T102" fmla="*/ 8 w 2826"/>
                    <a:gd name="T103" fmla="*/ 1237 h 2223"/>
                    <a:gd name="T104" fmla="*/ 31 w 2826"/>
                    <a:gd name="T105" fmla="*/ 1205 h 2223"/>
                    <a:gd name="T106" fmla="*/ 67 w 2826"/>
                    <a:gd name="T107" fmla="*/ 1185 h 2223"/>
                    <a:gd name="T108" fmla="*/ 113 w 2826"/>
                    <a:gd name="T109" fmla="*/ 1186 h 2223"/>
                    <a:gd name="T110" fmla="*/ 152 w 2826"/>
                    <a:gd name="T111" fmla="*/ 1208 h 2223"/>
                    <a:gd name="T112" fmla="*/ 2068 w 2826"/>
                    <a:gd name="T113" fmla="*/ 144 h 2223"/>
                    <a:gd name="T114" fmla="*/ 2088 w 2826"/>
                    <a:gd name="T115" fmla="*/ 92 h 2223"/>
                    <a:gd name="T116" fmla="*/ 2122 w 2826"/>
                    <a:gd name="T117" fmla="*/ 48 h 2223"/>
                    <a:gd name="T118" fmla="*/ 2170 w 2826"/>
                    <a:gd name="T119" fmla="*/ 16 h 2223"/>
                    <a:gd name="T120" fmla="*/ 2230 w 2826"/>
                    <a:gd name="T121" fmla="*/ 0 h 22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826" h="2223">
                      <a:moveTo>
                        <a:pt x="1240" y="1800"/>
                      </a:moveTo>
                      <a:lnTo>
                        <a:pt x="649" y="1816"/>
                      </a:lnTo>
                      <a:lnTo>
                        <a:pt x="661" y="1854"/>
                      </a:lnTo>
                      <a:lnTo>
                        <a:pt x="679" y="1889"/>
                      </a:lnTo>
                      <a:lnTo>
                        <a:pt x="701" y="1922"/>
                      </a:lnTo>
                      <a:lnTo>
                        <a:pt x="727" y="1951"/>
                      </a:lnTo>
                      <a:lnTo>
                        <a:pt x="756" y="1977"/>
                      </a:lnTo>
                      <a:lnTo>
                        <a:pt x="788" y="1999"/>
                      </a:lnTo>
                      <a:lnTo>
                        <a:pt x="824" y="2017"/>
                      </a:lnTo>
                      <a:lnTo>
                        <a:pt x="861" y="2030"/>
                      </a:lnTo>
                      <a:lnTo>
                        <a:pt x="901" y="2038"/>
                      </a:lnTo>
                      <a:lnTo>
                        <a:pt x="942" y="2041"/>
                      </a:lnTo>
                      <a:lnTo>
                        <a:pt x="982" y="2039"/>
                      </a:lnTo>
                      <a:lnTo>
                        <a:pt x="1021" y="2031"/>
                      </a:lnTo>
                      <a:lnTo>
                        <a:pt x="1059" y="2018"/>
                      </a:lnTo>
                      <a:lnTo>
                        <a:pt x="1094" y="2000"/>
                      </a:lnTo>
                      <a:lnTo>
                        <a:pt x="1127" y="1978"/>
                      </a:lnTo>
                      <a:lnTo>
                        <a:pt x="1157" y="1952"/>
                      </a:lnTo>
                      <a:lnTo>
                        <a:pt x="1182" y="1925"/>
                      </a:lnTo>
                      <a:lnTo>
                        <a:pt x="1201" y="1896"/>
                      </a:lnTo>
                      <a:lnTo>
                        <a:pt x="1218" y="1866"/>
                      </a:lnTo>
                      <a:lnTo>
                        <a:pt x="1231" y="1834"/>
                      </a:lnTo>
                      <a:lnTo>
                        <a:pt x="1240" y="1800"/>
                      </a:lnTo>
                      <a:close/>
                      <a:moveTo>
                        <a:pt x="2152" y="538"/>
                      </a:moveTo>
                      <a:lnTo>
                        <a:pt x="452" y="1458"/>
                      </a:lnTo>
                      <a:lnTo>
                        <a:pt x="2386" y="1408"/>
                      </a:lnTo>
                      <a:lnTo>
                        <a:pt x="2152" y="538"/>
                      </a:lnTo>
                      <a:close/>
                      <a:moveTo>
                        <a:pt x="2230" y="0"/>
                      </a:moveTo>
                      <a:lnTo>
                        <a:pt x="2262" y="0"/>
                      </a:lnTo>
                      <a:lnTo>
                        <a:pt x="2293" y="6"/>
                      </a:lnTo>
                      <a:lnTo>
                        <a:pt x="2322" y="16"/>
                      </a:lnTo>
                      <a:lnTo>
                        <a:pt x="2349" y="32"/>
                      </a:lnTo>
                      <a:lnTo>
                        <a:pt x="2372" y="52"/>
                      </a:lnTo>
                      <a:lnTo>
                        <a:pt x="2393" y="75"/>
                      </a:lnTo>
                      <a:lnTo>
                        <a:pt x="2409" y="103"/>
                      </a:lnTo>
                      <a:lnTo>
                        <a:pt x="2420" y="134"/>
                      </a:lnTo>
                      <a:lnTo>
                        <a:pt x="2445" y="221"/>
                      </a:lnTo>
                      <a:lnTo>
                        <a:pt x="2797" y="1536"/>
                      </a:lnTo>
                      <a:lnTo>
                        <a:pt x="2820" y="1624"/>
                      </a:lnTo>
                      <a:lnTo>
                        <a:pt x="2826" y="1656"/>
                      </a:lnTo>
                      <a:lnTo>
                        <a:pt x="2826" y="1688"/>
                      </a:lnTo>
                      <a:lnTo>
                        <a:pt x="2820" y="1719"/>
                      </a:lnTo>
                      <a:lnTo>
                        <a:pt x="2809" y="1747"/>
                      </a:lnTo>
                      <a:lnTo>
                        <a:pt x="2794" y="1775"/>
                      </a:lnTo>
                      <a:lnTo>
                        <a:pt x="2774" y="1798"/>
                      </a:lnTo>
                      <a:lnTo>
                        <a:pt x="2750" y="1819"/>
                      </a:lnTo>
                      <a:lnTo>
                        <a:pt x="2722" y="1835"/>
                      </a:lnTo>
                      <a:lnTo>
                        <a:pt x="2692" y="1846"/>
                      </a:lnTo>
                      <a:lnTo>
                        <a:pt x="2659" y="1851"/>
                      </a:lnTo>
                      <a:lnTo>
                        <a:pt x="2626" y="1850"/>
                      </a:lnTo>
                      <a:lnTo>
                        <a:pt x="2594" y="1844"/>
                      </a:lnTo>
                      <a:lnTo>
                        <a:pt x="2564" y="1832"/>
                      </a:lnTo>
                      <a:lnTo>
                        <a:pt x="2537" y="1815"/>
                      </a:lnTo>
                      <a:lnTo>
                        <a:pt x="2513" y="1793"/>
                      </a:lnTo>
                      <a:lnTo>
                        <a:pt x="2492" y="1768"/>
                      </a:lnTo>
                      <a:lnTo>
                        <a:pt x="1423" y="1796"/>
                      </a:lnTo>
                      <a:lnTo>
                        <a:pt x="1416" y="1840"/>
                      </a:lnTo>
                      <a:lnTo>
                        <a:pt x="1403" y="1885"/>
                      </a:lnTo>
                      <a:lnTo>
                        <a:pt x="1388" y="1928"/>
                      </a:lnTo>
                      <a:lnTo>
                        <a:pt x="1368" y="1969"/>
                      </a:lnTo>
                      <a:lnTo>
                        <a:pt x="1345" y="2008"/>
                      </a:lnTo>
                      <a:lnTo>
                        <a:pt x="1318" y="2045"/>
                      </a:lnTo>
                      <a:lnTo>
                        <a:pt x="1286" y="2080"/>
                      </a:lnTo>
                      <a:lnTo>
                        <a:pt x="1248" y="2114"/>
                      </a:lnTo>
                      <a:lnTo>
                        <a:pt x="1207" y="2144"/>
                      </a:lnTo>
                      <a:lnTo>
                        <a:pt x="1163" y="2170"/>
                      </a:lnTo>
                      <a:lnTo>
                        <a:pt x="1117" y="2190"/>
                      </a:lnTo>
                      <a:lnTo>
                        <a:pt x="1069" y="2206"/>
                      </a:lnTo>
                      <a:lnTo>
                        <a:pt x="1027" y="2215"/>
                      </a:lnTo>
                      <a:lnTo>
                        <a:pt x="985" y="2221"/>
                      </a:lnTo>
                      <a:lnTo>
                        <a:pt x="942" y="2223"/>
                      </a:lnTo>
                      <a:lnTo>
                        <a:pt x="887" y="2219"/>
                      </a:lnTo>
                      <a:lnTo>
                        <a:pt x="835" y="2211"/>
                      </a:lnTo>
                      <a:lnTo>
                        <a:pt x="784" y="2196"/>
                      </a:lnTo>
                      <a:lnTo>
                        <a:pt x="736" y="2177"/>
                      </a:lnTo>
                      <a:lnTo>
                        <a:pt x="690" y="2152"/>
                      </a:lnTo>
                      <a:lnTo>
                        <a:pt x="648" y="2123"/>
                      </a:lnTo>
                      <a:lnTo>
                        <a:pt x="608" y="2090"/>
                      </a:lnTo>
                      <a:lnTo>
                        <a:pt x="573" y="2053"/>
                      </a:lnTo>
                      <a:lnTo>
                        <a:pt x="541" y="2012"/>
                      </a:lnTo>
                      <a:lnTo>
                        <a:pt x="514" y="1969"/>
                      </a:lnTo>
                      <a:lnTo>
                        <a:pt x="492" y="1922"/>
                      </a:lnTo>
                      <a:lnTo>
                        <a:pt x="474" y="1872"/>
                      </a:lnTo>
                      <a:lnTo>
                        <a:pt x="462" y="1821"/>
                      </a:lnTo>
                      <a:lnTo>
                        <a:pt x="317" y="1825"/>
                      </a:lnTo>
                      <a:lnTo>
                        <a:pt x="311" y="1842"/>
                      </a:lnTo>
                      <a:lnTo>
                        <a:pt x="301" y="1857"/>
                      </a:lnTo>
                      <a:lnTo>
                        <a:pt x="289" y="1870"/>
                      </a:lnTo>
                      <a:lnTo>
                        <a:pt x="273" y="1880"/>
                      </a:lnTo>
                      <a:lnTo>
                        <a:pt x="256" y="1886"/>
                      </a:lnTo>
                      <a:lnTo>
                        <a:pt x="235" y="1890"/>
                      </a:lnTo>
                      <a:lnTo>
                        <a:pt x="214" y="1888"/>
                      </a:lnTo>
                      <a:lnTo>
                        <a:pt x="195" y="1882"/>
                      </a:lnTo>
                      <a:lnTo>
                        <a:pt x="178" y="1872"/>
                      </a:lnTo>
                      <a:lnTo>
                        <a:pt x="164" y="1859"/>
                      </a:lnTo>
                      <a:lnTo>
                        <a:pt x="152" y="1842"/>
                      </a:lnTo>
                      <a:lnTo>
                        <a:pt x="144" y="1823"/>
                      </a:lnTo>
                      <a:lnTo>
                        <a:pt x="109" y="1690"/>
                      </a:lnTo>
                      <a:lnTo>
                        <a:pt x="38" y="1428"/>
                      </a:lnTo>
                      <a:lnTo>
                        <a:pt x="3" y="1297"/>
                      </a:lnTo>
                      <a:lnTo>
                        <a:pt x="0" y="1276"/>
                      </a:lnTo>
                      <a:lnTo>
                        <a:pt x="0" y="1275"/>
                      </a:lnTo>
                      <a:lnTo>
                        <a:pt x="1" y="1255"/>
                      </a:lnTo>
                      <a:lnTo>
                        <a:pt x="8" y="1237"/>
                      </a:lnTo>
                      <a:lnTo>
                        <a:pt x="18" y="1219"/>
                      </a:lnTo>
                      <a:lnTo>
                        <a:pt x="31" y="1205"/>
                      </a:lnTo>
                      <a:lnTo>
                        <a:pt x="48" y="1193"/>
                      </a:lnTo>
                      <a:lnTo>
                        <a:pt x="67" y="1185"/>
                      </a:lnTo>
                      <a:lnTo>
                        <a:pt x="91" y="1183"/>
                      </a:lnTo>
                      <a:lnTo>
                        <a:pt x="113" y="1186"/>
                      </a:lnTo>
                      <a:lnTo>
                        <a:pt x="134" y="1195"/>
                      </a:lnTo>
                      <a:lnTo>
                        <a:pt x="152" y="1208"/>
                      </a:lnTo>
                      <a:lnTo>
                        <a:pt x="2063" y="173"/>
                      </a:lnTo>
                      <a:lnTo>
                        <a:pt x="2068" y="144"/>
                      </a:lnTo>
                      <a:lnTo>
                        <a:pt x="2076" y="117"/>
                      </a:lnTo>
                      <a:lnTo>
                        <a:pt x="2088" y="92"/>
                      </a:lnTo>
                      <a:lnTo>
                        <a:pt x="2103" y="69"/>
                      </a:lnTo>
                      <a:lnTo>
                        <a:pt x="2122" y="48"/>
                      </a:lnTo>
                      <a:lnTo>
                        <a:pt x="2145" y="31"/>
                      </a:lnTo>
                      <a:lnTo>
                        <a:pt x="2170" y="16"/>
                      </a:lnTo>
                      <a:lnTo>
                        <a:pt x="2197" y="5"/>
                      </a:lnTo>
                      <a:lnTo>
                        <a:pt x="223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37" name="Freeform 27"/>
                <p:cNvSpPr>
                  <a:spLocks/>
                </p:cNvSpPr>
                <p:nvPr/>
              </p:nvSpPr>
              <p:spPr bwMode="auto">
                <a:xfrm>
                  <a:off x="2281" y="3224"/>
                  <a:ext cx="78" cy="37"/>
                </a:xfrm>
                <a:custGeom>
                  <a:avLst/>
                  <a:gdLst>
                    <a:gd name="T0" fmla="*/ 527 w 621"/>
                    <a:gd name="T1" fmla="*/ 0 h 299"/>
                    <a:gd name="T2" fmla="*/ 548 w 621"/>
                    <a:gd name="T3" fmla="*/ 2 h 299"/>
                    <a:gd name="T4" fmla="*/ 567 w 621"/>
                    <a:gd name="T5" fmla="*/ 7 h 299"/>
                    <a:gd name="T6" fmla="*/ 584 w 621"/>
                    <a:gd name="T7" fmla="*/ 17 h 299"/>
                    <a:gd name="T8" fmla="*/ 598 w 621"/>
                    <a:gd name="T9" fmla="*/ 31 h 299"/>
                    <a:gd name="T10" fmla="*/ 611 w 621"/>
                    <a:gd name="T11" fmla="*/ 48 h 299"/>
                    <a:gd name="T12" fmla="*/ 618 w 621"/>
                    <a:gd name="T13" fmla="*/ 67 h 299"/>
                    <a:gd name="T14" fmla="*/ 621 w 621"/>
                    <a:gd name="T15" fmla="*/ 87 h 299"/>
                    <a:gd name="T16" fmla="*/ 619 w 621"/>
                    <a:gd name="T17" fmla="*/ 108 h 299"/>
                    <a:gd name="T18" fmla="*/ 614 w 621"/>
                    <a:gd name="T19" fmla="*/ 127 h 299"/>
                    <a:gd name="T20" fmla="*/ 604 w 621"/>
                    <a:gd name="T21" fmla="*/ 144 h 299"/>
                    <a:gd name="T22" fmla="*/ 590 w 621"/>
                    <a:gd name="T23" fmla="*/ 158 h 299"/>
                    <a:gd name="T24" fmla="*/ 573 w 621"/>
                    <a:gd name="T25" fmla="*/ 170 h 299"/>
                    <a:gd name="T26" fmla="*/ 553 w 621"/>
                    <a:gd name="T27" fmla="*/ 178 h 299"/>
                    <a:gd name="T28" fmla="*/ 114 w 621"/>
                    <a:gd name="T29" fmla="*/ 295 h 299"/>
                    <a:gd name="T30" fmla="*/ 94 w 621"/>
                    <a:gd name="T31" fmla="*/ 299 h 299"/>
                    <a:gd name="T32" fmla="*/ 73 w 621"/>
                    <a:gd name="T33" fmla="*/ 296 h 299"/>
                    <a:gd name="T34" fmla="*/ 55 w 621"/>
                    <a:gd name="T35" fmla="*/ 291 h 299"/>
                    <a:gd name="T36" fmla="*/ 37 w 621"/>
                    <a:gd name="T37" fmla="*/ 281 h 299"/>
                    <a:gd name="T38" fmla="*/ 23 w 621"/>
                    <a:gd name="T39" fmla="*/ 268 h 299"/>
                    <a:gd name="T40" fmla="*/ 11 w 621"/>
                    <a:gd name="T41" fmla="*/ 250 h 299"/>
                    <a:gd name="T42" fmla="*/ 3 w 621"/>
                    <a:gd name="T43" fmla="*/ 231 h 299"/>
                    <a:gd name="T44" fmla="*/ 0 w 621"/>
                    <a:gd name="T45" fmla="*/ 211 h 299"/>
                    <a:gd name="T46" fmla="*/ 2 w 621"/>
                    <a:gd name="T47" fmla="*/ 190 h 299"/>
                    <a:gd name="T48" fmla="*/ 8 w 621"/>
                    <a:gd name="T49" fmla="*/ 172 h 299"/>
                    <a:gd name="T50" fmla="*/ 17 w 621"/>
                    <a:gd name="T51" fmla="*/ 154 h 299"/>
                    <a:gd name="T52" fmla="*/ 32 w 621"/>
                    <a:gd name="T53" fmla="*/ 140 h 299"/>
                    <a:gd name="T54" fmla="*/ 48 w 621"/>
                    <a:gd name="T55" fmla="*/ 128 h 299"/>
                    <a:gd name="T56" fmla="*/ 68 w 621"/>
                    <a:gd name="T57" fmla="*/ 120 h 299"/>
                    <a:gd name="T58" fmla="*/ 506 w 621"/>
                    <a:gd name="T59" fmla="*/ 3 h 299"/>
                    <a:gd name="T60" fmla="*/ 527 w 621"/>
                    <a:gd name="T61" fmla="*/ 0 h 2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621" h="299">
                      <a:moveTo>
                        <a:pt x="527" y="0"/>
                      </a:moveTo>
                      <a:lnTo>
                        <a:pt x="548" y="2"/>
                      </a:lnTo>
                      <a:lnTo>
                        <a:pt x="567" y="7"/>
                      </a:lnTo>
                      <a:lnTo>
                        <a:pt x="584" y="17"/>
                      </a:lnTo>
                      <a:lnTo>
                        <a:pt x="598" y="31"/>
                      </a:lnTo>
                      <a:lnTo>
                        <a:pt x="611" y="48"/>
                      </a:lnTo>
                      <a:lnTo>
                        <a:pt x="618" y="67"/>
                      </a:lnTo>
                      <a:lnTo>
                        <a:pt x="621" y="87"/>
                      </a:lnTo>
                      <a:lnTo>
                        <a:pt x="619" y="108"/>
                      </a:lnTo>
                      <a:lnTo>
                        <a:pt x="614" y="127"/>
                      </a:lnTo>
                      <a:lnTo>
                        <a:pt x="604" y="144"/>
                      </a:lnTo>
                      <a:lnTo>
                        <a:pt x="590" y="158"/>
                      </a:lnTo>
                      <a:lnTo>
                        <a:pt x="573" y="170"/>
                      </a:lnTo>
                      <a:lnTo>
                        <a:pt x="553" y="178"/>
                      </a:lnTo>
                      <a:lnTo>
                        <a:pt x="114" y="295"/>
                      </a:lnTo>
                      <a:lnTo>
                        <a:pt x="94" y="299"/>
                      </a:lnTo>
                      <a:lnTo>
                        <a:pt x="73" y="296"/>
                      </a:lnTo>
                      <a:lnTo>
                        <a:pt x="55" y="291"/>
                      </a:lnTo>
                      <a:lnTo>
                        <a:pt x="37" y="281"/>
                      </a:lnTo>
                      <a:lnTo>
                        <a:pt x="23" y="268"/>
                      </a:lnTo>
                      <a:lnTo>
                        <a:pt x="11" y="250"/>
                      </a:lnTo>
                      <a:lnTo>
                        <a:pt x="3" y="231"/>
                      </a:lnTo>
                      <a:lnTo>
                        <a:pt x="0" y="211"/>
                      </a:lnTo>
                      <a:lnTo>
                        <a:pt x="2" y="190"/>
                      </a:lnTo>
                      <a:lnTo>
                        <a:pt x="8" y="172"/>
                      </a:lnTo>
                      <a:lnTo>
                        <a:pt x="17" y="154"/>
                      </a:lnTo>
                      <a:lnTo>
                        <a:pt x="32" y="140"/>
                      </a:lnTo>
                      <a:lnTo>
                        <a:pt x="48" y="128"/>
                      </a:lnTo>
                      <a:lnTo>
                        <a:pt x="68" y="120"/>
                      </a:lnTo>
                      <a:lnTo>
                        <a:pt x="506" y="3"/>
                      </a:lnTo>
                      <a:lnTo>
                        <a:pt x="52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38" name="Freeform 28"/>
                <p:cNvSpPr>
                  <a:spLocks/>
                </p:cNvSpPr>
                <p:nvPr/>
              </p:nvSpPr>
              <p:spPr bwMode="auto">
                <a:xfrm>
                  <a:off x="2283" y="3318"/>
                  <a:ext cx="77" cy="37"/>
                </a:xfrm>
                <a:custGeom>
                  <a:avLst/>
                  <a:gdLst>
                    <a:gd name="T0" fmla="*/ 93 w 621"/>
                    <a:gd name="T1" fmla="*/ 0 h 299"/>
                    <a:gd name="T2" fmla="*/ 114 w 621"/>
                    <a:gd name="T3" fmla="*/ 3 h 299"/>
                    <a:gd name="T4" fmla="*/ 554 w 621"/>
                    <a:gd name="T5" fmla="*/ 120 h 299"/>
                    <a:gd name="T6" fmla="*/ 573 w 621"/>
                    <a:gd name="T7" fmla="*/ 128 h 299"/>
                    <a:gd name="T8" fmla="*/ 590 w 621"/>
                    <a:gd name="T9" fmla="*/ 139 h 299"/>
                    <a:gd name="T10" fmla="*/ 603 w 621"/>
                    <a:gd name="T11" fmla="*/ 154 h 299"/>
                    <a:gd name="T12" fmla="*/ 613 w 621"/>
                    <a:gd name="T13" fmla="*/ 171 h 299"/>
                    <a:gd name="T14" fmla="*/ 619 w 621"/>
                    <a:gd name="T15" fmla="*/ 190 h 299"/>
                    <a:gd name="T16" fmla="*/ 621 w 621"/>
                    <a:gd name="T17" fmla="*/ 210 h 299"/>
                    <a:gd name="T18" fmla="*/ 617 w 621"/>
                    <a:gd name="T19" fmla="*/ 231 h 299"/>
                    <a:gd name="T20" fmla="*/ 611 w 621"/>
                    <a:gd name="T21" fmla="*/ 250 h 299"/>
                    <a:gd name="T22" fmla="*/ 600 w 621"/>
                    <a:gd name="T23" fmla="*/ 265 h 299"/>
                    <a:gd name="T24" fmla="*/ 587 w 621"/>
                    <a:gd name="T25" fmla="*/ 278 h 299"/>
                    <a:gd name="T26" fmla="*/ 571 w 621"/>
                    <a:gd name="T27" fmla="*/ 289 h 299"/>
                    <a:gd name="T28" fmla="*/ 554 w 621"/>
                    <a:gd name="T29" fmla="*/ 296 h 299"/>
                    <a:gd name="T30" fmla="*/ 531 w 621"/>
                    <a:gd name="T31" fmla="*/ 299 h 299"/>
                    <a:gd name="T32" fmla="*/ 506 w 621"/>
                    <a:gd name="T33" fmla="*/ 296 h 299"/>
                    <a:gd name="T34" fmla="*/ 67 w 621"/>
                    <a:gd name="T35" fmla="*/ 177 h 299"/>
                    <a:gd name="T36" fmla="*/ 47 w 621"/>
                    <a:gd name="T37" fmla="*/ 170 h 299"/>
                    <a:gd name="T38" fmla="*/ 31 w 621"/>
                    <a:gd name="T39" fmla="*/ 159 h 299"/>
                    <a:gd name="T40" fmla="*/ 18 w 621"/>
                    <a:gd name="T41" fmla="*/ 144 h 299"/>
                    <a:gd name="T42" fmla="*/ 8 w 621"/>
                    <a:gd name="T43" fmla="*/ 127 h 299"/>
                    <a:gd name="T44" fmla="*/ 1 w 621"/>
                    <a:gd name="T45" fmla="*/ 107 h 299"/>
                    <a:gd name="T46" fmla="*/ 0 w 621"/>
                    <a:gd name="T47" fmla="*/ 87 h 299"/>
                    <a:gd name="T48" fmla="*/ 3 w 621"/>
                    <a:gd name="T49" fmla="*/ 67 h 299"/>
                    <a:gd name="T50" fmla="*/ 11 w 621"/>
                    <a:gd name="T51" fmla="*/ 47 h 299"/>
                    <a:gd name="T52" fmla="*/ 22 w 621"/>
                    <a:gd name="T53" fmla="*/ 30 h 299"/>
                    <a:gd name="T54" fmla="*/ 37 w 621"/>
                    <a:gd name="T55" fmla="*/ 17 h 299"/>
                    <a:gd name="T56" fmla="*/ 54 w 621"/>
                    <a:gd name="T57" fmla="*/ 7 h 299"/>
                    <a:gd name="T58" fmla="*/ 74 w 621"/>
                    <a:gd name="T59" fmla="*/ 1 h 299"/>
                    <a:gd name="T60" fmla="*/ 93 w 621"/>
                    <a:gd name="T61" fmla="*/ 0 h 2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621" h="299">
                      <a:moveTo>
                        <a:pt x="93" y="0"/>
                      </a:moveTo>
                      <a:lnTo>
                        <a:pt x="114" y="3"/>
                      </a:lnTo>
                      <a:lnTo>
                        <a:pt x="554" y="120"/>
                      </a:lnTo>
                      <a:lnTo>
                        <a:pt x="573" y="128"/>
                      </a:lnTo>
                      <a:lnTo>
                        <a:pt x="590" y="139"/>
                      </a:lnTo>
                      <a:lnTo>
                        <a:pt x="603" y="154"/>
                      </a:lnTo>
                      <a:lnTo>
                        <a:pt x="613" y="171"/>
                      </a:lnTo>
                      <a:lnTo>
                        <a:pt x="619" y="190"/>
                      </a:lnTo>
                      <a:lnTo>
                        <a:pt x="621" y="210"/>
                      </a:lnTo>
                      <a:lnTo>
                        <a:pt x="617" y="231"/>
                      </a:lnTo>
                      <a:lnTo>
                        <a:pt x="611" y="250"/>
                      </a:lnTo>
                      <a:lnTo>
                        <a:pt x="600" y="265"/>
                      </a:lnTo>
                      <a:lnTo>
                        <a:pt x="587" y="278"/>
                      </a:lnTo>
                      <a:lnTo>
                        <a:pt x="571" y="289"/>
                      </a:lnTo>
                      <a:lnTo>
                        <a:pt x="554" y="296"/>
                      </a:lnTo>
                      <a:lnTo>
                        <a:pt x="531" y="299"/>
                      </a:lnTo>
                      <a:lnTo>
                        <a:pt x="506" y="296"/>
                      </a:lnTo>
                      <a:lnTo>
                        <a:pt x="67" y="177"/>
                      </a:lnTo>
                      <a:lnTo>
                        <a:pt x="47" y="170"/>
                      </a:lnTo>
                      <a:lnTo>
                        <a:pt x="31" y="159"/>
                      </a:lnTo>
                      <a:lnTo>
                        <a:pt x="18" y="144"/>
                      </a:lnTo>
                      <a:lnTo>
                        <a:pt x="8" y="127"/>
                      </a:lnTo>
                      <a:lnTo>
                        <a:pt x="1" y="107"/>
                      </a:lnTo>
                      <a:lnTo>
                        <a:pt x="0" y="87"/>
                      </a:lnTo>
                      <a:lnTo>
                        <a:pt x="3" y="67"/>
                      </a:lnTo>
                      <a:lnTo>
                        <a:pt x="11" y="47"/>
                      </a:lnTo>
                      <a:lnTo>
                        <a:pt x="22" y="30"/>
                      </a:lnTo>
                      <a:lnTo>
                        <a:pt x="37" y="17"/>
                      </a:lnTo>
                      <a:lnTo>
                        <a:pt x="54" y="7"/>
                      </a:lnTo>
                      <a:lnTo>
                        <a:pt x="74" y="1"/>
                      </a:lnTo>
                      <a:lnTo>
                        <a:pt x="9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39" name="Freeform 29"/>
                <p:cNvSpPr>
                  <a:spLocks/>
                </p:cNvSpPr>
                <p:nvPr/>
              </p:nvSpPr>
              <p:spPr bwMode="auto">
                <a:xfrm>
                  <a:off x="2243" y="3130"/>
                  <a:ext cx="63" cy="62"/>
                </a:xfrm>
                <a:custGeom>
                  <a:avLst/>
                  <a:gdLst>
                    <a:gd name="T0" fmla="*/ 402 w 502"/>
                    <a:gd name="T1" fmla="*/ 0 h 501"/>
                    <a:gd name="T2" fmla="*/ 421 w 502"/>
                    <a:gd name="T3" fmla="*/ 0 h 501"/>
                    <a:gd name="T4" fmla="*/ 441 w 502"/>
                    <a:gd name="T5" fmla="*/ 4 h 501"/>
                    <a:gd name="T6" fmla="*/ 459 w 502"/>
                    <a:gd name="T7" fmla="*/ 13 h 501"/>
                    <a:gd name="T8" fmla="*/ 475 w 502"/>
                    <a:gd name="T9" fmla="*/ 26 h 501"/>
                    <a:gd name="T10" fmla="*/ 488 w 502"/>
                    <a:gd name="T11" fmla="*/ 42 h 501"/>
                    <a:gd name="T12" fmla="*/ 497 w 502"/>
                    <a:gd name="T13" fmla="*/ 61 h 501"/>
                    <a:gd name="T14" fmla="*/ 502 w 502"/>
                    <a:gd name="T15" fmla="*/ 80 h 501"/>
                    <a:gd name="T16" fmla="*/ 502 w 502"/>
                    <a:gd name="T17" fmla="*/ 99 h 501"/>
                    <a:gd name="T18" fmla="*/ 497 w 502"/>
                    <a:gd name="T19" fmla="*/ 119 h 501"/>
                    <a:gd name="T20" fmla="*/ 488 w 502"/>
                    <a:gd name="T21" fmla="*/ 138 h 501"/>
                    <a:gd name="T22" fmla="*/ 475 w 502"/>
                    <a:gd name="T23" fmla="*/ 154 h 501"/>
                    <a:gd name="T24" fmla="*/ 155 w 502"/>
                    <a:gd name="T25" fmla="*/ 475 h 501"/>
                    <a:gd name="T26" fmla="*/ 141 w 502"/>
                    <a:gd name="T27" fmla="*/ 485 h 501"/>
                    <a:gd name="T28" fmla="*/ 128 w 502"/>
                    <a:gd name="T29" fmla="*/ 493 h 501"/>
                    <a:gd name="T30" fmla="*/ 114 w 502"/>
                    <a:gd name="T31" fmla="*/ 498 h 501"/>
                    <a:gd name="T32" fmla="*/ 95 w 502"/>
                    <a:gd name="T33" fmla="*/ 501 h 501"/>
                    <a:gd name="T34" fmla="*/ 77 w 502"/>
                    <a:gd name="T35" fmla="*/ 500 h 501"/>
                    <a:gd name="T36" fmla="*/ 58 w 502"/>
                    <a:gd name="T37" fmla="*/ 496 h 501"/>
                    <a:gd name="T38" fmla="*/ 41 w 502"/>
                    <a:gd name="T39" fmla="*/ 487 h 501"/>
                    <a:gd name="T40" fmla="*/ 26 w 502"/>
                    <a:gd name="T41" fmla="*/ 475 h 501"/>
                    <a:gd name="T42" fmla="*/ 13 w 502"/>
                    <a:gd name="T43" fmla="*/ 459 h 501"/>
                    <a:gd name="T44" fmla="*/ 4 w 502"/>
                    <a:gd name="T45" fmla="*/ 440 h 501"/>
                    <a:gd name="T46" fmla="*/ 0 w 502"/>
                    <a:gd name="T47" fmla="*/ 420 h 501"/>
                    <a:gd name="T48" fmla="*/ 0 w 502"/>
                    <a:gd name="T49" fmla="*/ 401 h 501"/>
                    <a:gd name="T50" fmla="*/ 4 w 502"/>
                    <a:gd name="T51" fmla="*/ 381 h 501"/>
                    <a:gd name="T52" fmla="*/ 13 w 502"/>
                    <a:gd name="T53" fmla="*/ 363 h 501"/>
                    <a:gd name="T54" fmla="*/ 26 w 502"/>
                    <a:gd name="T55" fmla="*/ 347 h 501"/>
                    <a:gd name="T56" fmla="*/ 347 w 502"/>
                    <a:gd name="T57" fmla="*/ 26 h 501"/>
                    <a:gd name="T58" fmla="*/ 363 w 502"/>
                    <a:gd name="T59" fmla="*/ 13 h 501"/>
                    <a:gd name="T60" fmla="*/ 382 w 502"/>
                    <a:gd name="T61" fmla="*/ 4 h 501"/>
                    <a:gd name="T62" fmla="*/ 402 w 502"/>
                    <a:gd name="T63" fmla="*/ 0 h 5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502" h="501">
                      <a:moveTo>
                        <a:pt x="402" y="0"/>
                      </a:moveTo>
                      <a:lnTo>
                        <a:pt x="421" y="0"/>
                      </a:lnTo>
                      <a:lnTo>
                        <a:pt x="441" y="4"/>
                      </a:lnTo>
                      <a:lnTo>
                        <a:pt x="459" y="13"/>
                      </a:lnTo>
                      <a:lnTo>
                        <a:pt x="475" y="26"/>
                      </a:lnTo>
                      <a:lnTo>
                        <a:pt x="488" y="42"/>
                      </a:lnTo>
                      <a:lnTo>
                        <a:pt x="497" y="61"/>
                      </a:lnTo>
                      <a:lnTo>
                        <a:pt x="502" y="80"/>
                      </a:lnTo>
                      <a:lnTo>
                        <a:pt x="502" y="99"/>
                      </a:lnTo>
                      <a:lnTo>
                        <a:pt x="497" y="119"/>
                      </a:lnTo>
                      <a:lnTo>
                        <a:pt x="488" y="138"/>
                      </a:lnTo>
                      <a:lnTo>
                        <a:pt x="475" y="154"/>
                      </a:lnTo>
                      <a:lnTo>
                        <a:pt x="155" y="475"/>
                      </a:lnTo>
                      <a:lnTo>
                        <a:pt x="141" y="485"/>
                      </a:lnTo>
                      <a:lnTo>
                        <a:pt x="128" y="493"/>
                      </a:lnTo>
                      <a:lnTo>
                        <a:pt x="114" y="498"/>
                      </a:lnTo>
                      <a:lnTo>
                        <a:pt x="95" y="501"/>
                      </a:lnTo>
                      <a:lnTo>
                        <a:pt x="77" y="500"/>
                      </a:lnTo>
                      <a:lnTo>
                        <a:pt x="58" y="496"/>
                      </a:lnTo>
                      <a:lnTo>
                        <a:pt x="41" y="487"/>
                      </a:lnTo>
                      <a:lnTo>
                        <a:pt x="26" y="475"/>
                      </a:lnTo>
                      <a:lnTo>
                        <a:pt x="13" y="459"/>
                      </a:lnTo>
                      <a:lnTo>
                        <a:pt x="4" y="440"/>
                      </a:lnTo>
                      <a:lnTo>
                        <a:pt x="0" y="420"/>
                      </a:lnTo>
                      <a:lnTo>
                        <a:pt x="0" y="401"/>
                      </a:lnTo>
                      <a:lnTo>
                        <a:pt x="4" y="381"/>
                      </a:lnTo>
                      <a:lnTo>
                        <a:pt x="13" y="363"/>
                      </a:lnTo>
                      <a:lnTo>
                        <a:pt x="26" y="347"/>
                      </a:lnTo>
                      <a:lnTo>
                        <a:pt x="347" y="26"/>
                      </a:lnTo>
                      <a:lnTo>
                        <a:pt x="363" y="13"/>
                      </a:lnTo>
                      <a:lnTo>
                        <a:pt x="382" y="4"/>
                      </a:lnTo>
                      <a:lnTo>
                        <a:pt x="40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sp>
            <p:nvSpPr>
              <p:cNvPr id="64" name="Donut 63"/>
              <p:cNvSpPr/>
              <p:nvPr/>
            </p:nvSpPr>
            <p:spPr>
              <a:xfrm>
                <a:off x="2833690" y="4637092"/>
                <a:ext cx="1181100" cy="1181100"/>
              </a:xfrm>
              <a:prstGeom prst="donut">
                <a:avLst>
                  <a:gd name="adj" fmla="val 552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5" name="Rectangle 74"/>
            <p:cNvSpPr/>
            <p:nvPr/>
          </p:nvSpPr>
          <p:spPr>
            <a:xfrm>
              <a:off x="2782667" y="5340912"/>
              <a:ext cx="4586064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Sikap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manapun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yang </a:t>
              </a:r>
              <a:r>
                <a:rPr lang="en-US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dilakukan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tergantung</a:t>
              </a:r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Dengan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kondisi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dan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situasi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di </a:t>
              </a:r>
              <a:r>
                <a:rPr lang="en-US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lapangan</a:t>
              </a:r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permainan</a:t>
              </a:r>
              <a:endParaRPr lang="id-ID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7504913" y="1989931"/>
            <a:ext cx="4091717" cy="720000"/>
            <a:chOff x="7504913" y="1989931"/>
            <a:chExt cx="4091717" cy="720000"/>
          </a:xfrm>
        </p:grpSpPr>
        <p:grpSp>
          <p:nvGrpSpPr>
            <p:cNvPr id="68" name="Group 67"/>
            <p:cNvGrpSpPr/>
            <p:nvPr/>
          </p:nvGrpSpPr>
          <p:grpSpPr>
            <a:xfrm>
              <a:off x="7504913" y="1989931"/>
              <a:ext cx="720000" cy="720000"/>
              <a:chOff x="7704938" y="1304131"/>
              <a:chExt cx="1181100" cy="1181100"/>
            </a:xfrm>
            <a:solidFill>
              <a:srgbClr val="0B3733"/>
            </a:solidFill>
          </p:grpSpPr>
          <p:grpSp>
            <p:nvGrpSpPr>
              <p:cNvPr id="46" name="Group 39"/>
              <p:cNvGrpSpPr>
                <a:grpSpLocks noChangeAspect="1"/>
              </p:cNvGrpSpPr>
              <p:nvPr/>
            </p:nvGrpSpPr>
            <p:grpSpPr bwMode="auto">
              <a:xfrm>
                <a:off x="7980363" y="1531937"/>
                <a:ext cx="701675" cy="736600"/>
                <a:chOff x="5027" y="965"/>
                <a:chExt cx="442" cy="464"/>
              </a:xfrm>
              <a:grpFill/>
            </p:grpSpPr>
            <p:sp>
              <p:nvSpPr>
                <p:cNvPr id="49" name="Freeform 41"/>
                <p:cNvSpPr>
                  <a:spLocks/>
                </p:cNvSpPr>
                <p:nvPr/>
              </p:nvSpPr>
              <p:spPr bwMode="auto">
                <a:xfrm>
                  <a:off x="5027" y="965"/>
                  <a:ext cx="366" cy="431"/>
                </a:xfrm>
                <a:custGeom>
                  <a:avLst/>
                  <a:gdLst>
                    <a:gd name="T0" fmla="*/ 176 w 2559"/>
                    <a:gd name="T1" fmla="*/ 0 h 3015"/>
                    <a:gd name="T2" fmla="*/ 2382 w 2559"/>
                    <a:gd name="T3" fmla="*/ 0 h 3015"/>
                    <a:gd name="T4" fmla="*/ 2414 w 2559"/>
                    <a:gd name="T5" fmla="*/ 3 h 3015"/>
                    <a:gd name="T6" fmla="*/ 2444 w 2559"/>
                    <a:gd name="T7" fmla="*/ 11 h 3015"/>
                    <a:gd name="T8" fmla="*/ 2471 w 2559"/>
                    <a:gd name="T9" fmla="*/ 24 h 3015"/>
                    <a:gd name="T10" fmla="*/ 2496 w 2559"/>
                    <a:gd name="T11" fmla="*/ 42 h 3015"/>
                    <a:gd name="T12" fmla="*/ 2517 w 2559"/>
                    <a:gd name="T13" fmla="*/ 63 h 3015"/>
                    <a:gd name="T14" fmla="*/ 2534 w 2559"/>
                    <a:gd name="T15" fmla="*/ 87 h 3015"/>
                    <a:gd name="T16" fmla="*/ 2547 w 2559"/>
                    <a:gd name="T17" fmla="*/ 115 h 3015"/>
                    <a:gd name="T18" fmla="*/ 2556 w 2559"/>
                    <a:gd name="T19" fmla="*/ 146 h 3015"/>
                    <a:gd name="T20" fmla="*/ 2559 w 2559"/>
                    <a:gd name="T21" fmla="*/ 177 h 3015"/>
                    <a:gd name="T22" fmla="*/ 2559 w 2559"/>
                    <a:gd name="T23" fmla="*/ 1997 h 3015"/>
                    <a:gd name="T24" fmla="*/ 2206 w 2559"/>
                    <a:gd name="T25" fmla="*/ 2290 h 3015"/>
                    <a:gd name="T26" fmla="*/ 2206 w 2559"/>
                    <a:gd name="T27" fmla="*/ 355 h 3015"/>
                    <a:gd name="T28" fmla="*/ 352 w 2559"/>
                    <a:gd name="T29" fmla="*/ 355 h 3015"/>
                    <a:gd name="T30" fmla="*/ 352 w 2559"/>
                    <a:gd name="T31" fmla="*/ 2660 h 3015"/>
                    <a:gd name="T32" fmla="*/ 1466 w 2559"/>
                    <a:gd name="T33" fmla="*/ 2660 h 3015"/>
                    <a:gd name="T34" fmla="*/ 1716 w 2559"/>
                    <a:gd name="T35" fmla="*/ 3015 h 3015"/>
                    <a:gd name="T36" fmla="*/ 176 w 2559"/>
                    <a:gd name="T37" fmla="*/ 3015 h 3015"/>
                    <a:gd name="T38" fmla="*/ 144 w 2559"/>
                    <a:gd name="T39" fmla="*/ 3012 h 3015"/>
                    <a:gd name="T40" fmla="*/ 115 w 2559"/>
                    <a:gd name="T41" fmla="*/ 3003 h 3015"/>
                    <a:gd name="T42" fmla="*/ 87 w 2559"/>
                    <a:gd name="T43" fmla="*/ 2990 h 3015"/>
                    <a:gd name="T44" fmla="*/ 62 w 2559"/>
                    <a:gd name="T45" fmla="*/ 2973 h 3015"/>
                    <a:gd name="T46" fmla="*/ 41 w 2559"/>
                    <a:gd name="T47" fmla="*/ 2951 h 3015"/>
                    <a:gd name="T48" fmla="*/ 23 w 2559"/>
                    <a:gd name="T49" fmla="*/ 2927 h 3015"/>
                    <a:gd name="T50" fmla="*/ 10 w 2559"/>
                    <a:gd name="T51" fmla="*/ 2899 h 3015"/>
                    <a:gd name="T52" fmla="*/ 2 w 2559"/>
                    <a:gd name="T53" fmla="*/ 2869 h 3015"/>
                    <a:gd name="T54" fmla="*/ 0 w 2559"/>
                    <a:gd name="T55" fmla="*/ 2837 h 3015"/>
                    <a:gd name="T56" fmla="*/ 0 w 2559"/>
                    <a:gd name="T57" fmla="*/ 177 h 3015"/>
                    <a:gd name="T58" fmla="*/ 2 w 2559"/>
                    <a:gd name="T59" fmla="*/ 146 h 3015"/>
                    <a:gd name="T60" fmla="*/ 10 w 2559"/>
                    <a:gd name="T61" fmla="*/ 115 h 3015"/>
                    <a:gd name="T62" fmla="*/ 23 w 2559"/>
                    <a:gd name="T63" fmla="*/ 87 h 3015"/>
                    <a:gd name="T64" fmla="*/ 41 w 2559"/>
                    <a:gd name="T65" fmla="*/ 63 h 3015"/>
                    <a:gd name="T66" fmla="*/ 62 w 2559"/>
                    <a:gd name="T67" fmla="*/ 42 h 3015"/>
                    <a:gd name="T68" fmla="*/ 87 w 2559"/>
                    <a:gd name="T69" fmla="*/ 24 h 3015"/>
                    <a:gd name="T70" fmla="*/ 115 w 2559"/>
                    <a:gd name="T71" fmla="*/ 11 h 3015"/>
                    <a:gd name="T72" fmla="*/ 144 w 2559"/>
                    <a:gd name="T73" fmla="*/ 3 h 3015"/>
                    <a:gd name="T74" fmla="*/ 176 w 2559"/>
                    <a:gd name="T75" fmla="*/ 0 h 30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559" h="3015">
                      <a:moveTo>
                        <a:pt x="176" y="0"/>
                      </a:moveTo>
                      <a:lnTo>
                        <a:pt x="2382" y="0"/>
                      </a:lnTo>
                      <a:lnTo>
                        <a:pt x="2414" y="3"/>
                      </a:lnTo>
                      <a:lnTo>
                        <a:pt x="2444" y="11"/>
                      </a:lnTo>
                      <a:lnTo>
                        <a:pt x="2471" y="24"/>
                      </a:lnTo>
                      <a:lnTo>
                        <a:pt x="2496" y="42"/>
                      </a:lnTo>
                      <a:lnTo>
                        <a:pt x="2517" y="63"/>
                      </a:lnTo>
                      <a:lnTo>
                        <a:pt x="2534" y="87"/>
                      </a:lnTo>
                      <a:lnTo>
                        <a:pt x="2547" y="115"/>
                      </a:lnTo>
                      <a:lnTo>
                        <a:pt x="2556" y="146"/>
                      </a:lnTo>
                      <a:lnTo>
                        <a:pt x="2559" y="177"/>
                      </a:lnTo>
                      <a:lnTo>
                        <a:pt x="2559" y="1997"/>
                      </a:lnTo>
                      <a:lnTo>
                        <a:pt x="2206" y="2290"/>
                      </a:lnTo>
                      <a:lnTo>
                        <a:pt x="2206" y="355"/>
                      </a:lnTo>
                      <a:lnTo>
                        <a:pt x="352" y="355"/>
                      </a:lnTo>
                      <a:lnTo>
                        <a:pt x="352" y="2660"/>
                      </a:lnTo>
                      <a:lnTo>
                        <a:pt x="1466" y="2660"/>
                      </a:lnTo>
                      <a:lnTo>
                        <a:pt x="1716" y="3015"/>
                      </a:lnTo>
                      <a:lnTo>
                        <a:pt x="176" y="3015"/>
                      </a:lnTo>
                      <a:lnTo>
                        <a:pt x="144" y="3012"/>
                      </a:lnTo>
                      <a:lnTo>
                        <a:pt x="115" y="3003"/>
                      </a:lnTo>
                      <a:lnTo>
                        <a:pt x="87" y="2990"/>
                      </a:lnTo>
                      <a:lnTo>
                        <a:pt x="62" y="2973"/>
                      </a:lnTo>
                      <a:lnTo>
                        <a:pt x="41" y="2951"/>
                      </a:lnTo>
                      <a:lnTo>
                        <a:pt x="23" y="2927"/>
                      </a:lnTo>
                      <a:lnTo>
                        <a:pt x="10" y="2899"/>
                      </a:lnTo>
                      <a:lnTo>
                        <a:pt x="2" y="2869"/>
                      </a:lnTo>
                      <a:lnTo>
                        <a:pt x="0" y="2837"/>
                      </a:lnTo>
                      <a:lnTo>
                        <a:pt x="0" y="177"/>
                      </a:lnTo>
                      <a:lnTo>
                        <a:pt x="2" y="146"/>
                      </a:lnTo>
                      <a:lnTo>
                        <a:pt x="10" y="115"/>
                      </a:lnTo>
                      <a:lnTo>
                        <a:pt x="23" y="87"/>
                      </a:lnTo>
                      <a:lnTo>
                        <a:pt x="41" y="63"/>
                      </a:lnTo>
                      <a:lnTo>
                        <a:pt x="62" y="42"/>
                      </a:lnTo>
                      <a:lnTo>
                        <a:pt x="87" y="24"/>
                      </a:lnTo>
                      <a:lnTo>
                        <a:pt x="115" y="11"/>
                      </a:lnTo>
                      <a:lnTo>
                        <a:pt x="144" y="3"/>
                      </a:lnTo>
                      <a:lnTo>
                        <a:pt x="17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50" name="Freeform 42"/>
                <p:cNvSpPr>
                  <a:spLocks/>
                </p:cNvSpPr>
                <p:nvPr/>
              </p:nvSpPr>
              <p:spPr bwMode="auto">
                <a:xfrm>
                  <a:off x="5237" y="1234"/>
                  <a:ext cx="232" cy="195"/>
                </a:xfrm>
                <a:custGeom>
                  <a:avLst/>
                  <a:gdLst>
                    <a:gd name="T0" fmla="*/ 1542 w 1628"/>
                    <a:gd name="T1" fmla="*/ 0 h 1364"/>
                    <a:gd name="T2" fmla="*/ 1563 w 1628"/>
                    <a:gd name="T3" fmla="*/ 3 h 1364"/>
                    <a:gd name="T4" fmla="*/ 1582 w 1628"/>
                    <a:gd name="T5" fmla="*/ 11 h 1364"/>
                    <a:gd name="T6" fmla="*/ 1600 w 1628"/>
                    <a:gd name="T7" fmla="*/ 25 h 1364"/>
                    <a:gd name="T8" fmla="*/ 1614 w 1628"/>
                    <a:gd name="T9" fmla="*/ 41 h 1364"/>
                    <a:gd name="T10" fmla="*/ 1623 w 1628"/>
                    <a:gd name="T11" fmla="*/ 60 h 1364"/>
                    <a:gd name="T12" fmla="*/ 1628 w 1628"/>
                    <a:gd name="T13" fmla="*/ 81 h 1364"/>
                    <a:gd name="T14" fmla="*/ 1627 w 1628"/>
                    <a:gd name="T15" fmla="*/ 102 h 1364"/>
                    <a:gd name="T16" fmla="*/ 1622 w 1628"/>
                    <a:gd name="T17" fmla="*/ 123 h 1364"/>
                    <a:gd name="T18" fmla="*/ 1610 w 1628"/>
                    <a:gd name="T19" fmla="*/ 141 h 1364"/>
                    <a:gd name="T20" fmla="*/ 744 w 1628"/>
                    <a:gd name="T21" fmla="*/ 1328 h 1364"/>
                    <a:gd name="T22" fmla="*/ 730 w 1628"/>
                    <a:gd name="T23" fmla="*/ 1343 h 1364"/>
                    <a:gd name="T24" fmla="*/ 713 w 1628"/>
                    <a:gd name="T25" fmla="*/ 1354 h 1364"/>
                    <a:gd name="T26" fmla="*/ 694 w 1628"/>
                    <a:gd name="T27" fmla="*/ 1361 h 1364"/>
                    <a:gd name="T28" fmla="*/ 673 w 1628"/>
                    <a:gd name="T29" fmla="*/ 1364 h 1364"/>
                    <a:gd name="T30" fmla="*/ 672 w 1628"/>
                    <a:gd name="T31" fmla="*/ 1364 h 1364"/>
                    <a:gd name="T32" fmla="*/ 652 w 1628"/>
                    <a:gd name="T33" fmla="*/ 1361 h 1364"/>
                    <a:gd name="T34" fmla="*/ 633 w 1628"/>
                    <a:gd name="T35" fmla="*/ 1353 h 1364"/>
                    <a:gd name="T36" fmla="*/ 615 w 1628"/>
                    <a:gd name="T37" fmla="*/ 1342 h 1364"/>
                    <a:gd name="T38" fmla="*/ 601 w 1628"/>
                    <a:gd name="T39" fmla="*/ 1326 h 1364"/>
                    <a:gd name="T40" fmla="*/ 16 w 1628"/>
                    <a:gd name="T41" fmla="*/ 495 h 1364"/>
                    <a:gd name="T42" fmla="*/ 7 w 1628"/>
                    <a:gd name="T43" fmla="*/ 477 h 1364"/>
                    <a:gd name="T44" fmla="*/ 1 w 1628"/>
                    <a:gd name="T45" fmla="*/ 457 h 1364"/>
                    <a:gd name="T46" fmla="*/ 0 w 1628"/>
                    <a:gd name="T47" fmla="*/ 438 h 1364"/>
                    <a:gd name="T48" fmla="*/ 4 w 1628"/>
                    <a:gd name="T49" fmla="*/ 418 h 1364"/>
                    <a:gd name="T50" fmla="*/ 12 w 1628"/>
                    <a:gd name="T51" fmla="*/ 400 h 1364"/>
                    <a:gd name="T52" fmla="*/ 24 w 1628"/>
                    <a:gd name="T53" fmla="*/ 384 h 1364"/>
                    <a:gd name="T54" fmla="*/ 40 w 1628"/>
                    <a:gd name="T55" fmla="*/ 369 h 1364"/>
                    <a:gd name="T56" fmla="*/ 57 w 1628"/>
                    <a:gd name="T57" fmla="*/ 360 h 1364"/>
                    <a:gd name="T58" fmla="*/ 76 w 1628"/>
                    <a:gd name="T59" fmla="*/ 356 h 1364"/>
                    <a:gd name="T60" fmla="*/ 96 w 1628"/>
                    <a:gd name="T61" fmla="*/ 355 h 1364"/>
                    <a:gd name="T62" fmla="*/ 116 w 1628"/>
                    <a:gd name="T63" fmla="*/ 359 h 1364"/>
                    <a:gd name="T64" fmla="*/ 134 w 1628"/>
                    <a:gd name="T65" fmla="*/ 367 h 1364"/>
                    <a:gd name="T66" fmla="*/ 673 w 1628"/>
                    <a:gd name="T67" fmla="*/ 693 h 1364"/>
                    <a:gd name="T68" fmla="*/ 1484 w 1628"/>
                    <a:gd name="T69" fmla="*/ 21 h 1364"/>
                    <a:gd name="T70" fmla="*/ 1502 w 1628"/>
                    <a:gd name="T71" fmla="*/ 9 h 1364"/>
                    <a:gd name="T72" fmla="*/ 1521 w 1628"/>
                    <a:gd name="T73" fmla="*/ 2 h 1364"/>
                    <a:gd name="T74" fmla="*/ 1542 w 1628"/>
                    <a:gd name="T75" fmla="*/ 0 h 13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628" h="1364">
                      <a:moveTo>
                        <a:pt x="1542" y="0"/>
                      </a:moveTo>
                      <a:lnTo>
                        <a:pt x="1563" y="3"/>
                      </a:lnTo>
                      <a:lnTo>
                        <a:pt x="1582" y="11"/>
                      </a:lnTo>
                      <a:lnTo>
                        <a:pt x="1600" y="25"/>
                      </a:lnTo>
                      <a:lnTo>
                        <a:pt x="1614" y="41"/>
                      </a:lnTo>
                      <a:lnTo>
                        <a:pt x="1623" y="60"/>
                      </a:lnTo>
                      <a:lnTo>
                        <a:pt x="1628" y="81"/>
                      </a:lnTo>
                      <a:lnTo>
                        <a:pt x="1627" y="102"/>
                      </a:lnTo>
                      <a:lnTo>
                        <a:pt x="1622" y="123"/>
                      </a:lnTo>
                      <a:lnTo>
                        <a:pt x="1610" y="141"/>
                      </a:lnTo>
                      <a:lnTo>
                        <a:pt x="744" y="1328"/>
                      </a:lnTo>
                      <a:lnTo>
                        <a:pt x="730" y="1343"/>
                      </a:lnTo>
                      <a:lnTo>
                        <a:pt x="713" y="1354"/>
                      </a:lnTo>
                      <a:lnTo>
                        <a:pt x="694" y="1361"/>
                      </a:lnTo>
                      <a:lnTo>
                        <a:pt x="673" y="1364"/>
                      </a:lnTo>
                      <a:lnTo>
                        <a:pt x="672" y="1364"/>
                      </a:lnTo>
                      <a:lnTo>
                        <a:pt x="652" y="1361"/>
                      </a:lnTo>
                      <a:lnTo>
                        <a:pt x="633" y="1353"/>
                      </a:lnTo>
                      <a:lnTo>
                        <a:pt x="615" y="1342"/>
                      </a:lnTo>
                      <a:lnTo>
                        <a:pt x="601" y="1326"/>
                      </a:lnTo>
                      <a:lnTo>
                        <a:pt x="16" y="495"/>
                      </a:lnTo>
                      <a:lnTo>
                        <a:pt x="7" y="477"/>
                      </a:lnTo>
                      <a:lnTo>
                        <a:pt x="1" y="457"/>
                      </a:lnTo>
                      <a:lnTo>
                        <a:pt x="0" y="438"/>
                      </a:lnTo>
                      <a:lnTo>
                        <a:pt x="4" y="418"/>
                      </a:lnTo>
                      <a:lnTo>
                        <a:pt x="12" y="400"/>
                      </a:lnTo>
                      <a:lnTo>
                        <a:pt x="24" y="384"/>
                      </a:lnTo>
                      <a:lnTo>
                        <a:pt x="40" y="369"/>
                      </a:lnTo>
                      <a:lnTo>
                        <a:pt x="57" y="360"/>
                      </a:lnTo>
                      <a:lnTo>
                        <a:pt x="76" y="356"/>
                      </a:lnTo>
                      <a:lnTo>
                        <a:pt x="96" y="355"/>
                      </a:lnTo>
                      <a:lnTo>
                        <a:pt x="116" y="359"/>
                      </a:lnTo>
                      <a:lnTo>
                        <a:pt x="134" y="367"/>
                      </a:lnTo>
                      <a:lnTo>
                        <a:pt x="673" y="693"/>
                      </a:lnTo>
                      <a:lnTo>
                        <a:pt x="1484" y="21"/>
                      </a:lnTo>
                      <a:lnTo>
                        <a:pt x="1502" y="9"/>
                      </a:lnTo>
                      <a:lnTo>
                        <a:pt x="1521" y="2"/>
                      </a:lnTo>
                      <a:lnTo>
                        <a:pt x="154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51" name="Freeform 43"/>
                <p:cNvSpPr>
                  <a:spLocks/>
                </p:cNvSpPr>
                <p:nvPr/>
              </p:nvSpPr>
              <p:spPr bwMode="auto">
                <a:xfrm>
                  <a:off x="5109" y="1054"/>
                  <a:ext cx="202" cy="50"/>
                </a:xfrm>
                <a:custGeom>
                  <a:avLst/>
                  <a:gdLst>
                    <a:gd name="T0" fmla="*/ 175 w 1411"/>
                    <a:gd name="T1" fmla="*/ 0 h 355"/>
                    <a:gd name="T2" fmla="*/ 1235 w 1411"/>
                    <a:gd name="T3" fmla="*/ 0 h 355"/>
                    <a:gd name="T4" fmla="*/ 1267 w 1411"/>
                    <a:gd name="T5" fmla="*/ 3 h 355"/>
                    <a:gd name="T6" fmla="*/ 1296 w 1411"/>
                    <a:gd name="T7" fmla="*/ 11 h 355"/>
                    <a:gd name="T8" fmla="*/ 1324 w 1411"/>
                    <a:gd name="T9" fmla="*/ 25 h 355"/>
                    <a:gd name="T10" fmla="*/ 1348 w 1411"/>
                    <a:gd name="T11" fmla="*/ 42 h 355"/>
                    <a:gd name="T12" fmla="*/ 1369 w 1411"/>
                    <a:gd name="T13" fmla="*/ 63 h 355"/>
                    <a:gd name="T14" fmla="*/ 1387 w 1411"/>
                    <a:gd name="T15" fmla="*/ 88 h 355"/>
                    <a:gd name="T16" fmla="*/ 1400 w 1411"/>
                    <a:gd name="T17" fmla="*/ 115 h 355"/>
                    <a:gd name="T18" fmla="*/ 1408 w 1411"/>
                    <a:gd name="T19" fmla="*/ 146 h 355"/>
                    <a:gd name="T20" fmla="*/ 1411 w 1411"/>
                    <a:gd name="T21" fmla="*/ 178 h 355"/>
                    <a:gd name="T22" fmla="*/ 1408 w 1411"/>
                    <a:gd name="T23" fmla="*/ 209 h 355"/>
                    <a:gd name="T24" fmla="*/ 1400 w 1411"/>
                    <a:gd name="T25" fmla="*/ 240 h 355"/>
                    <a:gd name="T26" fmla="*/ 1387 w 1411"/>
                    <a:gd name="T27" fmla="*/ 267 h 355"/>
                    <a:gd name="T28" fmla="*/ 1369 w 1411"/>
                    <a:gd name="T29" fmla="*/ 292 h 355"/>
                    <a:gd name="T30" fmla="*/ 1348 w 1411"/>
                    <a:gd name="T31" fmla="*/ 313 h 355"/>
                    <a:gd name="T32" fmla="*/ 1324 w 1411"/>
                    <a:gd name="T33" fmla="*/ 331 h 355"/>
                    <a:gd name="T34" fmla="*/ 1296 w 1411"/>
                    <a:gd name="T35" fmla="*/ 344 h 355"/>
                    <a:gd name="T36" fmla="*/ 1266 w 1411"/>
                    <a:gd name="T37" fmla="*/ 352 h 355"/>
                    <a:gd name="T38" fmla="*/ 1234 w 1411"/>
                    <a:gd name="T39" fmla="*/ 355 h 355"/>
                    <a:gd name="T40" fmla="*/ 175 w 1411"/>
                    <a:gd name="T41" fmla="*/ 355 h 355"/>
                    <a:gd name="T42" fmla="*/ 144 w 1411"/>
                    <a:gd name="T43" fmla="*/ 352 h 355"/>
                    <a:gd name="T44" fmla="*/ 114 w 1411"/>
                    <a:gd name="T45" fmla="*/ 344 h 355"/>
                    <a:gd name="T46" fmla="*/ 87 w 1411"/>
                    <a:gd name="T47" fmla="*/ 331 h 355"/>
                    <a:gd name="T48" fmla="*/ 62 w 1411"/>
                    <a:gd name="T49" fmla="*/ 313 h 355"/>
                    <a:gd name="T50" fmla="*/ 40 w 1411"/>
                    <a:gd name="T51" fmla="*/ 292 h 355"/>
                    <a:gd name="T52" fmla="*/ 23 w 1411"/>
                    <a:gd name="T53" fmla="*/ 267 h 355"/>
                    <a:gd name="T54" fmla="*/ 10 w 1411"/>
                    <a:gd name="T55" fmla="*/ 240 h 355"/>
                    <a:gd name="T56" fmla="*/ 2 w 1411"/>
                    <a:gd name="T57" fmla="*/ 209 h 355"/>
                    <a:gd name="T58" fmla="*/ 0 w 1411"/>
                    <a:gd name="T59" fmla="*/ 178 h 355"/>
                    <a:gd name="T60" fmla="*/ 2 w 1411"/>
                    <a:gd name="T61" fmla="*/ 146 h 355"/>
                    <a:gd name="T62" fmla="*/ 10 w 1411"/>
                    <a:gd name="T63" fmla="*/ 115 h 355"/>
                    <a:gd name="T64" fmla="*/ 23 w 1411"/>
                    <a:gd name="T65" fmla="*/ 88 h 355"/>
                    <a:gd name="T66" fmla="*/ 40 w 1411"/>
                    <a:gd name="T67" fmla="*/ 63 h 355"/>
                    <a:gd name="T68" fmla="*/ 62 w 1411"/>
                    <a:gd name="T69" fmla="*/ 42 h 355"/>
                    <a:gd name="T70" fmla="*/ 87 w 1411"/>
                    <a:gd name="T71" fmla="*/ 25 h 355"/>
                    <a:gd name="T72" fmla="*/ 114 w 1411"/>
                    <a:gd name="T73" fmla="*/ 11 h 355"/>
                    <a:gd name="T74" fmla="*/ 144 w 1411"/>
                    <a:gd name="T75" fmla="*/ 3 h 355"/>
                    <a:gd name="T76" fmla="*/ 175 w 1411"/>
                    <a:gd name="T77" fmla="*/ 0 h 3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411" h="355">
                      <a:moveTo>
                        <a:pt x="175" y="0"/>
                      </a:moveTo>
                      <a:lnTo>
                        <a:pt x="1235" y="0"/>
                      </a:lnTo>
                      <a:lnTo>
                        <a:pt x="1267" y="3"/>
                      </a:lnTo>
                      <a:lnTo>
                        <a:pt x="1296" y="11"/>
                      </a:lnTo>
                      <a:lnTo>
                        <a:pt x="1324" y="25"/>
                      </a:lnTo>
                      <a:lnTo>
                        <a:pt x="1348" y="42"/>
                      </a:lnTo>
                      <a:lnTo>
                        <a:pt x="1369" y="63"/>
                      </a:lnTo>
                      <a:lnTo>
                        <a:pt x="1387" y="88"/>
                      </a:lnTo>
                      <a:lnTo>
                        <a:pt x="1400" y="115"/>
                      </a:lnTo>
                      <a:lnTo>
                        <a:pt x="1408" y="146"/>
                      </a:lnTo>
                      <a:lnTo>
                        <a:pt x="1411" y="178"/>
                      </a:lnTo>
                      <a:lnTo>
                        <a:pt x="1408" y="209"/>
                      </a:lnTo>
                      <a:lnTo>
                        <a:pt x="1400" y="240"/>
                      </a:lnTo>
                      <a:lnTo>
                        <a:pt x="1387" y="267"/>
                      </a:lnTo>
                      <a:lnTo>
                        <a:pt x="1369" y="292"/>
                      </a:lnTo>
                      <a:lnTo>
                        <a:pt x="1348" y="313"/>
                      </a:lnTo>
                      <a:lnTo>
                        <a:pt x="1324" y="331"/>
                      </a:lnTo>
                      <a:lnTo>
                        <a:pt x="1296" y="344"/>
                      </a:lnTo>
                      <a:lnTo>
                        <a:pt x="1266" y="352"/>
                      </a:lnTo>
                      <a:lnTo>
                        <a:pt x="1234" y="355"/>
                      </a:lnTo>
                      <a:lnTo>
                        <a:pt x="175" y="355"/>
                      </a:lnTo>
                      <a:lnTo>
                        <a:pt x="144" y="352"/>
                      </a:lnTo>
                      <a:lnTo>
                        <a:pt x="114" y="344"/>
                      </a:lnTo>
                      <a:lnTo>
                        <a:pt x="87" y="331"/>
                      </a:lnTo>
                      <a:lnTo>
                        <a:pt x="62" y="313"/>
                      </a:lnTo>
                      <a:lnTo>
                        <a:pt x="40" y="292"/>
                      </a:lnTo>
                      <a:lnTo>
                        <a:pt x="23" y="267"/>
                      </a:lnTo>
                      <a:lnTo>
                        <a:pt x="10" y="240"/>
                      </a:lnTo>
                      <a:lnTo>
                        <a:pt x="2" y="209"/>
                      </a:lnTo>
                      <a:lnTo>
                        <a:pt x="0" y="178"/>
                      </a:lnTo>
                      <a:lnTo>
                        <a:pt x="2" y="146"/>
                      </a:lnTo>
                      <a:lnTo>
                        <a:pt x="10" y="115"/>
                      </a:lnTo>
                      <a:lnTo>
                        <a:pt x="23" y="88"/>
                      </a:lnTo>
                      <a:lnTo>
                        <a:pt x="40" y="63"/>
                      </a:lnTo>
                      <a:lnTo>
                        <a:pt x="62" y="42"/>
                      </a:lnTo>
                      <a:lnTo>
                        <a:pt x="87" y="25"/>
                      </a:lnTo>
                      <a:lnTo>
                        <a:pt x="114" y="11"/>
                      </a:lnTo>
                      <a:lnTo>
                        <a:pt x="144" y="3"/>
                      </a:lnTo>
                      <a:lnTo>
                        <a:pt x="175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52" name="Freeform 44"/>
                <p:cNvSpPr>
                  <a:spLocks/>
                </p:cNvSpPr>
                <p:nvPr/>
              </p:nvSpPr>
              <p:spPr bwMode="auto">
                <a:xfrm>
                  <a:off x="5109" y="1130"/>
                  <a:ext cx="202" cy="50"/>
                </a:xfrm>
                <a:custGeom>
                  <a:avLst/>
                  <a:gdLst>
                    <a:gd name="T0" fmla="*/ 175 w 1411"/>
                    <a:gd name="T1" fmla="*/ 0 h 354"/>
                    <a:gd name="T2" fmla="*/ 1235 w 1411"/>
                    <a:gd name="T3" fmla="*/ 0 h 354"/>
                    <a:gd name="T4" fmla="*/ 1267 w 1411"/>
                    <a:gd name="T5" fmla="*/ 2 h 354"/>
                    <a:gd name="T6" fmla="*/ 1296 w 1411"/>
                    <a:gd name="T7" fmla="*/ 11 h 354"/>
                    <a:gd name="T8" fmla="*/ 1324 w 1411"/>
                    <a:gd name="T9" fmla="*/ 23 h 354"/>
                    <a:gd name="T10" fmla="*/ 1348 w 1411"/>
                    <a:gd name="T11" fmla="*/ 41 h 354"/>
                    <a:gd name="T12" fmla="*/ 1369 w 1411"/>
                    <a:gd name="T13" fmla="*/ 63 h 354"/>
                    <a:gd name="T14" fmla="*/ 1387 w 1411"/>
                    <a:gd name="T15" fmla="*/ 87 h 354"/>
                    <a:gd name="T16" fmla="*/ 1400 w 1411"/>
                    <a:gd name="T17" fmla="*/ 115 h 354"/>
                    <a:gd name="T18" fmla="*/ 1408 w 1411"/>
                    <a:gd name="T19" fmla="*/ 145 h 354"/>
                    <a:gd name="T20" fmla="*/ 1411 w 1411"/>
                    <a:gd name="T21" fmla="*/ 176 h 354"/>
                    <a:gd name="T22" fmla="*/ 1408 w 1411"/>
                    <a:gd name="T23" fmla="*/ 209 h 354"/>
                    <a:gd name="T24" fmla="*/ 1400 w 1411"/>
                    <a:gd name="T25" fmla="*/ 238 h 354"/>
                    <a:gd name="T26" fmla="*/ 1387 w 1411"/>
                    <a:gd name="T27" fmla="*/ 266 h 354"/>
                    <a:gd name="T28" fmla="*/ 1369 w 1411"/>
                    <a:gd name="T29" fmla="*/ 291 h 354"/>
                    <a:gd name="T30" fmla="*/ 1348 w 1411"/>
                    <a:gd name="T31" fmla="*/ 312 h 354"/>
                    <a:gd name="T32" fmla="*/ 1324 w 1411"/>
                    <a:gd name="T33" fmla="*/ 330 h 354"/>
                    <a:gd name="T34" fmla="*/ 1296 w 1411"/>
                    <a:gd name="T35" fmla="*/ 342 h 354"/>
                    <a:gd name="T36" fmla="*/ 1266 w 1411"/>
                    <a:gd name="T37" fmla="*/ 352 h 354"/>
                    <a:gd name="T38" fmla="*/ 1234 w 1411"/>
                    <a:gd name="T39" fmla="*/ 354 h 354"/>
                    <a:gd name="T40" fmla="*/ 175 w 1411"/>
                    <a:gd name="T41" fmla="*/ 354 h 354"/>
                    <a:gd name="T42" fmla="*/ 144 w 1411"/>
                    <a:gd name="T43" fmla="*/ 352 h 354"/>
                    <a:gd name="T44" fmla="*/ 114 w 1411"/>
                    <a:gd name="T45" fmla="*/ 342 h 354"/>
                    <a:gd name="T46" fmla="*/ 87 w 1411"/>
                    <a:gd name="T47" fmla="*/ 330 h 354"/>
                    <a:gd name="T48" fmla="*/ 62 w 1411"/>
                    <a:gd name="T49" fmla="*/ 312 h 354"/>
                    <a:gd name="T50" fmla="*/ 40 w 1411"/>
                    <a:gd name="T51" fmla="*/ 291 h 354"/>
                    <a:gd name="T52" fmla="*/ 23 w 1411"/>
                    <a:gd name="T53" fmla="*/ 266 h 354"/>
                    <a:gd name="T54" fmla="*/ 10 w 1411"/>
                    <a:gd name="T55" fmla="*/ 238 h 354"/>
                    <a:gd name="T56" fmla="*/ 2 w 1411"/>
                    <a:gd name="T57" fmla="*/ 209 h 354"/>
                    <a:gd name="T58" fmla="*/ 0 w 1411"/>
                    <a:gd name="T59" fmla="*/ 176 h 354"/>
                    <a:gd name="T60" fmla="*/ 2 w 1411"/>
                    <a:gd name="T61" fmla="*/ 145 h 354"/>
                    <a:gd name="T62" fmla="*/ 10 w 1411"/>
                    <a:gd name="T63" fmla="*/ 115 h 354"/>
                    <a:gd name="T64" fmla="*/ 23 w 1411"/>
                    <a:gd name="T65" fmla="*/ 87 h 354"/>
                    <a:gd name="T66" fmla="*/ 40 w 1411"/>
                    <a:gd name="T67" fmla="*/ 63 h 354"/>
                    <a:gd name="T68" fmla="*/ 62 w 1411"/>
                    <a:gd name="T69" fmla="*/ 41 h 354"/>
                    <a:gd name="T70" fmla="*/ 87 w 1411"/>
                    <a:gd name="T71" fmla="*/ 23 h 354"/>
                    <a:gd name="T72" fmla="*/ 114 w 1411"/>
                    <a:gd name="T73" fmla="*/ 11 h 354"/>
                    <a:gd name="T74" fmla="*/ 144 w 1411"/>
                    <a:gd name="T75" fmla="*/ 2 h 354"/>
                    <a:gd name="T76" fmla="*/ 175 w 1411"/>
                    <a:gd name="T77" fmla="*/ 0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411" h="354">
                      <a:moveTo>
                        <a:pt x="175" y="0"/>
                      </a:moveTo>
                      <a:lnTo>
                        <a:pt x="1235" y="0"/>
                      </a:lnTo>
                      <a:lnTo>
                        <a:pt x="1267" y="2"/>
                      </a:lnTo>
                      <a:lnTo>
                        <a:pt x="1296" y="11"/>
                      </a:lnTo>
                      <a:lnTo>
                        <a:pt x="1324" y="23"/>
                      </a:lnTo>
                      <a:lnTo>
                        <a:pt x="1348" y="41"/>
                      </a:lnTo>
                      <a:lnTo>
                        <a:pt x="1369" y="63"/>
                      </a:lnTo>
                      <a:lnTo>
                        <a:pt x="1387" y="87"/>
                      </a:lnTo>
                      <a:lnTo>
                        <a:pt x="1400" y="115"/>
                      </a:lnTo>
                      <a:lnTo>
                        <a:pt x="1408" y="145"/>
                      </a:lnTo>
                      <a:lnTo>
                        <a:pt x="1411" y="176"/>
                      </a:lnTo>
                      <a:lnTo>
                        <a:pt x="1408" y="209"/>
                      </a:lnTo>
                      <a:lnTo>
                        <a:pt x="1400" y="238"/>
                      </a:lnTo>
                      <a:lnTo>
                        <a:pt x="1387" y="266"/>
                      </a:lnTo>
                      <a:lnTo>
                        <a:pt x="1369" y="291"/>
                      </a:lnTo>
                      <a:lnTo>
                        <a:pt x="1348" y="312"/>
                      </a:lnTo>
                      <a:lnTo>
                        <a:pt x="1324" y="330"/>
                      </a:lnTo>
                      <a:lnTo>
                        <a:pt x="1296" y="342"/>
                      </a:lnTo>
                      <a:lnTo>
                        <a:pt x="1266" y="352"/>
                      </a:lnTo>
                      <a:lnTo>
                        <a:pt x="1234" y="354"/>
                      </a:lnTo>
                      <a:lnTo>
                        <a:pt x="175" y="354"/>
                      </a:lnTo>
                      <a:lnTo>
                        <a:pt x="144" y="352"/>
                      </a:lnTo>
                      <a:lnTo>
                        <a:pt x="114" y="342"/>
                      </a:lnTo>
                      <a:lnTo>
                        <a:pt x="87" y="330"/>
                      </a:lnTo>
                      <a:lnTo>
                        <a:pt x="62" y="312"/>
                      </a:lnTo>
                      <a:lnTo>
                        <a:pt x="40" y="291"/>
                      </a:lnTo>
                      <a:lnTo>
                        <a:pt x="23" y="266"/>
                      </a:lnTo>
                      <a:lnTo>
                        <a:pt x="10" y="238"/>
                      </a:lnTo>
                      <a:lnTo>
                        <a:pt x="2" y="209"/>
                      </a:lnTo>
                      <a:lnTo>
                        <a:pt x="0" y="176"/>
                      </a:lnTo>
                      <a:lnTo>
                        <a:pt x="2" y="145"/>
                      </a:lnTo>
                      <a:lnTo>
                        <a:pt x="10" y="115"/>
                      </a:lnTo>
                      <a:lnTo>
                        <a:pt x="23" y="87"/>
                      </a:lnTo>
                      <a:lnTo>
                        <a:pt x="40" y="63"/>
                      </a:lnTo>
                      <a:lnTo>
                        <a:pt x="62" y="41"/>
                      </a:lnTo>
                      <a:lnTo>
                        <a:pt x="87" y="23"/>
                      </a:lnTo>
                      <a:lnTo>
                        <a:pt x="114" y="11"/>
                      </a:lnTo>
                      <a:lnTo>
                        <a:pt x="144" y="2"/>
                      </a:lnTo>
                      <a:lnTo>
                        <a:pt x="175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53" name="Freeform 45"/>
                <p:cNvSpPr>
                  <a:spLocks/>
                </p:cNvSpPr>
                <p:nvPr/>
              </p:nvSpPr>
              <p:spPr bwMode="auto">
                <a:xfrm>
                  <a:off x="5109" y="1206"/>
                  <a:ext cx="202" cy="50"/>
                </a:xfrm>
                <a:custGeom>
                  <a:avLst/>
                  <a:gdLst>
                    <a:gd name="T0" fmla="*/ 175 w 1411"/>
                    <a:gd name="T1" fmla="*/ 0 h 355"/>
                    <a:gd name="T2" fmla="*/ 1235 w 1411"/>
                    <a:gd name="T3" fmla="*/ 0 h 355"/>
                    <a:gd name="T4" fmla="*/ 1267 w 1411"/>
                    <a:gd name="T5" fmla="*/ 3 h 355"/>
                    <a:gd name="T6" fmla="*/ 1296 w 1411"/>
                    <a:gd name="T7" fmla="*/ 11 h 355"/>
                    <a:gd name="T8" fmla="*/ 1324 w 1411"/>
                    <a:gd name="T9" fmla="*/ 25 h 355"/>
                    <a:gd name="T10" fmla="*/ 1348 w 1411"/>
                    <a:gd name="T11" fmla="*/ 42 h 355"/>
                    <a:gd name="T12" fmla="*/ 1369 w 1411"/>
                    <a:gd name="T13" fmla="*/ 63 h 355"/>
                    <a:gd name="T14" fmla="*/ 1387 w 1411"/>
                    <a:gd name="T15" fmla="*/ 88 h 355"/>
                    <a:gd name="T16" fmla="*/ 1400 w 1411"/>
                    <a:gd name="T17" fmla="*/ 116 h 355"/>
                    <a:gd name="T18" fmla="*/ 1408 w 1411"/>
                    <a:gd name="T19" fmla="*/ 146 h 355"/>
                    <a:gd name="T20" fmla="*/ 1411 w 1411"/>
                    <a:gd name="T21" fmla="*/ 178 h 355"/>
                    <a:gd name="T22" fmla="*/ 1408 w 1411"/>
                    <a:gd name="T23" fmla="*/ 209 h 355"/>
                    <a:gd name="T24" fmla="*/ 1400 w 1411"/>
                    <a:gd name="T25" fmla="*/ 240 h 355"/>
                    <a:gd name="T26" fmla="*/ 1387 w 1411"/>
                    <a:gd name="T27" fmla="*/ 268 h 355"/>
                    <a:gd name="T28" fmla="*/ 1369 w 1411"/>
                    <a:gd name="T29" fmla="*/ 292 h 355"/>
                    <a:gd name="T30" fmla="*/ 1348 w 1411"/>
                    <a:gd name="T31" fmla="*/ 313 h 355"/>
                    <a:gd name="T32" fmla="*/ 1324 w 1411"/>
                    <a:gd name="T33" fmla="*/ 331 h 355"/>
                    <a:gd name="T34" fmla="*/ 1296 w 1411"/>
                    <a:gd name="T35" fmla="*/ 344 h 355"/>
                    <a:gd name="T36" fmla="*/ 1266 w 1411"/>
                    <a:gd name="T37" fmla="*/ 352 h 355"/>
                    <a:gd name="T38" fmla="*/ 1234 w 1411"/>
                    <a:gd name="T39" fmla="*/ 355 h 355"/>
                    <a:gd name="T40" fmla="*/ 175 w 1411"/>
                    <a:gd name="T41" fmla="*/ 355 h 355"/>
                    <a:gd name="T42" fmla="*/ 144 w 1411"/>
                    <a:gd name="T43" fmla="*/ 352 h 355"/>
                    <a:gd name="T44" fmla="*/ 114 w 1411"/>
                    <a:gd name="T45" fmla="*/ 344 h 355"/>
                    <a:gd name="T46" fmla="*/ 87 w 1411"/>
                    <a:gd name="T47" fmla="*/ 331 h 355"/>
                    <a:gd name="T48" fmla="*/ 62 w 1411"/>
                    <a:gd name="T49" fmla="*/ 313 h 355"/>
                    <a:gd name="T50" fmla="*/ 40 w 1411"/>
                    <a:gd name="T51" fmla="*/ 292 h 355"/>
                    <a:gd name="T52" fmla="*/ 23 w 1411"/>
                    <a:gd name="T53" fmla="*/ 268 h 355"/>
                    <a:gd name="T54" fmla="*/ 10 w 1411"/>
                    <a:gd name="T55" fmla="*/ 240 h 355"/>
                    <a:gd name="T56" fmla="*/ 2 w 1411"/>
                    <a:gd name="T57" fmla="*/ 209 h 355"/>
                    <a:gd name="T58" fmla="*/ 0 w 1411"/>
                    <a:gd name="T59" fmla="*/ 178 h 355"/>
                    <a:gd name="T60" fmla="*/ 2 w 1411"/>
                    <a:gd name="T61" fmla="*/ 146 h 355"/>
                    <a:gd name="T62" fmla="*/ 10 w 1411"/>
                    <a:gd name="T63" fmla="*/ 116 h 355"/>
                    <a:gd name="T64" fmla="*/ 23 w 1411"/>
                    <a:gd name="T65" fmla="*/ 88 h 355"/>
                    <a:gd name="T66" fmla="*/ 40 w 1411"/>
                    <a:gd name="T67" fmla="*/ 63 h 355"/>
                    <a:gd name="T68" fmla="*/ 62 w 1411"/>
                    <a:gd name="T69" fmla="*/ 42 h 355"/>
                    <a:gd name="T70" fmla="*/ 87 w 1411"/>
                    <a:gd name="T71" fmla="*/ 25 h 355"/>
                    <a:gd name="T72" fmla="*/ 114 w 1411"/>
                    <a:gd name="T73" fmla="*/ 11 h 355"/>
                    <a:gd name="T74" fmla="*/ 144 w 1411"/>
                    <a:gd name="T75" fmla="*/ 3 h 355"/>
                    <a:gd name="T76" fmla="*/ 175 w 1411"/>
                    <a:gd name="T77" fmla="*/ 0 h 3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411" h="355">
                      <a:moveTo>
                        <a:pt x="175" y="0"/>
                      </a:moveTo>
                      <a:lnTo>
                        <a:pt x="1235" y="0"/>
                      </a:lnTo>
                      <a:lnTo>
                        <a:pt x="1267" y="3"/>
                      </a:lnTo>
                      <a:lnTo>
                        <a:pt x="1296" y="11"/>
                      </a:lnTo>
                      <a:lnTo>
                        <a:pt x="1324" y="25"/>
                      </a:lnTo>
                      <a:lnTo>
                        <a:pt x="1348" y="42"/>
                      </a:lnTo>
                      <a:lnTo>
                        <a:pt x="1369" y="63"/>
                      </a:lnTo>
                      <a:lnTo>
                        <a:pt x="1387" y="88"/>
                      </a:lnTo>
                      <a:lnTo>
                        <a:pt x="1400" y="116"/>
                      </a:lnTo>
                      <a:lnTo>
                        <a:pt x="1408" y="146"/>
                      </a:lnTo>
                      <a:lnTo>
                        <a:pt x="1411" y="178"/>
                      </a:lnTo>
                      <a:lnTo>
                        <a:pt x="1408" y="209"/>
                      </a:lnTo>
                      <a:lnTo>
                        <a:pt x="1400" y="240"/>
                      </a:lnTo>
                      <a:lnTo>
                        <a:pt x="1387" y="268"/>
                      </a:lnTo>
                      <a:lnTo>
                        <a:pt x="1369" y="292"/>
                      </a:lnTo>
                      <a:lnTo>
                        <a:pt x="1348" y="313"/>
                      </a:lnTo>
                      <a:lnTo>
                        <a:pt x="1324" y="331"/>
                      </a:lnTo>
                      <a:lnTo>
                        <a:pt x="1296" y="344"/>
                      </a:lnTo>
                      <a:lnTo>
                        <a:pt x="1266" y="352"/>
                      </a:lnTo>
                      <a:lnTo>
                        <a:pt x="1234" y="355"/>
                      </a:lnTo>
                      <a:lnTo>
                        <a:pt x="175" y="355"/>
                      </a:lnTo>
                      <a:lnTo>
                        <a:pt x="144" y="352"/>
                      </a:lnTo>
                      <a:lnTo>
                        <a:pt x="114" y="344"/>
                      </a:lnTo>
                      <a:lnTo>
                        <a:pt x="87" y="331"/>
                      </a:lnTo>
                      <a:lnTo>
                        <a:pt x="62" y="313"/>
                      </a:lnTo>
                      <a:lnTo>
                        <a:pt x="40" y="292"/>
                      </a:lnTo>
                      <a:lnTo>
                        <a:pt x="23" y="268"/>
                      </a:lnTo>
                      <a:lnTo>
                        <a:pt x="10" y="240"/>
                      </a:lnTo>
                      <a:lnTo>
                        <a:pt x="2" y="209"/>
                      </a:lnTo>
                      <a:lnTo>
                        <a:pt x="0" y="178"/>
                      </a:lnTo>
                      <a:lnTo>
                        <a:pt x="2" y="146"/>
                      </a:lnTo>
                      <a:lnTo>
                        <a:pt x="10" y="116"/>
                      </a:lnTo>
                      <a:lnTo>
                        <a:pt x="23" y="88"/>
                      </a:lnTo>
                      <a:lnTo>
                        <a:pt x="40" y="63"/>
                      </a:lnTo>
                      <a:lnTo>
                        <a:pt x="62" y="42"/>
                      </a:lnTo>
                      <a:lnTo>
                        <a:pt x="87" y="25"/>
                      </a:lnTo>
                      <a:lnTo>
                        <a:pt x="114" y="11"/>
                      </a:lnTo>
                      <a:lnTo>
                        <a:pt x="144" y="3"/>
                      </a:lnTo>
                      <a:lnTo>
                        <a:pt x="175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sp>
            <p:nvSpPr>
              <p:cNvPr id="61" name="Donut 60"/>
              <p:cNvSpPr/>
              <p:nvPr/>
            </p:nvSpPr>
            <p:spPr>
              <a:xfrm>
                <a:off x="7704938" y="1304131"/>
                <a:ext cx="1181100" cy="1181100"/>
              </a:xfrm>
              <a:prstGeom prst="donut">
                <a:avLst>
                  <a:gd name="adj" fmla="val 552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6" name="Rectangle 75"/>
            <p:cNvSpPr/>
            <p:nvPr/>
          </p:nvSpPr>
          <p:spPr>
            <a:xfrm>
              <a:off x="8456027" y="1992717"/>
              <a:ext cx="314060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Contoh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: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Menyundul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bola </a:t>
              </a:r>
            </a:p>
            <a:p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Tanpa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melompat</a:t>
              </a:r>
              <a:endParaRPr lang="id-ID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7504913" y="3793340"/>
            <a:ext cx="4015543" cy="777333"/>
            <a:chOff x="7504913" y="3793340"/>
            <a:chExt cx="4015543" cy="777333"/>
          </a:xfrm>
        </p:grpSpPr>
        <p:grpSp>
          <p:nvGrpSpPr>
            <p:cNvPr id="69" name="Group 68"/>
            <p:cNvGrpSpPr/>
            <p:nvPr/>
          </p:nvGrpSpPr>
          <p:grpSpPr>
            <a:xfrm>
              <a:off x="7504913" y="3793340"/>
              <a:ext cx="720000" cy="720000"/>
              <a:chOff x="7762088" y="2534444"/>
              <a:chExt cx="1181100" cy="1181100"/>
            </a:xfrm>
            <a:solidFill>
              <a:srgbClr val="25A4F3"/>
            </a:solidFill>
          </p:grpSpPr>
          <p:grpSp>
            <p:nvGrpSpPr>
              <p:cNvPr id="40" name="Group 32"/>
              <p:cNvGrpSpPr>
                <a:grpSpLocks noChangeAspect="1"/>
              </p:cNvGrpSpPr>
              <p:nvPr/>
            </p:nvGrpSpPr>
            <p:grpSpPr bwMode="auto">
              <a:xfrm>
                <a:off x="7980369" y="2754311"/>
                <a:ext cx="712788" cy="708025"/>
                <a:chOff x="5027" y="1735"/>
                <a:chExt cx="449" cy="446"/>
              </a:xfrm>
              <a:grpFill/>
            </p:grpSpPr>
            <p:sp>
              <p:nvSpPr>
                <p:cNvPr id="43" name="Freeform 34"/>
                <p:cNvSpPr>
                  <a:spLocks/>
                </p:cNvSpPr>
                <p:nvPr/>
              </p:nvSpPr>
              <p:spPr bwMode="auto">
                <a:xfrm>
                  <a:off x="5027" y="1803"/>
                  <a:ext cx="380" cy="378"/>
                </a:xfrm>
                <a:custGeom>
                  <a:avLst/>
                  <a:gdLst>
                    <a:gd name="T0" fmla="*/ 982 w 3041"/>
                    <a:gd name="T1" fmla="*/ 11 h 3023"/>
                    <a:gd name="T2" fmla="*/ 1247 w 3041"/>
                    <a:gd name="T3" fmla="*/ 71 h 3023"/>
                    <a:gd name="T4" fmla="*/ 1519 w 3041"/>
                    <a:gd name="T5" fmla="*/ 177 h 3023"/>
                    <a:gd name="T6" fmla="*/ 1792 w 3041"/>
                    <a:gd name="T7" fmla="*/ 329 h 3023"/>
                    <a:gd name="T8" fmla="*/ 1798 w 3041"/>
                    <a:gd name="T9" fmla="*/ 475 h 3023"/>
                    <a:gd name="T10" fmla="*/ 1650 w 3041"/>
                    <a:gd name="T11" fmla="*/ 673 h 3023"/>
                    <a:gd name="T12" fmla="*/ 1412 w 3041"/>
                    <a:gd name="T13" fmla="*/ 532 h 3023"/>
                    <a:gd name="T14" fmla="*/ 1178 w 3041"/>
                    <a:gd name="T15" fmla="*/ 432 h 3023"/>
                    <a:gd name="T16" fmla="*/ 953 w 3041"/>
                    <a:gd name="T17" fmla="*/ 376 h 3023"/>
                    <a:gd name="T18" fmla="*/ 752 w 3041"/>
                    <a:gd name="T19" fmla="*/ 367 h 3023"/>
                    <a:gd name="T20" fmla="*/ 598 w 3041"/>
                    <a:gd name="T21" fmla="*/ 402 h 3023"/>
                    <a:gd name="T22" fmla="*/ 480 w 3041"/>
                    <a:gd name="T23" fmla="*/ 479 h 3023"/>
                    <a:gd name="T24" fmla="*/ 407 w 3041"/>
                    <a:gd name="T25" fmla="*/ 590 h 3023"/>
                    <a:gd name="T26" fmla="*/ 372 w 3041"/>
                    <a:gd name="T27" fmla="*/ 738 h 3023"/>
                    <a:gd name="T28" fmla="*/ 375 w 3041"/>
                    <a:gd name="T29" fmla="*/ 916 h 3023"/>
                    <a:gd name="T30" fmla="*/ 419 w 3041"/>
                    <a:gd name="T31" fmla="*/ 1117 h 3023"/>
                    <a:gd name="T32" fmla="*/ 502 w 3041"/>
                    <a:gd name="T33" fmla="*/ 1334 h 3023"/>
                    <a:gd name="T34" fmla="*/ 626 w 3041"/>
                    <a:gd name="T35" fmla="*/ 1563 h 3023"/>
                    <a:gd name="T36" fmla="*/ 792 w 3041"/>
                    <a:gd name="T37" fmla="*/ 1797 h 3023"/>
                    <a:gd name="T38" fmla="*/ 1000 w 3041"/>
                    <a:gd name="T39" fmla="*/ 2028 h 3023"/>
                    <a:gd name="T40" fmla="*/ 1228 w 3041"/>
                    <a:gd name="T41" fmla="*/ 2230 h 3023"/>
                    <a:gd name="T42" fmla="*/ 1464 w 3041"/>
                    <a:gd name="T43" fmla="*/ 2399 h 3023"/>
                    <a:gd name="T44" fmla="*/ 1702 w 3041"/>
                    <a:gd name="T45" fmla="*/ 2528 h 3023"/>
                    <a:gd name="T46" fmla="*/ 1936 w 3041"/>
                    <a:gd name="T47" fmla="*/ 2614 h 3023"/>
                    <a:gd name="T48" fmla="*/ 2158 w 3041"/>
                    <a:gd name="T49" fmla="*/ 2656 h 3023"/>
                    <a:gd name="T50" fmla="*/ 2343 w 3041"/>
                    <a:gd name="T51" fmla="*/ 2649 h 3023"/>
                    <a:gd name="T52" fmla="*/ 2485 w 3041"/>
                    <a:gd name="T53" fmla="*/ 2599 h 3023"/>
                    <a:gd name="T54" fmla="*/ 2588 w 3041"/>
                    <a:gd name="T55" fmla="*/ 2511 h 3023"/>
                    <a:gd name="T56" fmla="*/ 2649 w 3041"/>
                    <a:gd name="T57" fmla="*/ 2390 h 3023"/>
                    <a:gd name="T58" fmla="*/ 2673 w 3041"/>
                    <a:gd name="T59" fmla="*/ 2237 h 3023"/>
                    <a:gd name="T60" fmla="*/ 2659 w 3041"/>
                    <a:gd name="T61" fmla="*/ 2057 h 3023"/>
                    <a:gd name="T62" fmla="*/ 2601 w 3041"/>
                    <a:gd name="T63" fmla="*/ 1836 h 3023"/>
                    <a:gd name="T64" fmla="*/ 2475 w 3041"/>
                    <a:gd name="T65" fmla="*/ 1563 h 3023"/>
                    <a:gd name="T66" fmla="*/ 2430 w 3041"/>
                    <a:gd name="T67" fmla="*/ 1339 h 3023"/>
                    <a:gd name="T68" fmla="*/ 2629 w 3041"/>
                    <a:gd name="T69" fmla="*/ 1173 h 3023"/>
                    <a:gd name="T70" fmla="*/ 2771 w 3041"/>
                    <a:gd name="T71" fmla="*/ 1342 h 3023"/>
                    <a:gd name="T72" fmla="*/ 2915 w 3041"/>
                    <a:gd name="T73" fmla="*/ 1633 h 3023"/>
                    <a:gd name="T74" fmla="*/ 3005 w 3041"/>
                    <a:gd name="T75" fmla="*/ 1913 h 3023"/>
                    <a:gd name="T76" fmla="*/ 3040 w 3041"/>
                    <a:gd name="T77" fmla="*/ 2159 h 3023"/>
                    <a:gd name="T78" fmla="*/ 3029 w 3041"/>
                    <a:gd name="T79" fmla="*/ 2384 h 3023"/>
                    <a:gd name="T80" fmla="*/ 2969 w 3041"/>
                    <a:gd name="T81" fmla="*/ 2583 h 3023"/>
                    <a:gd name="T82" fmla="*/ 2864 w 3041"/>
                    <a:gd name="T83" fmla="*/ 2752 h 3023"/>
                    <a:gd name="T84" fmla="*/ 2725 w 3041"/>
                    <a:gd name="T85" fmla="*/ 2880 h 3023"/>
                    <a:gd name="T86" fmla="*/ 2559 w 3041"/>
                    <a:gd name="T87" fmla="*/ 2966 h 3023"/>
                    <a:gd name="T88" fmla="*/ 2368 w 3041"/>
                    <a:gd name="T89" fmla="*/ 3014 h 3023"/>
                    <a:gd name="T90" fmla="*/ 2139 w 3041"/>
                    <a:gd name="T91" fmla="*/ 3020 h 3023"/>
                    <a:gd name="T92" fmla="*/ 1864 w 3041"/>
                    <a:gd name="T93" fmla="*/ 2973 h 3023"/>
                    <a:gd name="T94" fmla="*/ 1579 w 3041"/>
                    <a:gd name="T95" fmla="*/ 2872 h 3023"/>
                    <a:gd name="T96" fmla="*/ 1292 w 3041"/>
                    <a:gd name="T97" fmla="*/ 2722 h 3023"/>
                    <a:gd name="T98" fmla="*/ 1010 w 3041"/>
                    <a:gd name="T99" fmla="*/ 2525 h 3023"/>
                    <a:gd name="T100" fmla="*/ 740 w 3041"/>
                    <a:gd name="T101" fmla="*/ 2286 h 3023"/>
                    <a:gd name="T102" fmla="*/ 524 w 3041"/>
                    <a:gd name="T103" fmla="*/ 2047 h 3023"/>
                    <a:gd name="T104" fmla="*/ 342 w 3041"/>
                    <a:gd name="T105" fmla="*/ 1801 h 3023"/>
                    <a:gd name="T106" fmla="*/ 199 w 3041"/>
                    <a:gd name="T107" fmla="*/ 1552 h 3023"/>
                    <a:gd name="T108" fmla="*/ 93 w 3041"/>
                    <a:gd name="T109" fmla="*/ 1305 h 3023"/>
                    <a:gd name="T110" fmla="*/ 26 w 3041"/>
                    <a:gd name="T111" fmla="*/ 1065 h 3023"/>
                    <a:gd name="T112" fmla="*/ 0 w 3041"/>
                    <a:gd name="T113" fmla="*/ 837 h 3023"/>
                    <a:gd name="T114" fmla="*/ 15 w 3041"/>
                    <a:gd name="T115" fmla="*/ 625 h 3023"/>
                    <a:gd name="T116" fmla="*/ 73 w 3041"/>
                    <a:gd name="T117" fmla="*/ 433 h 3023"/>
                    <a:gd name="T118" fmla="*/ 176 w 3041"/>
                    <a:gd name="T119" fmla="*/ 269 h 3023"/>
                    <a:gd name="T120" fmla="*/ 315 w 3041"/>
                    <a:gd name="T121" fmla="*/ 142 h 3023"/>
                    <a:gd name="T122" fmla="*/ 480 w 3041"/>
                    <a:gd name="T123" fmla="*/ 56 h 3023"/>
                    <a:gd name="T124" fmla="*/ 672 w 3041"/>
                    <a:gd name="T125" fmla="*/ 9 h 30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041" h="3023">
                      <a:moveTo>
                        <a:pt x="812" y="0"/>
                      </a:moveTo>
                      <a:lnTo>
                        <a:pt x="896" y="2"/>
                      </a:lnTo>
                      <a:lnTo>
                        <a:pt x="982" y="11"/>
                      </a:lnTo>
                      <a:lnTo>
                        <a:pt x="1070" y="26"/>
                      </a:lnTo>
                      <a:lnTo>
                        <a:pt x="1158" y="45"/>
                      </a:lnTo>
                      <a:lnTo>
                        <a:pt x="1247" y="71"/>
                      </a:lnTo>
                      <a:lnTo>
                        <a:pt x="1338" y="101"/>
                      </a:lnTo>
                      <a:lnTo>
                        <a:pt x="1428" y="137"/>
                      </a:lnTo>
                      <a:lnTo>
                        <a:pt x="1519" y="177"/>
                      </a:lnTo>
                      <a:lnTo>
                        <a:pt x="1610" y="223"/>
                      </a:lnTo>
                      <a:lnTo>
                        <a:pt x="1701" y="274"/>
                      </a:lnTo>
                      <a:lnTo>
                        <a:pt x="1792" y="329"/>
                      </a:lnTo>
                      <a:lnTo>
                        <a:pt x="1882" y="388"/>
                      </a:lnTo>
                      <a:lnTo>
                        <a:pt x="1861" y="410"/>
                      </a:lnTo>
                      <a:lnTo>
                        <a:pt x="1798" y="475"/>
                      </a:lnTo>
                      <a:lnTo>
                        <a:pt x="1743" y="540"/>
                      </a:lnTo>
                      <a:lnTo>
                        <a:pt x="1695" y="607"/>
                      </a:lnTo>
                      <a:lnTo>
                        <a:pt x="1650" y="673"/>
                      </a:lnTo>
                      <a:lnTo>
                        <a:pt x="1571" y="622"/>
                      </a:lnTo>
                      <a:lnTo>
                        <a:pt x="1492" y="575"/>
                      </a:lnTo>
                      <a:lnTo>
                        <a:pt x="1412" y="532"/>
                      </a:lnTo>
                      <a:lnTo>
                        <a:pt x="1334" y="494"/>
                      </a:lnTo>
                      <a:lnTo>
                        <a:pt x="1255" y="460"/>
                      </a:lnTo>
                      <a:lnTo>
                        <a:pt x="1178" y="432"/>
                      </a:lnTo>
                      <a:lnTo>
                        <a:pt x="1101" y="408"/>
                      </a:lnTo>
                      <a:lnTo>
                        <a:pt x="1027" y="389"/>
                      </a:lnTo>
                      <a:lnTo>
                        <a:pt x="953" y="376"/>
                      </a:lnTo>
                      <a:lnTo>
                        <a:pt x="881" y="367"/>
                      </a:lnTo>
                      <a:lnTo>
                        <a:pt x="812" y="365"/>
                      </a:lnTo>
                      <a:lnTo>
                        <a:pt x="752" y="367"/>
                      </a:lnTo>
                      <a:lnTo>
                        <a:pt x="697" y="374"/>
                      </a:lnTo>
                      <a:lnTo>
                        <a:pt x="645" y="386"/>
                      </a:lnTo>
                      <a:lnTo>
                        <a:pt x="598" y="402"/>
                      </a:lnTo>
                      <a:lnTo>
                        <a:pt x="555" y="423"/>
                      </a:lnTo>
                      <a:lnTo>
                        <a:pt x="515" y="449"/>
                      </a:lnTo>
                      <a:lnTo>
                        <a:pt x="480" y="479"/>
                      </a:lnTo>
                      <a:lnTo>
                        <a:pt x="452" y="512"/>
                      </a:lnTo>
                      <a:lnTo>
                        <a:pt x="427" y="549"/>
                      </a:lnTo>
                      <a:lnTo>
                        <a:pt x="407" y="590"/>
                      </a:lnTo>
                      <a:lnTo>
                        <a:pt x="391" y="636"/>
                      </a:lnTo>
                      <a:lnTo>
                        <a:pt x="380" y="686"/>
                      </a:lnTo>
                      <a:lnTo>
                        <a:pt x="372" y="738"/>
                      </a:lnTo>
                      <a:lnTo>
                        <a:pt x="368" y="795"/>
                      </a:lnTo>
                      <a:lnTo>
                        <a:pt x="371" y="854"/>
                      </a:lnTo>
                      <a:lnTo>
                        <a:pt x="375" y="916"/>
                      </a:lnTo>
                      <a:lnTo>
                        <a:pt x="385" y="980"/>
                      </a:lnTo>
                      <a:lnTo>
                        <a:pt x="400" y="1047"/>
                      </a:lnTo>
                      <a:lnTo>
                        <a:pt x="419" y="1117"/>
                      </a:lnTo>
                      <a:lnTo>
                        <a:pt x="442" y="1187"/>
                      </a:lnTo>
                      <a:lnTo>
                        <a:pt x="470" y="1260"/>
                      </a:lnTo>
                      <a:lnTo>
                        <a:pt x="502" y="1334"/>
                      </a:lnTo>
                      <a:lnTo>
                        <a:pt x="539" y="1410"/>
                      </a:lnTo>
                      <a:lnTo>
                        <a:pt x="581" y="1486"/>
                      </a:lnTo>
                      <a:lnTo>
                        <a:pt x="626" y="1563"/>
                      </a:lnTo>
                      <a:lnTo>
                        <a:pt x="677" y="1641"/>
                      </a:lnTo>
                      <a:lnTo>
                        <a:pt x="732" y="1718"/>
                      </a:lnTo>
                      <a:lnTo>
                        <a:pt x="792" y="1797"/>
                      </a:lnTo>
                      <a:lnTo>
                        <a:pt x="856" y="1874"/>
                      </a:lnTo>
                      <a:lnTo>
                        <a:pt x="926" y="1951"/>
                      </a:lnTo>
                      <a:lnTo>
                        <a:pt x="1000" y="2028"/>
                      </a:lnTo>
                      <a:lnTo>
                        <a:pt x="1074" y="2099"/>
                      </a:lnTo>
                      <a:lnTo>
                        <a:pt x="1150" y="2166"/>
                      </a:lnTo>
                      <a:lnTo>
                        <a:pt x="1228" y="2230"/>
                      </a:lnTo>
                      <a:lnTo>
                        <a:pt x="1306" y="2291"/>
                      </a:lnTo>
                      <a:lnTo>
                        <a:pt x="1385" y="2346"/>
                      </a:lnTo>
                      <a:lnTo>
                        <a:pt x="1464" y="2399"/>
                      </a:lnTo>
                      <a:lnTo>
                        <a:pt x="1544" y="2446"/>
                      </a:lnTo>
                      <a:lnTo>
                        <a:pt x="1623" y="2488"/>
                      </a:lnTo>
                      <a:lnTo>
                        <a:pt x="1702" y="2528"/>
                      </a:lnTo>
                      <a:lnTo>
                        <a:pt x="1782" y="2561"/>
                      </a:lnTo>
                      <a:lnTo>
                        <a:pt x="1859" y="2590"/>
                      </a:lnTo>
                      <a:lnTo>
                        <a:pt x="1936" y="2614"/>
                      </a:lnTo>
                      <a:lnTo>
                        <a:pt x="2012" y="2633"/>
                      </a:lnTo>
                      <a:lnTo>
                        <a:pt x="2085" y="2647"/>
                      </a:lnTo>
                      <a:lnTo>
                        <a:pt x="2158" y="2656"/>
                      </a:lnTo>
                      <a:lnTo>
                        <a:pt x="2228" y="2658"/>
                      </a:lnTo>
                      <a:lnTo>
                        <a:pt x="2287" y="2656"/>
                      </a:lnTo>
                      <a:lnTo>
                        <a:pt x="2343" y="2649"/>
                      </a:lnTo>
                      <a:lnTo>
                        <a:pt x="2395" y="2636"/>
                      </a:lnTo>
                      <a:lnTo>
                        <a:pt x="2442" y="2621"/>
                      </a:lnTo>
                      <a:lnTo>
                        <a:pt x="2485" y="2599"/>
                      </a:lnTo>
                      <a:lnTo>
                        <a:pt x="2525" y="2574"/>
                      </a:lnTo>
                      <a:lnTo>
                        <a:pt x="2559" y="2543"/>
                      </a:lnTo>
                      <a:lnTo>
                        <a:pt x="2588" y="2511"/>
                      </a:lnTo>
                      <a:lnTo>
                        <a:pt x="2612" y="2475"/>
                      </a:lnTo>
                      <a:lnTo>
                        <a:pt x="2632" y="2434"/>
                      </a:lnTo>
                      <a:lnTo>
                        <a:pt x="2649" y="2390"/>
                      </a:lnTo>
                      <a:lnTo>
                        <a:pt x="2662" y="2342"/>
                      </a:lnTo>
                      <a:lnTo>
                        <a:pt x="2669" y="2291"/>
                      </a:lnTo>
                      <a:lnTo>
                        <a:pt x="2673" y="2237"/>
                      </a:lnTo>
                      <a:lnTo>
                        <a:pt x="2673" y="2180"/>
                      </a:lnTo>
                      <a:lnTo>
                        <a:pt x="2668" y="2120"/>
                      </a:lnTo>
                      <a:lnTo>
                        <a:pt x="2659" y="2057"/>
                      </a:lnTo>
                      <a:lnTo>
                        <a:pt x="2647" y="1993"/>
                      </a:lnTo>
                      <a:lnTo>
                        <a:pt x="2629" y="1926"/>
                      </a:lnTo>
                      <a:lnTo>
                        <a:pt x="2601" y="1836"/>
                      </a:lnTo>
                      <a:lnTo>
                        <a:pt x="2564" y="1746"/>
                      </a:lnTo>
                      <a:lnTo>
                        <a:pt x="2523" y="1654"/>
                      </a:lnTo>
                      <a:lnTo>
                        <a:pt x="2475" y="1563"/>
                      </a:lnTo>
                      <a:lnTo>
                        <a:pt x="2422" y="1473"/>
                      </a:lnTo>
                      <a:lnTo>
                        <a:pt x="2363" y="1382"/>
                      </a:lnTo>
                      <a:lnTo>
                        <a:pt x="2430" y="1339"/>
                      </a:lnTo>
                      <a:lnTo>
                        <a:pt x="2497" y="1290"/>
                      </a:lnTo>
                      <a:lnTo>
                        <a:pt x="2563" y="1235"/>
                      </a:lnTo>
                      <a:lnTo>
                        <a:pt x="2629" y="1173"/>
                      </a:lnTo>
                      <a:lnTo>
                        <a:pt x="2649" y="1153"/>
                      </a:lnTo>
                      <a:lnTo>
                        <a:pt x="2712" y="1247"/>
                      </a:lnTo>
                      <a:lnTo>
                        <a:pt x="2771" y="1342"/>
                      </a:lnTo>
                      <a:lnTo>
                        <a:pt x="2824" y="1439"/>
                      </a:lnTo>
                      <a:lnTo>
                        <a:pt x="2873" y="1537"/>
                      </a:lnTo>
                      <a:lnTo>
                        <a:pt x="2915" y="1633"/>
                      </a:lnTo>
                      <a:lnTo>
                        <a:pt x="2952" y="1730"/>
                      </a:lnTo>
                      <a:lnTo>
                        <a:pt x="2982" y="1826"/>
                      </a:lnTo>
                      <a:lnTo>
                        <a:pt x="3005" y="1913"/>
                      </a:lnTo>
                      <a:lnTo>
                        <a:pt x="3022" y="1997"/>
                      </a:lnTo>
                      <a:lnTo>
                        <a:pt x="3034" y="2080"/>
                      </a:lnTo>
                      <a:lnTo>
                        <a:pt x="3040" y="2159"/>
                      </a:lnTo>
                      <a:lnTo>
                        <a:pt x="3041" y="2237"/>
                      </a:lnTo>
                      <a:lnTo>
                        <a:pt x="3038" y="2312"/>
                      </a:lnTo>
                      <a:lnTo>
                        <a:pt x="3029" y="2384"/>
                      </a:lnTo>
                      <a:lnTo>
                        <a:pt x="3014" y="2454"/>
                      </a:lnTo>
                      <a:lnTo>
                        <a:pt x="2994" y="2520"/>
                      </a:lnTo>
                      <a:lnTo>
                        <a:pt x="2969" y="2583"/>
                      </a:lnTo>
                      <a:lnTo>
                        <a:pt x="2939" y="2643"/>
                      </a:lnTo>
                      <a:lnTo>
                        <a:pt x="2904" y="2699"/>
                      </a:lnTo>
                      <a:lnTo>
                        <a:pt x="2864" y="2752"/>
                      </a:lnTo>
                      <a:lnTo>
                        <a:pt x="2819" y="2801"/>
                      </a:lnTo>
                      <a:lnTo>
                        <a:pt x="2773" y="2843"/>
                      </a:lnTo>
                      <a:lnTo>
                        <a:pt x="2725" y="2880"/>
                      </a:lnTo>
                      <a:lnTo>
                        <a:pt x="2673" y="2914"/>
                      </a:lnTo>
                      <a:lnTo>
                        <a:pt x="2618" y="2942"/>
                      </a:lnTo>
                      <a:lnTo>
                        <a:pt x="2559" y="2966"/>
                      </a:lnTo>
                      <a:lnTo>
                        <a:pt x="2498" y="2987"/>
                      </a:lnTo>
                      <a:lnTo>
                        <a:pt x="2435" y="3002"/>
                      </a:lnTo>
                      <a:lnTo>
                        <a:pt x="2368" y="3014"/>
                      </a:lnTo>
                      <a:lnTo>
                        <a:pt x="2299" y="3020"/>
                      </a:lnTo>
                      <a:lnTo>
                        <a:pt x="2228" y="3023"/>
                      </a:lnTo>
                      <a:lnTo>
                        <a:pt x="2139" y="3020"/>
                      </a:lnTo>
                      <a:lnTo>
                        <a:pt x="2048" y="3010"/>
                      </a:lnTo>
                      <a:lnTo>
                        <a:pt x="1957" y="2995"/>
                      </a:lnTo>
                      <a:lnTo>
                        <a:pt x="1864" y="2973"/>
                      </a:lnTo>
                      <a:lnTo>
                        <a:pt x="1769" y="2945"/>
                      </a:lnTo>
                      <a:lnTo>
                        <a:pt x="1674" y="2911"/>
                      </a:lnTo>
                      <a:lnTo>
                        <a:pt x="1579" y="2872"/>
                      </a:lnTo>
                      <a:lnTo>
                        <a:pt x="1483" y="2827"/>
                      </a:lnTo>
                      <a:lnTo>
                        <a:pt x="1387" y="2778"/>
                      </a:lnTo>
                      <a:lnTo>
                        <a:pt x="1292" y="2722"/>
                      </a:lnTo>
                      <a:lnTo>
                        <a:pt x="1197" y="2661"/>
                      </a:lnTo>
                      <a:lnTo>
                        <a:pt x="1103" y="2596"/>
                      </a:lnTo>
                      <a:lnTo>
                        <a:pt x="1010" y="2525"/>
                      </a:lnTo>
                      <a:lnTo>
                        <a:pt x="918" y="2450"/>
                      </a:lnTo>
                      <a:lnTo>
                        <a:pt x="828" y="2370"/>
                      </a:lnTo>
                      <a:lnTo>
                        <a:pt x="740" y="2286"/>
                      </a:lnTo>
                      <a:lnTo>
                        <a:pt x="664" y="2208"/>
                      </a:lnTo>
                      <a:lnTo>
                        <a:pt x="592" y="2128"/>
                      </a:lnTo>
                      <a:lnTo>
                        <a:pt x="524" y="2047"/>
                      </a:lnTo>
                      <a:lnTo>
                        <a:pt x="460" y="1966"/>
                      </a:lnTo>
                      <a:lnTo>
                        <a:pt x="399" y="1884"/>
                      </a:lnTo>
                      <a:lnTo>
                        <a:pt x="342" y="1801"/>
                      </a:lnTo>
                      <a:lnTo>
                        <a:pt x="290" y="1718"/>
                      </a:lnTo>
                      <a:lnTo>
                        <a:pt x="243" y="1635"/>
                      </a:lnTo>
                      <a:lnTo>
                        <a:pt x="199" y="1552"/>
                      </a:lnTo>
                      <a:lnTo>
                        <a:pt x="159" y="1470"/>
                      </a:lnTo>
                      <a:lnTo>
                        <a:pt x="123" y="1387"/>
                      </a:lnTo>
                      <a:lnTo>
                        <a:pt x="93" y="1305"/>
                      </a:lnTo>
                      <a:lnTo>
                        <a:pt x="66" y="1224"/>
                      </a:lnTo>
                      <a:lnTo>
                        <a:pt x="44" y="1145"/>
                      </a:lnTo>
                      <a:lnTo>
                        <a:pt x="26" y="1065"/>
                      </a:lnTo>
                      <a:lnTo>
                        <a:pt x="12" y="988"/>
                      </a:lnTo>
                      <a:lnTo>
                        <a:pt x="3" y="911"/>
                      </a:lnTo>
                      <a:lnTo>
                        <a:pt x="0" y="837"/>
                      </a:lnTo>
                      <a:lnTo>
                        <a:pt x="0" y="764"/>
                      </a:lnTo>
                      <a:lnTo>
                        <a:pt x="6" y="694"/>
                      </a:lnTo>
                      <a:lnTo>
                        <a:pt x="15" y="625"/>
                      </a:lnTo>
                      <a:lnTo>
                        <a:pt x="29" y="559"/>
                      </a:lnTo>
                      <a:lnTo>
                        <a:pt x="50" y="495"/>
                      </a:lnTo>
                      <a:lnTo>
                        <a:pt x="73" y="433"/>
                      </a:lnTo>
                      <a:lnTo>
                        <a:pt x="103" y="376"/>
                      </a:lnTo>
                      <a:lnTo>
                        <a:pt x="137" y="321"/>
                      </a:lnTo>
                      <a:lnTo>
                        <a:pt x="176" y="269"/>
                      </a:lnTo>
                      <a:lnTo>
                        <a:pt x="220" y="221"/>
                      </a:lnTo>
                      <a:lnTo>
                        <a:pt x="267" y="179"/>
                      </a:lnTo>
                      <a:lnTo>
                        <a:pt x="315" y="142"/>
                      </a:lnTo>
                      <a:lnTo>
                        <a:pt x="367" y="109"/>
                      </a:lnTo>
                      <a:lnTo>
                        <a:pt x="423" y="81"/>
                      </a:lnTo>
                      <a:lnTo>
                        <a:pt x="480" y="56"/>
                      </a:lnTo>
                      <a:lnTo>
                        <a:pt x="541" y="36"/>
                      </a:lnTo>
                      <a:lnTo>
                        <a:pt x="606" y="20"/>
                      </a:lnTo>
                      <a:lnTo>
                        <a:pt x="672" y="9"/>
                      </a:lnTo>
                      <a:lnTo>
                        <a:pt x="741" y="2"/>
                      </a:lnTo>
                      <a:lnTo>
                        <a:pt x="81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44" name="Freeform 35"/>
                <p:cNvSpPr>
                  <a:spLocks/>
                </p:cNvSpPr>
                <p:nvPr/>
              </p:nvSpPr>
              <p:spPr bwMode="auto">
                <a:xfrm>
                  <a:off x="5124" y="1883"/>
                  <a:ext cx="203" cy="202"/>
                </a:xfrm>
                <a:custGeom>
                  <a:avLst/>
                  <a:gdLst>
                    <a:gd name="T0" fmla="*/ 399 w 1622"/>
                    <a:gd name="T1" fmla="*/ 2 h 1612"/>
                    <a:gd name="T2" fmla="*/ 506 w 1622"/>
                    <a:gd name="T3" fmla="*/ 23 h 1612"/>
                    <a:gd name="T4" fmla="*/ 621 w 1622"/>
                    <a:gd name="T5" fmla="*/ 65 h 1612"/>
                    <a:gd name="T6" fmla="*/ 742 w 1622"/>
                    <a:gd name="T7" fmla="*/ 124 h 1612"/>
                    <a:gd name="T8" fmla="*/ 774 w 1622"/>
                    <a:gd name="T9" fmla="*/ 222 h 1612"/>
                    <a:gd name="T10" fmla="*/ 727 w 1622"/>
                    <a:gd name="T11" fmla="*/ 340 h 1612"/>
                    <a:gd name="T12" fmla="*/ 695 w 1622"/>
                    <a:gd name="T13" fmla="*/ 445 h 1612"/>
                    <a:gd name="T14" fmla="*/ 673 w 1622"/>
                    <a:gd name="T15" fmla="*/ 536 h 1612"/>
                    <a:gd name="T16" fmla="*/ 662 w 1622"/>
                    <a:gd name="T17" fmla="*/ 607 h 1612"/>
                    <a:gd name="T18" fmla="*/ 656 w 1622"/>
                    <a:gd name="T19" fmla="*/ 654 h 1612"/>
                    <a:gd name="T20" fmla="*/ 654 w 1622"/>
                    <a:gd name="T21" fmla="*/ 676 h 1612"/>
                    <a:gd name="T22" fmla="*/ 662 w 1622"/>
                    <a:gd name="T23" fmla="*/ 751 h 1612"/>
                    <a:gd name="T24" fmla="*/ 689 w 1622"/>
                    <a:gd name="T25" fmla="*/ 821 h 1612"/>
                    <a:gd name="T26" fmla="*/ 735 w 1622"/>
                    <a:gd name="T27" fmla="*/ 881 h 1612"/>
                    <a:gd name="T28" fmla="*/ 795 w 1622"/>
                    <a:gd name="T29" fmla="*/ 927 h 1612"/>
                    <a:gd name="T30" fmla="*/ 865 w 1622"/>
                    <a:gd name="T31" fmla="*/ 954 h 1612"/>
                    <a:gd name="T32" fmla="*/ 941 w 1622"/>
                    <a:gd name="T33" fmla="*/ 961 h 1612"/>
                    <a:gd name="T34" fmla="*/ 962 w 1622"/>
                    <a:gd name="T35" fmla="*/ 959 h 1612"/>
                    <a:gd name="T36" fmla="*/ 1011 w 1622"/>
                    <a:gd name="T37" fmla="*/ 954 h 1612"/>
                    <a:gd name="T38" fmla="*/ 1082 w 1622"/>
                    <a:gd name="T39" fmla="*/ 942 h 1612"/>
                    <a:gd name="T40" fmla="*/ 1174 w 1622"/>
                    <a:gd name="T41" fmla="*/ 920 h 1612"/>
                    <a:gd name="T42" fmla="*/ 1280 w 1622"/>
                    <a:gd name="T43" fmla="*/ 889 h 1612"/>
                    <a:gd name="T44" fmla="*/ 1398 w 1622"/>
                    <a:gd name="T45" fmla="*/ 842 h 1612"/>
                    <a:gd name="T46" fmla="*/ 1496 w 1622"/>
                    <a:gd name="T47" fmla="*/ 871 h 1612"/>
                    <a:gd name="T48" fmla="*/ 1553 w 1622"/>
                    <a:gd name="T49" fmla="*/ 983 h 1612"/>
                    <a:gd name="T50" fmla="*/ 1594 w 1622"/>
                    <a:gd name="T51" fmla="*/ 1091 h 1612"/>
                    <a:gd name="T52" fmla="*/ 1615 w 1622"/>
                    <a:gd name="T53" fmla="*/ 1185 h 1612"/>
                    <a:gd name="T54" fmla="*/ 1622 w 1622"/>
                    <a:gd name="T55" fmla="*/ 1268 h 1612"/>
                    <a:gd name="T56" fmla="*/ 1615 w 1622"/>
                    <a:gd name="T57" fmla="*/ 1339 h 1612"/>
                    <a:gd name="T58" fmla="*/ 1600 w 1622"/>
                    <a:gd name="T59" fmla="*/ 1397 h 1612"/>
                    <a:gd name="T60" fmla="*/ 1578 w 1622"/>
                    <a:gd name="T61" fmla="*/ 1447 h 1612"/>
                    <a:gd name="T62" fmla="*/ 1552 w 1622"/>
                    <a:gd name="T63" fmla="*/ 1486 h 1612"/>
                    <a:gd name="T64" fmla="*/ 1525 w 1622"/>
                    <a:gd name="T65" fmla="*/ 1516 h 1612"/>
                    <a:gd name="T66" fmla="*/ 1491 w 1622"/>
                    <a:gd name="T67" fmla="*/ 1545 h 1612"/>
                    <a:gd name="T68" fmla="*/ 1445 w 1622"/>
                    <a:gd name="T69" fmla="*/ 1573 h 1612"/>
                    <a:gd name="T70" fmla="*/ 1386 w 1622"/>
                    <a:gd name="T71" fmla="*/ 1596 h 1612"/>
                    <a:gd name="T72" fmla="*/ 1315 w 1622"/>
                    <a:gd name="T73" fmla="*/ 1609 h 1612"/>
                    <a:gd name="T74" fmla="*/ 1223 w 1622"/>
                    <a:gd name="T75" fmla="*/ 1609 h 1612"/>
                    <a:gd name="T76" fmla="*/ 1117 w 1622"/>
                    <a:gd name="T77" fmla="*/ 1588 h 1612"/>
                    <a:gd name="T78" fmla="*/ 1003 w 1622"/>
                    <a:gd name="T79" fmla="*/ 1549 h 1612"/>
                    <a:gd name="T80" fmla="*/ 883 w 1622"/>
                    <a:gd name="T81" fmla="*/ 1490 h 1612"/>
                    <a:gd name="T82" fmla="*/ 761 w 1622"/>
                    <a:gd name="T83" fmla="*/ 1415 h 1612"/>
                    <a:gd name="T84" fmla="*/ 637 w 1622"/>
                    <a:gd name="T85" fmla="*/ 1324 h 1612"/>
                    <a:gd name="T86" fmla="*/ 514 w 1622"/>
                    <a:gd name="T87" fmla="*/ 1219 h 1612"/>
                    <a:gd name="T88" fmla="*/ 391 w 1622"/>
                    <a:gd name="T89" fmla="*/ 1095 h 1612"/>
                    <a:gd name="T90" fmla="*/ 277 w 1622"/>
                    <a:gd name="T91" fmla="*/ 963 h 1612"/>
                    <a:gd name="T92" fmla="*/ 178 w 1622"/>
                    <a:gd name="T93" fmla="*/ 827 h 1612"/>
                    <a:gd name="T94" fmla="*/ 100 w 1622"/>
                    <a:gd name="T95" fmla="*/ 693 h 1612"/>
                    <a:gd name="T96" fmla="*/ 46 w 1622"/>
                    <a:gd name="T97" fmla="*/ 573 h 1612"/>
                    <a:gd name="T98" fmla="*/ 16 w 1622"/>
                    <a:gd name="T99" fmla="*/ 471 h 1612"/>
                    <a:gd name="T100" fmla="*/ 1 w 1622"/>
                    <a:gd name="T101" fmla="*/ 384 h 1612"/>
                    <a:gd name="T102" fmla="*/ 2 w 1622"/>
                    <a:gd name="T103" fmla="*/ 307 h 1612"/>
                    <a:gd name="T104" fmla="*/ 13 w 1622"/>
                    <a:gd name="T105" fmla="*/ 242 h 1612"/>
                    <a:gd name="T106" fmla="*/ 33 w 1622"/>
                    <a:gd name="T107" fmla="*/ 187 h 1612"/>
                    <a:gd name="T108" fmla="*/ 56 w 1622"/>
                    <a:gd name="T109" fmla="*/ 143 h 1612"/>
                    <a:gd name="T110" fmla="*/ 83 w 1622"/>
                    <a:gd name="T111" fmla="*/ 110 h 1612"/>
                    <a:gd name="T112" fmla="*/ 113 w 1622"/>
                    <a:gd name="T113" fmla="*/ 81 h 1612"/>
                    <a:gd name="T114" fmla="*/ 152 w 1622"/>
                    <a:gd name="T115" fmla="*/ 51 h 1612"/>
                    <a:gd name="T116" fmla="*/ 204 w 1622"/>
                    <a:gd name="T117" fmla="*/ 26 h 1612"/>
                    <a:gd name="T118" fmla="*/ 270 w 1622"/>
                    <a:gd name="T119" fmla="*/ 7 h 1612"/>
                    <a:gd name="T120" fmla="*/ 348 w 1622"/>
                    <a:gd name="T121" fmla="*/ 0 h 1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622" h="1612">
                      <a:moveTo>
                        <a:pt x="348" y="0"/>
                      </a:moveTo>
                      <a:lnTo>
                        <a:pt x="399" y="2"/>
                      </a:lnTo>
                      <a:lnTo>
                        <a:pt x="451" y="11"/>
                      </a:lnTo>
                      <a:lnTo>
                        <a:pt x="506" y="23"/>
                      </a:lnTo>
                      <a:lnTo>
                        <a:pt x="562" y="42"/>
                      </a:lnTo>
                      <a:lnTo>
                        <a:pt x="621" y="65"/>
                      </a:lnTo>
                      <a:lnTo>
                        <a:pt x="681" y="93"/>
                      </a:lnTo>
                      <a:lnTo>
                        <a:pt x="742" y="124"/>
                      </a:lnTo>
                      <a:lnTo>
                        <a:pt x="803" y="160"/>
                      </a:lnTo>
                      <a:lnTo>
                        <a:pt x="774" y="222"/>
                      </a:lnTo>
                      <a:lnTo>
                        <a:pt x="749" y="283"/>
                      </a:lnTo>
                      <a:lnTo>
                        <a:pt x="727" y="340"/>
                      </a:lnTo>
                      <a:lnTo>
                        <a:pt x="709" y="395"/>
                      </a:lnTo>
                      <a:lnTo>
                        <a:pt x="695" y="445"/>
                      </a:lnTo>
                      <a:lnTo>
                        <a:pt x="683" y="493"/>
                      </a:lnTo>
                      <a:lnTo>
                        <a:pt x="673" y="536"/>
                      </a:lnTo>
                      <a:lnTo>
                        <a:pt x="666" y="573"/>
                      </a:lnTo>
                      <a:lnTo>
                        <a:pt x="662" y="607"/>
                      </a:lnTo>
                      <a:lnTo>
                        <a:pt x="658" y="634"/>
                      </a:lnTo>
                      <a:lnTo>
                        <a:pt x="656" y="654"/>
                      </a:lnTo>
                      <a:lnTo>
                        <a:pt x="655" y="669"/>
                      </a:lnTo>
                      <a:lnTo>
                        <a:pt x="654" y="676"/>
                      </a:lnTo>
                      <a:lnTo>
                        <a:pt x="655" y="714"/>
                      </a:lnTo>
                      <a:lnTo>
                        <a:pt x="662" y="751"/>
                      </a:lnTo>
                      <a:lnTo>
                        <a:pt x="673" y="787"/>
                      </a:lnTo>
                      <a:lnTo>
                        <a:pt x="689" y="821"/>
                      </a:lnTo>
                      <a:lnTo>
                        <a:pt x="709" y="853"/>
                      </a:lnTo>
                      <a:lnTo>
                        <a:pt x="735" y="881"/>
                      </a:lnTo>
                      <a:lnTo>
                        <a:pt x="764" y="906"/>
                      </a:lnTo>
                      <a:lnTo>
                        <a:pt x="795" y="927"/>
                      </a:lnTo>
                      <a:lnTo>
                        <a:pt x="829" y="943"/>
                      </a:lnTo>
                      <a:lnTo>
                        <a:pt x="865" y="954"/>
                      </a:lnTo>
                      <a:lnTo>
                        <a:pt x="904" y="961"/>
                      </a:lnTo>
                      <a:lnTo>
                        <a:pt x="941" y="961"/>
                      </a:lnTo>
                      <a:lnTo>
                        <a:pt x="949" y="961"/>
                      </a:lnTo>
                      <a:lnTo>
                        <a:pt x="962" y="959"/>
                      </a:lnTo>
                      <a:lnTo>
                        <a:pt x="984" y="957"/>
                      </a:lnTo>
                      <a:lnTo>
                        <a:pt x="1011" y="954"/>
                      </a:lnTo>
                      <a:lnTo>
                        <a:pt x="1044" y="949"/>
                      </a:lnTo>
                      <a:lnTo>
                        <a:pt x="1082" y="942"/>
                      </a:lnTo>
                      <a:lnTo>
                        <a:pt x="1126" y="933"/>
                      </a:lnTo>
                      <a:lnTo>
                        <a:pt x="1174" y="920"/>
                      </a:lnTo>
                      <a:lnTo>
                        <a:pt x="1226" y="906"/>
                      </a:lnTo>
                      <a:lnTo>
                        <a:pt x="1280" y="889"/>
                      </a:lnTo>
                      <a:lnTo>
                        <a:pt x="1339" y="867"/>
                      </a:lnTo>
                      <a:lnTo>
                        <a:pt x="1398" y="842"/>
                      </a:lnTo>
                      <a:lnTo>
                        <a:pt x="1462" y="812"/>
                      </a:lnTo>
                      <a:lnTo>
                        <a:pt x="1496" y="871"/>
                      </a:lnTo>
                      <a:lnTo>
                        <a:pt x="1526" y="927"/>
                      </a:lnTo>
                      <a:lnTo>
                        <a:pt x="1553" y="983"/>
                      </a:lnTo>
                      <a:lnTo>
                        <a:pt x="1576" y="1038"/>
                      </a:lnTo>
                      <a:lnTo>
                        <a:pt x="1594" y="1091"/>
                      </a:lnTo>
                      <a:lnTo>
                        <a:pt x="1606" y="1140"/>
                      </a:lnTo>
                      <a:lnTo>
                        <a:pt x="1615" y="1185"/>
                      </a:lnTo>
                      <a:lnTo>
                        <a:pt x="1620" y="1228"/>
                      </a:lnTo>
                      <a:lnTo>
                        <a:pt x="1622" y="1268"/>
                      </a:lnTo>
                      <a:lnTo>
                        <a:pt x="1620" y="1304"/>
                      </a:lnTo>
                      <a:lnTo>
                        <a:pt x="1615" y="1339"/>
                      </a:lnTo>
                      <a:lnTo>
                        <a:pt x="1609" y="1369"/>
                      </a:lnTo>
                      <a:lnTo>
                        <a:pt x="1600" y="1397"/>
                      </a:lnTo>
                      <a:lnTo>
                        <a:pt x="1589" y="1423"/>
                      </a:lnTo>
                      <a:lnTo>
                        <a:pt x="1578" y="1447"/>
                      </a:lnTo>
                      <a:lnTo>
                        <a:pt x="1564" y="1468"/>
                      </a:lnTo>
                      <a:lnTo>
                        <a:pt x="1552" y="1486"/>
                      </a:lnTo>
                      <a:lnTo>
                        <a:pt x="1539" y="1502"/>
                      </a:lnTo>
                      <a:lnTo>
                        <a:pt x="1525" y="1516"/>
                      </a:lnTo>
                      <a:lnTo>
                        <a:pt x="1509" y="1531"/>
                      </a:lnTo>
                      <a:lnTo>
                        <a:pt x="1491" y="1545"/>
                      </a:lnTo>
                      <a:lnTo>
                        <a:pt x="1468" y="1560"/>
                      </a:lnTo>
                      <a:lnTo>
                        <a:pt x="1445" y="1573"/>
                      </a:lnTo>
                      <a:lnTo>
                        <a:pt x="1416" y="1586"/>
                      </a:lnTo>
                      <a:lnTo>
                        <a:pt x="1386" y="1596"/>
                      </a:lnTo>
                      <a:lnTo>
                        <a:pt x="1352" y="1605"/>
                      </a:lnTo>
                      <a:lnTo>
                        <a:pt x="1315" y="1609"/>
                      </a:lnTo>
                      <a:lnTo>
                        <a:pt x="1273" y="1612"/>
                      </a:lnTo>
                      <a:lnTo>
                        <a:pt x="1223" y="1609"/>
                      </a:lnTo>
                      <a:lnTo>
                        <a:pt x="1171" y="1602"/>
                      </a:lnTo>
                      <a:lnTo>
                        <a:pt x="1117" y="1588"/>
                      </a:lnTo>
                      <a:lnTo>
                        <a:pt x="1061" y="1571"/>
                      </a:lnTo>
                      <a:lnTo>
                        <a:pt x="1003" y="1549"/>
                      </a:lnTo>
                      <a:lnTo>
                        <a:pt x="944" y="1522"/>
                      </a:lnTo>
                      <a:lnTo>
                        <a:pt x="883" y="1490"/>
                      </a:lnTo>
                      <a:lnTo>
                        <a:pt x="822" y="1454"/>
                      </a:lnTo>
                      <a:lnTo>
                        <a:pt x="761" y="1415"/>
                      </a:lnTo>
                      <a:lnTo>
                        <a:pt x="699" y="1371"/>
                      </a:lnTo>
                      <a:lnTo>
                        <a:pt x="637" y="1324"/>
                      </a:lnTo>
                      <a:lnTo>
                        <a:pt x="575" y="1274"/>
                      </a:lnTo>
                      <a:lnTo>
                        <a:pt x="514" y="1219"/>
                      </a:lnTo>
                      <a:lnTo>
                        <a:pt x="454" y="1160"/>
                      </a:lnTo>
                      <a:lnTo>
                        <a:pt x="391" y="1095"/>
                      </a:lnTo>
                      <a:lnTo>
                        <a:pt x="332" y="1030"/>
                      </a:lnTo>
                      <a:lnTo>
                        <a:pt x="277" y="963"/>
                      </a:lnTo>
                      <a:lnTo>
                        <a:pt x="226" y="896"/>
                      </a:lnTo>
                      <a:lnTo>
                        <a:pt x="178" y="827"/>
                      </a:lnTo>
                      <a:lnTo>
                        <a:pt x="137" y="761"/>
                      </a:lnTo>
                      <a:lnTo>
                        <a:pt x="100" y="693"/>
                      </a:lnTo>
                      <a:lnTo>
                        <a:pt x="69" y="628"/>
                      </a:lnTo>
                      <a:lnTo>
                        <a:pt x="46" y="573"/>
                      </a:lnTo>
                      <a:lnTo>
                        <a:pt x="28" y="521"/>
                      </a:lnTo>
                      <a:lnTo>
                        <a:pt x="16" y="471"/>
                      </a:lnTo>
                      <a:lnTo>
                        <a:pt x="7" y="426"/>
                      </a:lnTo>
                      <a:lnTo>
                        <a:pt x="1" y="384"/>
                      </a:lnTo>
                      <a:lnTo>
                        <a:pt x="0" y="343"/>
                      </a:lnTo>
                      <a:lnTo>
                        <a:pt x="2" y="307"/>
                      </a:lnTo>
                      <a:lnTo>
                        <a:pt x="7" y="273"/>
                      </a:lnTo>
                      <a:lnTo>
                        <a:pt x="13" y="242"/>
                      </a:lnTo>
                      <a:lnTo>
                        <a:pt x="22" y="213"/>
                      </a:lnTo>
                      <a:lnTo>
                        <a:pt x="33" y="187"/>
                      </a:lnTo>
                      <a:lnTo>
                        <a:pt x="44" y="165"/>
                      </a:lnTo>
                      <a:lnTo>
                        <a:pt x="56" y="143"/>
                      </a:lnTo>
                      <a:lnTo>
                        <a:pt x="70" y="126"/>
                      </a:lnTo>
                      <a:lnTo>
                        <a:pt x="83" y="110"/>
                      </a:lnTo>
                      <a:lnTo>
                        <a:pt x="96" y="95"/>
                      </a:lnTo>
                      <a:lnTo>
                        <a:pt x="113" y="81"/>
                      </a:lnTo>
                      <a:lnTo>
                        <a:pt x="131" y="66"/>
                      </a:lnTo>
                      <a:lnTo>
                        <a:pt x="152" y="51"/>
                      </a:lnTo>
                      <a:lnTo>
                        <a:pt x="177" y="38"/>
                      </a:lnTo>
                      <a:lnTo>
                        <a:pt x="204" y="26"/>
                      </a:lnTo>
                      <a:lnTo>
                        <a:pt x="236" y="16"/>
                      </a:lnTo>
                      <a:lnTo>
                        <a:pt x="270" y="7"/>
                      </a:lnTo>
                      <a:lnTo>
                        <a:pt x="307" y="2"/>
                      </a:lnTo>
                      <a:lnTo>
                        <a:pt x="348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45" name="Freeform 36"/>
                <p:cNvSpPr>
                  <a:spLocks/>
                </p:cNvSpPr>
                <p:nvPr/>
              </p:nvSpPr>
              <p:spPr bwMode="auto">
                <a:xfrm>
                  <a:off x="5229" y="1735"/>
                  <a:ext cx="247" cy="246"/>
                </a:xfrm>
                <a:custGeom>
                  <a:avLst/>
                  <a:gdLst>
                    <a:gd name="T0" fmla="*/ 1391 w 1980"/>
                    <a:gd name="T1" fmla="*/ 2 h 1968"/>
                    <a:gd name="T2" fmla="*/ 1431 w 1980"/>
                    <a:gd name="T3" fmla="*/ 25 h 1968"/>
                    <a:gd name="T4" fmla="*/ 1456 w 1980"/>
                    <a:gd name="T5" fmla="*/ 64 h 1968"/>
                    <a:gd name="T6" fmla="*/ 1916 w 1980"/>
                    <a:gd name="T7" fmla="*/ 520 h 1968"/>
                    <a:gd name="T8" fmla="*/ 1956 w 1980"/>
                    <a:gd name="T9" fmla="*/ 545 h 1968"/>
                    <a:gd name="T10" fmla="*/ 1978 w 1980"/>
                    <a:gd name="T11" fmla="*/ 586 h 1968"/>
                    <a:gd name="T12" fmla="*/ 1977 w 1980"/>
                    <a:gd name="T13" fmla="*/ 632 h 1968"/>
                    <a:gd name="T14" fmla="*/ 1953 w 1980"/>
                    <a:gd name="T15" fmla="*/ 671 h 1968"/>
                    <a:gd name="T16" fmla="*/ 1617 w 1980"/>
                    <a:gd name="T17" fmla="*/ 1002 h 1968"/>
                    <a:gd name="T18" fmla="*/ 1575 w 1980"/>
                    <a:gd name="T19" fmla="*/ 1016 h 1968"/>
                    <a:gd name="T20" fmla="*/ 1352 w 1980"/>
                    <a:gd name="T21" fmla="*/ 974 h 1968"/>
                    <a:gd name="T22" fmla="*/ 1288 w 1980"/>
                    <a:gd name="T23" fmla="*/ 1091 h 1968"/>
                    <a:gd name="T24" fmla="*/ 1207 w 1980"/>
                    <a:gd name="T25" fmla="*/ 1215 h 1968"/>
                    <a:gd name="T26" fmla="*/ 1112 w 1980"/>
                    <a:gd name="T27" fmla="*/ 1341 h 1968"/>
                    <a:gd name="T28" fmla="*/ 1003 w 1980"/>
                    <a:gd name="T29" fmla="*/ 1469 h 1968"/>
                    <a:gd name="T30" fmla="*/ 888 w 1980"/>
                    <a:gd name="T31" fmla="*/ 1592 h 1968"/>
                    <a:gd name="T32" fmla="*/ 760 w 1980"/>
                    <a:gd name="T33" fmla="*/ 1703 h 1968"/>
                    <a:gd name="T34" fmla="*/ 632 w 1980"/>
                    <a:gd name="T35" fmla="*/ 1790 h 1968"/>
                    <a:gd name="T36" fmla="*/ 507 w 1980"/>
                    <a:gd name="T37" fmla="*/ 1856 h 1968"/>
                    <a:gd name="T38" fmla="*/ 392 w 1980"/>
                    <a:gd name="T39" fmla="*/ 1903 h 1968"/>
                    <a:gd name="T40" fmla="*/ 289 w 1980"/>
                    <a:gd name="T41" fmla="*/ 1934 h 1968"/>
                    <a:gd name="T42" fmla="*/ 202 w 1980"/>
                    <a:gd name="T43" fmla="*/ 1953 h 1968"/>
                    <a:gd name="T44" fmla="*/ 140 w 1980"/>
                    <a:gd name="T45" fmla="*/ 1963 h 1968"/>
                    <a:gd name="T46" fmla="*/ 103 w 1980"/>
                    <a:gd name="T47" fmla="*/ 1968 h 1968"/>
                    <a:gd name="T48" fmla="*/ 77 w 1980"/>
                    <a:gd name="T49" fmla="*/ 1967 h 1968"/>
                    <a:gd name="T50" fmla="*/ 42 w 1980"/>
                    <a:gd name="T51" fmla="*/ 1953 h 1968"/>
                    <a:gd name="T52" fmla="*/ 15 w 1980"/>
                    <a:gd name="T53" fmla="*/ 1926 h 1968"/>
                    <a:gd name="T54" fmla="*/ 1 w 1980"/>
                    <a:gd name="T55" fmla="*/ 1891 h 1968"/>
                    <a:gd name="T56" fmla="*/ 0 w 1980"/>
                    <a:gd name="T57" fmla="*/ 1866 h 1968"/>
                    <a:gd name="T58" fmla="*/ 3 w 1980"/>
                    <a:gd name="T59" fmla="*/ 1829 h 1968"/>
                    <a:gd name="T60" fmla="*/ 14 w 1980"/>
                    <a:gd name="T61" fmla="*/ 1766 h 1968"/>
                    <a:gd name="T62" fmla="*/ 33 w 1980"/>
                    <a:gd name="T63" fmla="*/ 1680 h 1968"/>
                    <a:gd name="T64" fmla="*/ 66 w 1980"/>
                    <a:gd name="T65" fmla="*/ 1578 h 1968"/>
                    <a:gd name="T66" fmla="*/ 113 w 1980"/>
                    <a:gd name="T67" fmla="*/ 1464 h 1968"/>
                    <a:gd name="T68" fmla="*/ 179 w 1980"/>
                    <a:gd name="T69" fmla="*/ 1340 h 1968"/>
                    <a:gd name="T70" fmla="*/ 267 w 1980"/>
                    <a:gd name="T71" fmla="*/ 1212 h 1968"/>
                    <a:gd name="T72" fmla="*/ 379 w 1980"/>
                    <a:gd name="T73" fmla="*/ 1087 h 1968"/>
                    <a:gd name="T74" fmla="*/ 502 w 1980"/>
                    <a:gd name="T75" fmla="*/ 970 h 1968"/>
                    <a:gd name="T76" fmla="*/ 629 w 1980"/>
                    <a:gd name="T77" fmla="*/ 863 h 1968"/>
                    <a:gd name="T78" fmla="*/ 758 w 1980"/>
                    <a:gd name="T79" fmla="*/ 768 h 1968"/>
                    <a:gd name="T80" fmla="*/ 882 w 1980"/>
                    <a:gd name="T81" fmla="*/ 687 h 1968"/>
                    <a:gd name="T82" fmla="*/ 1000 w 1980"/>
                    <a:gd name="T83" fmla="*/ 624 h 1968"/>
                    <a:gd name="T84" fmla="*/ 958 w 1980"/>
                    <a:gd name="T85" fmla="*/ 403 h 1968"/>
                    <a:gd name="T86" fmla="*/ 972 w 1980"/>
                    <a:gd name="T87" fmla="*/ 362 h 1968"/>
                    <a:gd name="T88" fmla="*/ 1304 w 1980"/>
                    <a:gd name="T89" fmla="*/ 27 h 1968"/>
                    <a:gd name="T90" fmla="*/ 1344 w 1980"/>
                    <a:gd name="T91" fmla="*/ 4 h 19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980" h="1968">
                      <a:moveTo>
                        <a:pt x="1367" y="0"/>
                      </a:moveTo>
                      <a:lnTo>
                        <a:pt x="1391" y="2"/>
                      </a:lnTo>
                      <a:lnTo>
                        <a:pt x="1413" y="11"/>
                      </a:lnTo>
                      <a:lnTo>
                        <a:pt x="1431" y="25"/>
                      </a:lnTo>
                      <a:lnTo>
                        <a:pt x="1447" y="43"/>
                      </a:lnTo>
                      <a:lnTo>
                        <a:pt x="1456" y="64"/>
                      </a:lnTo>
                      <a:lnTo>
                        <a:pt x="1566" y="411"/>
                      </a:lnTo>
                      <a:lnTo>
                        <a:pt x="1916" y="520"/>
                      </a:lnTo>
                      <a:lnTo>
                        <a:pt x="1938" y="530"/>
                      </a:lnTo>
                      <a:lnTo>
                        <a:pt x="1956" y="545"/>
                      </a:lnTo>
                      <a:lnTo>
                        <a:pt x="1969" y="564"/>
                      </a:lnTo>
                      <a:lnTo>
                        <a:pt x="1978" y="586"/>
                      </a:lnTo>
                      <a:lnTo>
                        <a:pt x="1980" y="610"/>
                      </a:lnTo>
                      <a:lnTo>
                        <a:pt x="1977" y="632"/>
                      </a:lnTo>
                      <a:lnTo>
                        <a:pt x="1968" y="653"/>
                      </a:lnTo>
                      <a:lnTo>
                        <a:pt x="1953" y="671"/>
                      </a:lnTo>
                      <a:lnTo>
                        <a:pt x="1635" y="989"/>
                      </a:lnTo>
                      <a:lnTo>
                        <a:pt x="1617" y="1002"/>
                      </a:lnTo>
                      <a:lnTo>
                        <a:pt x="1596" y="1011"/>
                      </a:lnTo>
                      <a:lnTo>
                        <a:pt x="1575" y="1016"/>
                      </a:lnTo>
                      <a:lnTo>
                        <a:pt x="1552" y="1014"/>
                      </a:lnTo>
                      <a:lnTo>
                        <a:pt x="1352" y="974"/>
                      </a:lnTo>
                      <a:lnTo>
                        <a:pt x="1323" y="1032"/>
                      </a:lnTo>
                      <a:lnTo>
                        <a:pt x="1288" y="1091"/>
                      </a:lnTo>
                      <a:lnTo>
                        <a:pt x="1250" y="1152"/>
                      </a:lnTo>
                      <a:lnTo>
                        <a:pt x="1207" y="1215"/>
                      </a:lnTo>
                      <a:lnTo>
                        <a:pt x="1160" y="1277"/>
                      </a:lnTo>
                      <a:lnTo>
                        <a:pt x="1112" y="1341"/>
                      </a:lnTo>
                      <a:lnTo>
                        <a:pt x="1059" y="1405"/>
                      </a:lnTo>
                      <a:lnTo>
                        <a:pt x="1003" y="1469"/>
                      </a:lnTo>
                      <a:lnTo>
                        <a:pt x="947" y="1531"/>
                      </a:lnTo>
                      <a:lnTo>
                        <a:pt x="888" y="1592"/>
                      </a:lnTo>
                      <a:lnTo>
                        <a:pt x="824" y="1650"/>
                      </a:lnTo>
                      <a:lnTo>
                        <a:pt x="760" y="1703"/>
                      </a:lnTo>
                      <a:lnTo>
                        <a:pt x="696" y="1750"/>
                      </a:lnTo>
                      <a:lnTo>
                        <a:pt x="632" y="1790"/>
                      </a:lnTo>
                      <a:lnTo>
                        <a:pt x="569" y="1825"/>
                      </a:lnTo>
                      <a:lnTo>
                        <a:pt x="507" y="1856"/>
                      </a:lnTo>
                      <a:lnTo>
                        <a:pt x="449" y="1881"/>
                      </a:lnTo>
                      <a:lnTo>
                        <a:pt x="392" y="1903"/>
                      </a:lnTo>
                      <a:lnTo>
                        <a:pt x="339" y="1921"/>
                      </a:lnTo>
                      <a:lnTo>
                        <a:pt x="289" y="1934"/>
                      </a:lnTo>
                      <a:lnTo>
                        <a:pt x="244" y="1945"/>
                      </a:lnTo>
                      <a:lnTo>
                        <a:pt x="202" y="1953"/>
                      </a:lnTo>
                      <a:lnTo>
                        <a:pt x="168" y="1960"/>
                      </a:lnTo>
                      <a:lnTo>
                        <a:pt x="140" y="1963"/>
                      </a:lnTo>
                      <a:lnTo>
                        <a:pt x="118" y="1966"/>
                      </a:lnTo>
                      <a:lnTo>
                        <a:pt x="103" y="1968"/>
                      </a:lnTo>
                      <a:lnTo>
                        <a:pt x="95" y="1968"/>
                      </a:lnTo>
                      <a:lnTo>
                        <a:pt x="77" y="1967"/>
                      </a:lnTo>
                      <a:lnTo>
                        <a:pt x="59" y="1961"/>
                      </a:lnTo>
                      <a:lnTo>
                        <a:pt x="42" y="1953"/>
                      </a:lnTo>
                      <a:lnTo>
                        <a:pt x="27" y="1941"/>
                      </a:lnTo>
                      <a:lnTo>
                        <a:pt x="15" y="1926"/>
                      </a:lnTo>
                      <a:lnTo>
                        <a:pt x="6" y="1909"/>
                      </a:lnTo>
                      <a:lnTo>
                        <a:pt x="1" y="1891"/>
                      </a:lnTo>
                      <a:lnTo>
                        <a:pt x="0" y="1872"/>
                      </a:lnTo>
                      <a:lnTo>
                        <a:pt x="0" y="1866"/>
                      </a:lnTo>
                      <a:lnTo>
                        <a:pt x="1" y="1851"/>
                      </a:lnTo>
                      <a:lnTo>
                        <a:pt x="3" y="1829"/>
                      </a:lnTo>
                      <a:lnTo>
                        <a:pt x="8" y="1801"/>
                      </a:lnTo>
                      <a:lnTo>
                        <a:pt x="14" y="1766"/>
                      </a:lnTo>
                      <a:lnTo>
                        <a:pt x="23" y="1725"/>
                      </a:lnTo>
                      <a:lnTo>
                        <a:pt x="33" y="1680"/>
                      </a:lnTo>
                      <a:lnTo>
                        <a:pt x="48" y="1631"/>
                      </a:lnTo>
                      <a:lnTo>
                        <a:pt x="66" y="1578"/>
                      </a:lnTo>
                      <a:lnTo>
                        <a:pt x="87" y="1522"/>
                      </a:lnTo>
                      <a:lnTo>
                        <a:pt x="113" y="1464"/>
                      </a:lnTo>
                      <a:lnTo>
                        <a:pt x="144" y="1402"/>
                      </a:lnTo>
                      <a:lnTo>
                        <a:pt x="179" y="1340"/>
                      </a:lnTo>
                      <a:lnTo>
                        <a:pt x="219" y="1276"/>
                      </a:lnTo>
                      <a:lnTo>
                        <a:pt x="267" y="1212"/>
                      </a:lnTo>
                      <a:lnTo>
                        <a:pt x="319" y="1150"/>
                      </a:lnTo>
                      <a:lnTo>
                        <a:pt x="379" y="1087"/>
                      </a:lnTo>
                      <a:lnTo>
                        <a:pt x="440" y="1027"/>
                      </a:lnTo>
                      <a:lnTo>
                        <a:pt x="502" y="970"/>
                      </a:lnTo>
                      <a:lnTo>
                        <a:pt x="566" y="916"/>
                      </a:lnTo>
                      <a:lnTo>
                        <a:pt x="629" y="863"/>
                      </a:lnTo>
                      <a:lnTo>
                        <a:pt x="694" y="814"/>
                      </a:lnTo>
                      <a:lnTo>
                        <a:pt x="758" y="768"/>
                      </a:lnTo>
                      <a:lnTo>
                        <a:pt x="821" y="726"/>
                      </a:lnTo>
                      <a:lnTo>
                        <a:pt x="882" y="687"/>
                      </a:lnTo>
                      <a:lnTo>
                        <a:pt x="942" y="653"/>
                      </a:lnTo>
                      <a:lnTo>
                        <a:pt x="1000" y="624"/>
                      </a:lnTo>
                      <a:lnTo>
                        <a:pt x="960" y="426"/>
                      </a:lnTo>
                      <a:lnTo>
                        <a:pt x="958" y="403"/>
                      </a:lnTo>
                      <a:lnTo>
                        <a:pt x="963" y="382"/>
                      </a:lnTo>
                      <a:lnTo>
                        <a:pt x="972" y="362"/>
                      </a:lnTo>
                      <a:lnTo>
                        <a:pt x="985" y="344"/>
                      </a:lnTo>
                      <a:lnTo>
                        <a:pt x="1304" y="27"/>
                      </a:lnTo>
                      <a:lnTo>
                        <a:pt x="1323" y="13"/>
                      </a:lnTo>
                      <a:lnTo>
                        <a:pt x="1344" y="4"/>
                      </a:lnTo>
                      <a:lnTo>
                        <a:pt x="136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sp>
            <p:nvSpPr>
              <p:cNvPr id="62" name="Donut 61"/>
              <p:cNvSpPr/>
              <p:nvPr/>
            </p:nvSpPr>
            <p:spPr>
              <a:xfrm>
                <a:off x="7762088" y="2534444"/>
                <a:ext cx="1181100" cy="1181100"/>
              </a:xfrm>
              <a:prstGeom prst="donut">
                <a:avLst>
                  <a:gd name="adj" fmla="val 552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7" name="Rectangle 76"/>
            <p:cNvSpPr/>
            <p:nvPr/>
          </p:nvSpPr>
          <p:spPr>
            <a:xfrm>
              <a:off x="8456027" y="3862787"/>
              <a:ext cx="306442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Contoh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: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Menyundul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bola </a:t>
              </a:r>
            </a:p>
            <a:p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Sambil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melompat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ke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bawah</a:t>
              </a:r>
              <a:endParaRPr lang="id-ID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7504913" y="5340912"/>
            <a:ext cx="4500484" cy="841685"/>
            <a:chOff x="7504913" y="5340912"/>
            <a:chExt cx="4500484" cy="841685"/>
          </a:xfrm>
        </p:grpSpPr>
        <p:grpSp>
          <p:nvGrpSpPr>
            <p:cNvPr id="70" name="Group 69"/>
            <p:cNvGrpSpPr/>
            <p:nvPr/>
          </p:nvGrpSpPr>
          <p:grpSpPr>
            <a:xfrm>
              <a:off x="7504913" y="5462597"/>
              <a:ext cx="720000" cy="720000"/>
              <a:chOff x="7787488" y="3984635"/>
              <a:chExt cx="1181100" cy="1181100"/>
            </a:xfrm>
            <a:solidFill>
              <a:srgbClr val="014C40"/>
            </a:solidFill>
          </p:grpSpPr>
          <p:grpSp>
            <p:nvGrpSpPr>
              <p:cNvPr id="54" name="Group 48"/>
              <p:cNvGrpSpPr>
                <a:grpSpLocks noChangeAspect="1"/>
              </p:cNvGrpSpPr>
              <p:nvPr/>
            </p:nvGrpSpPr>
            <p:grpSpPr bwMode="auto">
              <a:xfrm>
                <a:off x="8045457" y="4254504"/>
                <a:ext cx="712788" cy="654050"/>
                <a:chOff x="5068" y="2680"/>
                <a:chExt cx="449" cy="412"/>
              </a:xfrm>
              <a:grpFill/>
            </p:grpSpPr>
            <p:sp>
              <p:nvSpPr>
                <p:cNvPr id="57" name="Freeform 50"/>
                <p:cNvSpPr>
                  <a:spLocks/>
                </p:cNvSpPr>
                <p:nvPr/>
              </p:nvSpPr>
              <p:spPr bwMode="auto">
                <a:xfrm>
                  <a:off x="5068" y="2680"/>
                  <a:ext cx="449" cy="412"/>
                </a:xfrm>
                <a:custGeom>
                  <a:avLst/>
                  <a:gdLst>
                    <a:gd name="T0" fmla="*/ 1971 w 3593"/>
                    <a:gd name="T1" fmla="*/ 28 h 3298"/>
                    <a:gd name="T2" fmla="*/ 2354 w 3593"/>
                    <a:gd name="T3" fmla="*/ 151 h 3298"/>
                    <a:gd name="T4" fmla="*/ 2691 w 3593"/>
                    <a:gd name="T5" fmla="*/ 356 h 3298"/>
                    <a:gd name="T6" fmla="*/ 2968 w 3593"/>
                    <a:gd name="T7" fmla="*/ 633 h 3298"/>
                    <a:gd name="T8" fmla="*/ 3174 w 3593"/>
                    <a:gd name="T9" fmla="*/ 968 h 3298"/>
                    <a:gd name="T10" fmla="*/ 3294 w 3593"/>
                    <a:gd name="T11" fmla="*/ 1350 h 3298"/>
                    <a:gd name="T12" fmla="*/ 3566 w 3593"/>
                    <a:gd name="T13" fmla="*/ 1366 h 3298"/>
                    <a:gd name="T14" fmla="*/ 3593 w 3593"/>
                    <a:gd name="T15" fmla="*/ 1434 h 3298"/>
                    <a:gd name="T16" fmla="*/ 3186 w 3593"/>
                    <a:gd name="T17" fmla="*/ 1933 h 3298"/>
                    <a:gd name="T18" fmla="*/ 3125 w 3593"/>
                    <a:gd name="T19" fmla="*/ 1947 h 3298"/>
                    <a:gd name="T20" fmla="*/ 2705 w 3593"/>
                    <a:gd name="T21" fmla="*/ 1472 h 3298"/>
                    <a:gd name="T22" fmla="*/ 2689 w 3593"/>
                    <a:gd name="T23" fmla="*/ 1409 h 3298"/>
                    <a:gd name="T24" fmla="*/ 2730 w 3593"/>
                    <a:gd name="T25" fmla="*/ 1356 h 3298"/>
                    <a:gd name="T26" fmla="*/ 2962 w 3593"/>
                    <a:gd name="T27" fmla="*/ 1260 h 3298"/>
                    <a:gd name="T28" fmla="*/ 2811 w 3593"/>
                    <a:gd name="T29" fmla="*/ 932 h 3298"/>
                    <a:gd name="T30" fmla="*/ 2582 w 3593"/>
                    <a:gd name="T31" fmla="*/ 658 h 3298"/>
                    <a:gd name="T32" fmla="*/ 2288 w 3593"/>
                    <a:gd name="T33" fmla="*/ 452 h 3298"/>
                    <a:gd name="T34" fmla="*/ 1944 w 3593"/>
                    <a:gd name="T35" fmla="*/ 329 h 3298"/>
                    <a:gd name="T36" fmla="*/ 1564 w 3593"/>
                    <a:gd name="T37" fmla="*/ 303 h 3298"/>
                    <a:gd name="T38" fmla="*/ 1197 w 3593"/>
                    <a:gd name="T39" fmla="*/ 380 h 3298"/>
                    <a:gd name="T40" fmla="*/ 874 w 3593"/>
                    <a:gd name="T41" fmla="*/ 550 h 3298"/>
                    <a:gd name="T42" fmla="*/ 609 w 3593"/>
                    <a:gd name="T43" fmla="*/ 795 h 3298"/>
                    <a:gd name="T44" fmla="*/ 418 w 3593"/>
                    <a:gd name="T45" fmla="*/ 1103 h 3298"/>
                    <a:gd name="T46" fmla="*/ 316 w 3593"/>
                    <a:gd name="T47" fmla="*/ 1458 h 3298"/>
                    <a:gd name="T48" fmla="*/ 316 w 3593"/>
                    <a:gd name="T49" fmla="*/ 1839 h 3298"/>
                    <a:gd name="T50" fmla="*/ 418 w 3593"/>
                    <a:gd name="T51" fmla="*/ 2194 h 3298"/>
                    <a:gd name="T52" fmla="*/ 609 w 3593"/>
                    <a:gd name="T53" fmla="*/ 2502 h 3298"/>
                    <a:gd name="T54" fmla="*/ 874 w 3593"/>
                    <a:gd name="T55" fmla="*/ 2748 h 3298"/>
                    <a:gd name="T56" fmla="*/ 1197 w 3593"/>
                    <a:gd name="T57" fmla="*/ 2918 h 3298"/>
                    <a:gd name="T58" fmla="*/ 1564 w 3593"/>
                    <a:gd name="T59" fmla="*/ 2995 h 3298"/>
                    <a:gd name="T60" fmla="*/ 1928 w 3593"/>
                    <a:gd name="T61" fmla="*/ 2972 h 3298"/>
                    <a:gd name="T62" fmla="*/ 2263 w 3593"/>
                    <a:gd name="T63" fmla="*/ 2859 h 3298"/>
                    <a:gd name="T64" fmla="*/ 2556 w 3593"/>
                    <a:gd name="T65" fmla="*/ 2664 h 3298"/>
                    <a:gd name="T66" fmla="*/ 2791 w 3593"/>
                    <a:gd name="T67" fmla="*/ 2400 h 3298"/>
                    <a:gd name="T68" fmla="*/ 2895 w 3593"/>
                    <a:gd name="T69" fmla="*/ 2269 h 3298"/>
                    <a:gd name="T70" fmla="*/ 2995 w 3593"/>
                    <a:gd name="T71" fmla="*/ 2251 h 3298"/>
                    <a:gd name="T72" fmla="*/ 3086 w 3593"/>
                    <a:gd name="T73" fmla="*/ 2304 h 3298"/>
                    <a:gd name="T74" fmla="*/ 3120 w 3593"/>
                    <a:gd name="T75" fmla="*/ 2399 h 3298"/>
                    <a:gd name="T76" fmla="*/ 3049 w 3593"/>
                    <a:gd name="T77" fmla="*/ 2557 h 3298"/>
                    <a:gd name="T78" fmla="*/ 2799 w 3593"/>
                    <a:gd name="T79" fmla="*/ 2851 h 3298"/>
                    <a:gd name="T80" fmla="*/ 2491 w 3593"/>
                    <a:gd name="T81" fmla="*/ 3077 h 3298"/>
                    <a:gd name="T82" fmla="*/ 2140 w 3593"/>
                    <a:gd name="T83" fmla="*/ 3228 h 3298"/>
                    <a:gd name="T84" fmla="*/ 1759 w 3593"/>
                    <a:gd name="T85" fmla="*/ 3296 h 3298"/>
                    <a:gd name="T86" fmla="*/ 1339 w 3593"/>
                    <a:gd name="T87" fmla="*/ 3267 h 3298"/>
                    <a:gd name="T88" fmla="*/ 944 w 3593"/>
                    <a:gd name="T89" fmla="*/ 3137 h 3298"/>
                    <a:gd name="T90" fmla="*/ 600 w 3593"/>
                    <a:gd name="T91" fmla="*/ 2918 h 3298"/>
                    <a:gd name="T92" fmla="*/ 321 w 3593"/>
                    <a:gd name="T93" fmla="*/ 2623 h 3298"/>
                    <a:gd name="T94" fmla="*/ 121 w 3593"/>
                    <a:gd name="T95" fmla="*/ 2266 h 3298"/>
                    <a:gd name="T96" fmla="*/ 14 w 3593"/>
                    <a:gd name="T97" fmla="*/ 1863 h 3298"/>
                    <a:gd name="T98" fmla="*/ 14 w 3593"/>
                    <a:gd name="T99" fmla="*/ 1434 h 3298"/>
                    <a:gd name="T100" fmla="*/ 121 w 3593"/>
                    <a:gd name="T101" fmla="*/ 1032 h 3298"/>
                    <a:gd name="T102" fmla="*/ 321 w 3593"/>
                    <a:gd name="T103" fmla="*/ 675 h 3298"/>
                    <a:gd name="T104" fmla="*/ 600 w 3593"/>
                    <a:gd name="T105" fmla="*/ 380 h 3298"/>
                    <a:gd name="T106" fmla="*/ 944 w 3593"/>
                    <a:gd name="T107" fmla="*/ 161 h 3298"/>
                    <a:gd name="T108" fmla="*/ 1339 w 3593"/>
                    <a:gd name="T109" fmla="*/ 31 h 3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3593" h="3298">
                      <a:moveTo>
                        <a:pt x="1661" y="0"/>
                      </a:moveTo>
                      <a:lnTo>
                        <a:pt x="1766" y="3"/>
                      </a:lnTo>
                      <a:lnTo>
                        <a:pt x="1870" y="12"/>
                      </a:lnTo>
                      <a:lnTo>
                        <a:pt x="1971" y="28"/>
                      </a:lnTo>
                      <a:lnTo>
                        <a:pt x="2071" y="50"/>
                      </a:lnTo>
                      <a:lnTo>
                        <a:pt x="2168" y="78"/>
                      </a:lnTo>
                      <a:lnTo>
                        <a:pt x="2263" y="111"/>
                      </a:lnTo>
                      <a:lnTo>
                        <a:pt x="2354" y="151"/>
                      </a:lnTo>
                      <a:lnTo>
                        <a:pt x="2443" y="194"/>
                      </a:lnTo>
                      <a:lnTo>
                        <a:pt x="2529" y="244"/>
                      </a:lnTo>
                      <a:lnTo>
                        <a:pt x="2612" y="297"/>
                      </a:lnTo>
                      <a:lnTo>
                        <a:pt x="2691" y="356"/>
                      </a:lnTo>
                      <a:lnTo>
                        <a:pt x="2767" y="418"/>
                      </a:lnTo>
                      <a:lnTo>
                        <a:pt x="2837" y="486"/>
                      </a:lnTo>
                      <a:lnTo>
                        <a:pt x="2906" y="557"/>
                      </a:lnTo>
                      <a:lnTo>
                        <a:pt x="2968" y="633"/>
                      </a:lnTo>
                      <a:lnTo>
                        <a:pt x="3027" y="711"/>
                      </a:lnTo>
                      <a:lnTo>
                        <a:pt x="3081" y="793"/>
                      </a:lnTo>
                      <a:lnTo>
                        <a:pt x="3130" y="880"/>
                      </a:lnTo>
                      <a:lnTo>
                        <a:pt x="3174" y="968"/>
                      </a:lnTo>
                      <a:lnTo>
                        <a:pt x="3213" y="1060"/>
                      </a:lnTo>
                      <a:lnTo>
                        <a:pt x="3246" y="1154"/>
                      </a:lnTo>
                      <a:lnTo>
                        <a:pt x="3273" y="1250"/>
                      </a:lnTo>
                      <a:lnTo>
                        <a:pt x="3294" y="1350"/>
                      </a:lnTo>
                      <a:lnTo>
                        <a:pt x="3519" y="1350"/>
                      </a:lnTo>
                      <a:lnTo>
                        <a:pt x="3535" y="1352"/>
                      </a:lnTo>
                      <a:lnTo>
                        <a:pt x="3552" y="1357"/>
                      </a:lnTo>
                      <a:lnTo>
                        <a:pt x="3566" y="1366"/>
                      </a:lnTo>
                      <a:lnTo>
                        <a:pt x="3578" y="1378"/>
                      </a:lnTo>
                      <a:lnTo>
                        <a:pt x="3587" y="1392"/>
                      </a:lnTo>
                      <a:lnTo>
                        <a:pt x="3593" y="1413"/>
                      </a:lnTo>
                      <a:lnTo>
                        <a:pt x="3593" y="1434"/>
                      </a:lnTo>
                      <a:lnTo>
                        <a:pt x="3588" y="1453"/>
                      </a:lnTo>
                      <a:lnTo>
                        <a:pt x="3576" y="1472"/>
                      </a:lnTo>
                      <a:lnTo>
                        <a:pt x="3198" y="1922"/>
                      </a:lnTo>
                      <a:lnTo>
                        <a:pt x="3186" y="1933"/>
                      </a:lnTo>
                      <a:lnTo>
                        <a:pt x="3173" y="1942"/>
                      </a:lnTo>
                      <a:lnTo>
                        <a:pt x="3158" y="1947"/>
                      </a:lnTo>
                      <a:lnTo>
                        <a:pt x="3141" y="1948"/>
                      </a:lnTo>
                      <a:lnTo>
                        <a:pt x="3125" y="1947"/>
                      </a:lnTo>
                      <a:lnTo>
                        <a:pt x="3108" y="1942"/>
                      </a:lnTo>
                      <a:lnTo>
                        <a:pt x="3095" y="1933"/>
                      </a:lnTo>
                      <a:lnTo>
                        <a:pt x="3083" y="1922"/>
                      </a:lnTo>
                      <a:lnTo>
                        <a:pt x="2705" y="1472"/>
                      </a:lnTo>
                      <a:lnTo>
                        <a:pt x="2695" y="1458"/>
                      </a:lnTo>
                      <a:lnTo>
                        <a:pt x="2690" y="1441"/>
                      </a:lnTo>
                      <a:lnTo>
                        <a:pt x="2688" y="1425"/>
                      </a:lnTo>
                      <a:lnTo>
                        <a:pt x="2689" y="1409"/>
                      </a:lnTo>
                      <a:lnTo>
                        <a:pt x="2695" y="1392"/>
                      </a:lnTo>
                      <a:lnTo>
                        <a:pt x="2704" y="1378"/>
                      </a:lnTo>
                      <a:lnTo>
                        <a:pt x="2716" y="1366"/>
                      </a:lnTo>
                      <a:lnTo>
                        <a:pt x="2730" y="1356"/>
                      </a:lnTo>
                      <a:lnTo>
                        <a:pt x="2746" y="1351"/>
                      </a:lnTo>
                      <a:lnTo>
                        <a:pt x="2764" y="1348"/>
                      </a:lnTo>
                      <a:lnTo>
                        <a:pt x="2985" y="1348"/>
                      </a:lnTo>
                      <a:lnTo>
                        <a:pt x="2962" y="1260"/>
                      </a:lnTo>
                      <a:lnTo>
                        <a:pt x="2932" y="1174"/>
                      </a:lnTo>
                      <a:lnTo>
                        <a:pt x="2897" y="1091"/>
                      </a:lnTo>
                      <a:lnTo>
                        <a:pt x="2857" y="1010"/>
                      </a:lnTo>
                      <a:lnTo>
                        <a:pt x="2811" y="932"/>
                      </a:lnTo>
                      <a:lnTo>
                        <a:pt x="2760" y="858"/>
                      </a:lnTo>
                      <a:lnTo>
                        <a:pt x="2705" y="787"/>
                      </a:lnTo>
                      <a:lnTo>
                        <a:pt x="2646" y="720"/>
                      </a:lnTo>
                      <a:lnTo>
                        <a:pt x="2582" y="658"/>
                      </a:lnTo>
                      <a:lnTo>
                        <a:pt x="2514" y="599"/>
                      </a:lnTo>
                      <a:lnTo>
                        <a:pt x="2442" y="545"/>
                      </a:lnTo>
                      <a:lnTo>
                        <a:pt x="2366" y="496"/>
                      </a:lnTo>
                      <a:lnTo>
                        <a:pt x="2288" y="452"/>
                      </a:lnTo>
                      <a:lnTo>
                        <a:pt x="2206" y="413"/>
                      </a:lnTo>
                      <a:lnTo>
                        <a:pt x="2121" y="379"/>
                      </a:lnTo>
                      <a:lnTo>
                        <a:pt x="2034" y="351"/>
                      </a:lnTo>
                      <a:lnTo>
                        <a:pt x="1944" y="329"/>
                      </a:lnTo>
                      <a:lnTo>
                        <a:pt x="1851" y="312"/>
                      </a:lnTo>
                      <a:lnTo>
                        <a:pt x="1757" y="303"/>
                      </a:lnTo>
                      <a:lnTo>
                        <a:pt x="1661" y="299"/>
                      </a:lnTo>
                      <a:lnTo>
                        <a:pt x="1564" y="303"/>
                      </a:lnTo>
                      <a:lnTo>
                        <a:pt x="1469" y="312"/>
                      </a:lnTo>
                      <a:lnTo>
                        <a:pt x="1376" y="329"/>
                      </a:lnTo>
                      <a:lnTo>
                        <a:pt x="1286" y="352"/>
                      </a:lnTo>
                      <a:lnTo>
                        <a:pt x="1197" y="380"/>
                      </a:lnTo>
                      <a:lnTo>
                        <a:pt x="1112" y="415"/>
                      </a:lnTo>
                      <a:lnTo>
                        <a:pt x="1029" y="455"/>
                      </a:lnTo>
                      <a:lnTo>
                        <a:pt x="950" y="499"/>
                      </a:lnTo>
                      <a:lnTo>
                        <a:pt x="874" y="550"/>
                      </a:lnTo>
                      <a:lnTo>
                        <a:pt x="801" y="604"/>
                      </a:lnTo>
                      <a:lnTo>
                        <a:pt x="733" y="663"/>
                      </a:lnTo>
                      <a:lnTo>
                        <a:pt x="669" y="728"/>
                      </a:lnTo>
                      <a:lnTo>
                        <a:pt x="609" y="795"/>
                      </a:lnTo>
                      <a:lnTo>
                        <a:pt x="554" y="867"/>
                      </a:lnTo>
                      <a:lnTo>
                        <a:pt x="504" y="942"/>
                      </a:lnTo>
                      <a:lnTo>
                        <a:pt x="458" y="1021"/>
                      </a:lnTo>
                      <a:lnTo>
                        <a:pt x="418" y="1103"/>
                      </a:lnTo>
                      <a:lnTo>
                        <a:pt x="384" y="1188"/>
                      </a:lnTo>
                      <a:lnTo>
                        <a:pt x="354" y="1275"/>
                      </a:lnTo>
                      <a:lnTo>
                        <a:pt x="332" y="1366"/>
                      </a:lnTo>
                      <a:lnTo>
                        <a:pt x="316" y="1458"/>
                      </a:lnTo>
                      <a:lnTo>
                        <a:pt x="306" y="1553"/>
                      </a:lnTo>
                      <a:lnTo>
                        <a:pt x="302" y="1649"/>
                      </a:lnTo>
                      <a:lnTo>
                        <a:pt x="306" y="1745"/>
                      </a:lnTo>
                      <a:lnTo>
                        <a:pt x="316" y="1839"/>
                      </a:lnTo>
                      <a:lnTo>
                        <a:pt x="332" y="1932"/>
                      </a:lnTo>
                      <a:lnTo>
                        <a:pt x="354" y="2022"/>
                      </a:lnTo>
                      <a:lnTo>
                        <a:pt x="384" y="2110"/>
                      </a:lnTo>
                      <a:lnTo>
                        <a:pt x="418" y="2194"/>
                      </a:lnTo>
                      <a:lnTo>
                        <a:pt x="458" y="2276"/>
                      </a:lnTo>
                      <a:lnTo>
                        <a:pt x="504" y="2355"/>
                      </a:lnTo>
                      <a:lnTo>
                        <a:pt x="554" y="2430"/>
                      </a:lnTo>
                      <a:lnTo>
                        <a:pt x="609" y="2502"/>
                      </a:lnTo>
                      <a:lnTo>
                        <a:pt x="669" y="2570"/>
                      </a:lnTo>
                      <a:lnTo>
                        <a:pt x="733" y="2635"/>
                      </a:lnTo>
                      <a:lnTo>
                        <a:pt x="801" y="2694"/>
                      </a:lnTo>
                      <a:lnTo>
                        <a:pt x="874" y="2748"/>
                      </a:lnTo>
                      <a:lnTo>
                        <a:pt x="950" y="2799"/>
                      </a:lnTo>
                      <a:lnTo>
                        <a:pt x="1029" y="2843"/>
                      </a:lnTo>
                      <a:lnTo>
                        <a:pt x="1112" y="2883"/>
                      </a:lnTo>
                      <a:lnTo>
                        <a:pt x="1197" y="2918"/>
                      </a:lnTo>
                      <a:lnTo>
                        <a:pt x="1286" y="2946"/>
                      </a:lnTo>
                      <a:lnTo>
                        <a:pt x="1376" y="2969"/>
                      </a:lnTo>
                      <a:lnTo>
                        <a:pt x="1469" y="2985"/>
                      </a:lnTo>
                      <a:lnTo>
                        <a:pt x="1564" y="2995"/>
                      </a:lnTo>
                      <a:lnTo>
                        <a:pt x="1661" y="2999"/>
                      </a:lnTo>
                      <a:lnTo>
                        <a:pt x="1751" y="2995"/>
                      </a:lnTo>
                      <a:lnTo>
                        <a:pt x="1840" y="2986"/>
                      </a:lnTo>
                      <a:lnTo>
                        <a:pt x="1928" y="2972"/>
                      </a:lnTo>
                      <a:lnTo>
                        <a:pt x="2015" y="2952"/>
                      </a:lnTo>
                      <a:lnTo>
                        <a:pt x="2100" y="2925"/>
                      </a:lnTo>
                      <a:lnTo>
                        <a:pt x="2183" y="2895"/>
                      </a:lnTo>
                      <a:lnTo>
                        <a:pt x="2263" y="2859"/>
                      </a:lnTo>
                      <a:lnTo>
                        <a:pt x="2340" y="2817"/>
                      </a:lnTo>
                      <a:lnTo>
                        <a:pt x="2415" y="2771"/>
                      </a:lnTo>
                      <a:lnTo>
                        <a:pt x="2487" y="2720"/>
                      </a:lnTo>
                      <a:lnTo>
                        <a:pt x="2556" y="2664"/>
                      </a:lnTo>
                      <a:lnTo>
                        <a:pt x="2621" y="2605"/>
                      </a:lnTo>
                      <a:lnTo>
                        <a:pt x="2681" y="2541"/>
                      </a:lnTo>
                      <a:lnTo>
                        <a:pt x="2738" y="2472"/>
                      </a:lnTo>
                      <a:lnTo>
                        <a:pt x="2791" y="2400"/>
                      </a:lnTo>
                      <a:lnTo>
                        <a:pt x="2838" y="2324"/>
                      </a:lnTo>
                      <a:lnTo>
                        <a:pt x="2854" y="2301"/>
                      </a:lnTo>
                      <a:lnTo>
                        <a:pt x="2873" y="2283"/>
                      </a:lnTo>
                      <a:lnTo>
                        <a:pt x="2895" y="2269"/>
                      </a:lnTo>
                      <a:lnTo>
                        <a:pt x="2918" y="2258"/>
                      </a:lnTo>
                      <a:lnTo>
                        <a:pt x="2943" y="2251"/>
                      </a:lnTo>
                      <a:lnTo>
                        <a:pt x="2968" y="2249"/>
                      </a:lnTo>
                      <a:lnTo>
                        <a:pt x="2995" y="2251"/>
                      </a:lnTo>
                      <a:lnTo>
                        <a:pt x="3020" y="2258"/>
                      </a:lnTo>
                      <a:lnTo>
                        <a:pt x="3044" y="2269"/>
                      </a:lnTo>
                      <a:lnTo>
                        <a:pt x="3067" y="2285"/>
                      </a:lnTo>
                      <a:lnTo>
                        <a:pt x="3086" y="2304"/>
                      </a:lnTo>
                      <a:lnTo>
                        <a:pt x="3100" y="2324"/>
                      </a:lnTo>
                      <a:lnTo>
                        <a:pt x="3111" y="2348"/>
                      </a:lnTo>
                      <a:lnTo>
                        <a:pt x="3118" y="2372"/>
                      </a:lnTo>
                      <a:lnTo>
                        <a:pt x="3120" y="2399"/>
                      </a:lnTo>
                      <a:lnTo>
                        <a:pt x="3118" y="2424"/>
                      </a:lnTo>
                      <a:lnTo>
                        <a:pt x="3111" y="2450"/>
                      </a:lnTo>
                      <a:lnTo>
                        <a:pt x="3100" y="2474"/>
                      </a:lnTo>
                      <a:lnTo>
                        <a:pt x="3049" y="2557"/>
                      </a:lnTo>
                      <a:lnTo>
                        <a:pt x="2993" y="2636"/>
                      </a:lnTo>
                      <a:lnTo>
                        <a:pt x="2932" y="2711"/>
                      </a:lnTo>
                      <a:lnTo>
                        <a:pt x="2867" y="2783"/>
                      </a:lnTo>
                      <a:lnTo>
                        <a:pt x="2799" y="2851"/>
                      </a:lnTo>
                      <a:lnTo>
                        <a:pt x="2726" y="2913"/>
                      </a:lnTo>
                      <a:lnTo>
                        <a:pt x="2651" y="2972"/>
                      </a:lnTo>
                      <a:lnTo>
                        <a:pt x="2572" y="3027"/>
                      </a:lnTo>
                      <a:lnTo>
                        <a:pt x="2491" y="3077"/>
                      </a:lnTo>
                      <a:lnTo>
                        <a:pt x="2407" y="3122"/>
                      </a:lnTo>
                      <a:lnTo>
                        <a:pt x="2320" y="3162"/>
                      </a:lnTo>
                      <a:lnTo>
                        <a:pt x="2231" y="3197"/>
                      </a:lnTo>
                      <a:lnTo>
                        <a:pt x="2140" y="3228"/>
                      </a:lnTo>
                      <a:lnTo>
                        <a:pt x="2047" y="3253"/>
                      </a:lnTo>
                      <a:lnTo>
                        <a:pt x="1952" y="3273"/>
                      </a:lnTo>
                      <a:lnTo>
                        <a:pt x="1857" y="3287"/>
                      </a:lnTo>
                      <a:lnTo>
                        <a:pt x="1759" y="3296"/>
                      </a:lnTo>
                      <a:lnTo>
                        <a:pt x="1661" y="3298"/>
                      </a:lnTo>
                      <a:lnTo>
                        <a:pt x="1552" y="3295"/>
                      </a:lnTo>
                      <a:lnTo>
                        <a:pt x="1445" y="3285"/>
                      </a:lnTo>
                      <a:lnTo>
                        <a:pt x="1339" y="3267"/>
                      </a:lnTo>
                      <a:lnTo>
                        <a:pt x="1237" y="3244"/>
                      </a:lnTo>
                      <a:lnTo>
                        <a:pt x="1137" y="3214"/>
                      </a:lnTo>
                      <a:lnTo>
                        <a:pt x="1039" y="3179"/>
                      </a:lnTo>
                      <a:lnTo>
                        <a:pt x="944" y="3137"/>
                      </a:lnTo>
                      <a:lnTo>
                        <a:pt x="853" y="3089"/>
                      </a:lnTo>
                      <a:lnTo>
                        <a:pt x="765" y="3037"/>
                      </a:lnTo>
                      <a:lnTo>
                        <a:pt x="681" y="2980"/>
                      </a:lnTo>
                      <a:lnTo>
                        <a:pt x="600" y="2918"/>
                      </a:lnTo>
                      <a:lnTo>
                        <a:pt x="524" y="2850"/>
                      </a:lnTo>
                      <a:lnTo>
                        <a:pt x="451" y="2778"/>
                      </a:lnTo>
                      <a:lnTo>
                        <a:pt x="384" y="2702"/>
                      </a:lnTo>
                      <a:lnTo>
                        <a:pt x="321" y="2623"/>
                      </a:lnTo>
                      <a:lnTo>
                        <a:pt x="263" y="2538"/>
                      </a:lnTo>
                      <a:lnTo>
                        <a:pt x="210" y="2451"/>
                      </a:lnTo>
                      <a:lnTo>
                        <a:pt x="163" y="2360"/>
                      </a:lnTo>
                      <a:lnTo>
                        <a:pt x="121" y="2266"/>
                      </a:lnTo>
                      <a:lnTo>
                        <a:pt x="85" y="2169"/>
                      </a:lnTo>
                      <a:lnTo>
                        <a:pt x="55" y="2070"/>
                      </a:lnTo>
                      <a:lnTo>
                        <a:pt x="31" y="1968"/>
                      </a:lnTo>
                      <a:lnTo>
                        <a:pt x="14" y="1863"/>
                      </a:lnTo>
                      <a:lnTo>
                        <a:pt x="3" y="1757"/>
                      </a:lnTo>
                      <a:lnTo>
                        <a:pt x="0" y="1649"/>
                      </a:lnTo>
                      <a:lnTo>
                        <a:pt x="3" y="1541"/>
                      </a:lnTo>
                      <a:lnTo>
                        <a:pt x="14" y="1434"/>
                      </a:lnTo>
                      <a:lnTo>
                        <a:pt x="31" y="1330"/>
                      </a:lnTo>
                      <a:lnTo>
                        <a:pt x="55" y="1227"/>
                      </a:lnTo>
                      <a:lnTo>
                        <a:pt x="85" y="1128"/>
                      </a:lnTo>
                      <a:lnTo>
                        <a:pt x="121" y="1032"/>
                      </a:lnTo>
                      <a:lnTo>
                        <a:pt x="163" y="938"/>
                      </a:lnTo>
                      <a:lnTo>
                        <a:pt x="210" y="847"/>
                      </a:lnTo>
                      <a:lnTo>
                        <a:pt x="263" y="759"/>
                      </a:lnTo>
                      <a:lnTo>
                        <a:pt x="321" y="675"/>
                      </a:lnTo>
                      <a:lnTo>
                        <a:pt x="384" y="596"/>
                      </a:lnTo>
                      <a:lnTo>
                        <a:pt x="451" y="519"/>
                      </a:lnTo>
                      <a:lnTo>
                        <a:pt x="524" y="448"/>
                      </a:lnTo>
                      <a:lnTo>
                        <a:pt x="600" y="380"/>
                      </a:lnTo>
                      <a:lnTo>
                        <a:pt x="681" y="318"/>
                      </a:lnTo>
                      <a:lnTo>
                        <a:pt x="765" y="260"/>
                      </a:lnTo>
                      <a:lnTo>
                        <a:pt x="853" y="208"/>
                      </a:lnTo>
                      <a:lnTo>
                        <a:pt x="944" y="161"/>
                      </a:lnTo>
                      <a:lnTo>
                        <a:pt x="1039" y="119"/>
                      </a:lnTo>
                      <a:lnTo>
                        <a:pt x="1137" y="84"/>
                      </a:lnTo>
                      <a:lnTo>
                        <a:pt x="1237" y="53"/>
                      </a:lnTo>
                      <a:lnTo>
                        <a:pt x="1339" y="31"/>
                      </a:lnTo>
                      <a:lnTo>
                        <a:pt x="1445" y="13"/>
                      </a:lnTo>
                      <a:lnTo>
                        <a:pt x="1552" y="3"/>
                      </a:lnTo>
                      <a:lnTo>
                        <a:pt x="166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58" name="Freeform 51"/>
                <p:cNvSpPr>
                  <a:spLocks noEditPoints="1"/>
                </p:cNvSpPr>
                <p:nvPr/>
              </p:nvSpPr>
              <p:spPr bwMode="auto">
                <a:xfrm>
                  <a:off x="5228" y="2727"/>
                  <a:ext cx="141" cy="229"/>
                </a:xfrm>
                <a:custGeom>
                  <a:avLst/>
                  <a:gdLst>
                    <a:gd name="T0" fmla="*/ 239 w 1128"/>
                    <a:gd name="T1" fmla="*/ 1165 h 1832"/>
                    <a:gd name="T2" fmla="*/ 193 w 1128"/>
                    <a:gd name="T3" fmla="*/ 1187 h 1832"/>
                    <a:gd name="T4" fmla="*/ 163 w 1128"/>
                    <a:gd name="T5" fmla="*/ 1225 h 1832"/>
                    <a:gd name="T6" fmla="*/ 150 w 1128"/>
                    <a:gd name="T7" fmla="*/ 1274 h 1832"/>
                    <a:gd name="T8" fmla="*/ 163 w 1128"/>
                    <a:gd name="T9" fmla="*/ 1323 h 1832"/>
                    <a:gd name="T10" fmla="*/ 193 w 1128"/>
                    <a:gd name="T11" fmla="*/ 1361 h 1832"/>
                    <a:gd name="T12" fmla="*/ 239 w 1128"/>
                    <a:gd name="T13" fmla="*/ 1383 h 1832"/>
                    <a:gd name="T14" fmla="*/ 290 w 1128"/>
                    <a:gd name="T15" fmla="*/ 1383 h 1832"/>
                    <a:gd name="T16" fmla="*/ 335 w 1128"/>
                    <a:gd name="T17" fmla="*/ 1361 h 1832"/>
                    <a:gd name="T18" fmla="*/ 366 w 1128"/>
                    <a:gd name="T19" fmla="*/ 1323 h 1832"/>
                    <a:gd name="T20" fmla="*/ 377 w 1128"/>
                    <a:gd name="T21" fmla="*/ 1274 h 1832"/>
                    <a:gd name="T22" fmla="*/ 366 w 1128"/>
                    <a:gd name="T23" fmla="*/ 1225 h 1832"/>
                    <a:gd name="T24" fmla="*/ 335 w 1128"/>
                    <a:gd name="T25" fmla="*/ 1187 h 1832"/>
                    <a:gd name="T26" fmla="*/ 290 w 1128"/>
                    <a:gd name="T27" fmla="*/ 1165 h 1832"/>
                    <a:gd name="T28" fmla="*/ 264 w 1128"/>
                    <a:gd name="T29" fmla="*/ 0 h 1832"/>
                    <a:gd name="T30" fmla="*/ 323 w 1128"/>
                    <a:gd name="T31" fmla="*/ 11 h 1832"/>
                    <a:gd name="T32" fmla="*/ 371 w 1128"/>
                    <a:gd name="T33" fmla="*/ 43 h 1832"/>
                    <a:gd name="T34" fmla="*/ 404 w 1128"/>
                    <a:gd name="T35" fmla="*/ 92 h 1832"/>
                    <a:gd name="T36" fmla="*/ 416 w 1128"/>
                    <a:gd name="T37" fmla="*/ 149 h 1832"/>
                    <a:gd name="T38" fmla="*/ 444 w 1128"/>
                    <a:gd name="T39" fmla="*/ 1083 h 1832"/>
                    <a:gd name="T40" fmla="*/ 492 w 1128"/>
                    <a:gd name="T41" fmla="*/ 1142 h 1832"/>
                    <a:gd name="T42" fmla="*/ 520 w 1128"/>
                    <a:gd name="T43" fmla="*/ 1213 h 1832"/>
                    <a:gd name="T44" fmla="*/ 1052 w 1128"/>
                    <a:gd name="T45" fmla="*/ 1553 h 1832"/>
                    <a:gd name="T46" fmla="*/ 1093 w 1128"/>
                    <a:gd name="T47" fmla="*/ 1586 h 1832"/>
                    <a:gd name="T48" fmla="*/ 1119 w 1128"/>
                    <a:gd name="T49" fmla="*/ 1631 h 1832"/>
                    <a:gd name="T50" fmla="*/ 1128 w 1128"/>
                    <a:gd name="T51" fmla="*/ 1682 h 1832"/>
                    <a:gd name="T52" fmla="*/ 1119 w 1128"/>
                    <a:gd name="T53" fmla="*/ 1733 h 1832"/>
                    <a:gd name="T54" fmla="*/ 1091 w 1128"/>
                    <a:gd name="T55" fmla="*/ 1780 h 1832"/>
                    <a:gd name="T56" fmla="*/ 1051 w 1128"/>
                    <a:gd name="T57" fmla="*/ 1813 h 1832"/>
                    <a:gd name="T58" fmla="*/ 1002 w 1128"/>
                    <a:gd name="T59" fmla="*/ 1830 h 1832"/>
                    <a:gd name="T60" fmla="*/ 951 w 1128"/>
                    <a:gd name="T61" fmla="*/ 1830 h 1832"/>
                    <a:gd name="T62" fmla="*/ 901 w 1128"/>
                    <a:gd name="T63" fmla="*/ 1812 h 1832"/>
                    <a:gd name="T64" fmla="*/ 341 w 1128"/>
                    <a:gd name="T65" fmla="*/ 1524 h 1832"/>
                    <a:gd name="T66" fmla="*/ 265 w 1128"/>
                    <a:gd name="T67" fmla="*/ 1536 h 1832"/>
                    <a:gd name="T68" fmla="*/ 181 w 1128"/>
                    <a:gd name="T69" fmla="*/ 1523 h 1832"/>
                    <a:gd name="T70" fmla="*/ 109 w 1128"/>
                    <a:gd name="T71" fmla="*/ 1486 h 1832"/>
                    <a:gd name="T72" fmla="*/ 51 w 1128"/>
                    <a:gd name="T73" fmla="*/ 1429 h 1832"/>
                    <a:gd name="T74" fmla="*/ 14 w 1128"/>
                    <a:gd name="T75" fmla="*/ 1357 h 1832"/>
                    <a:gd name="T76" fmla="*/ 0 w 1128"/>
                    <a:gd name="T77" fmla="*/ 1274 h 1832"/>
                    <a:gd name="T78" fmla="*/ 11 w 1128"/>
                    <a:gd name="T79" fmla="*/ 1201 h 1832"/>
                    <a:gd name="T80" fmla="*/ 40 w 1128"/>
                    <a:gd name="T81" fmla="*/ 1135 h 1832"/>
                    <a:gd name="T82" fmla="*/ 86 w 1128"/>
                    <a:gd name="T83" fmla="*/ 1082 h 1832"/>
                    <a:gd name="T84" fmla="*/ 113 w 1128"/>
                    <a:gd name="T85" fmla="*/ 149 h 1832"/>
                    <a:gd name="T86" fmla="*/ 125 w 1128"/>
                    <a:gd name="T87" fmla="*/ 90 h 1832"/>
                    <a:gd name="T88" fmla="*/ 157 w 1128"/>
                    <a:gd name="T89" fmla="*/ 43 h 1832"/>
                    <a:gd name="T90" fmla="*/ 205 w 1128"/>
                    <a:gd name="T91" fmla="*/ 11 h 1832"/>
                    <a:gd name="T92" fmla="*/ 264 w 1128"/>
                    <a:gd name="T93" fmla="*/ 0 h 1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1128" h="1832">
                      <a:moveTo>
                        <a:pt x="264" y="1161"/>
                      </a:moveTo>
                      <a:lnTo>
                        <a:pt x="239" y="1165"/>
                      </a:lnTo>
                      <a:lnTo>
                        <a:pt x="214" y="1173"/>
                      </a:lnTo>
                      <a:lnTo>
                        <a:pt x="193" y="1187"/>
                      </a:lnTo>
                      <a:lnTo>
                        <a:pt x="176" y="1204"/>
                      </a:lnTo>
                      <a:lnTo>
                        <a:pt x="163" y="1225"/>
                      </a:lnTo>
                      <a:lnTo>
                        <a:pt x="154" y="1248"/>
                      </a:lnTo>
                      <a:lnTo>
                        <a:pt x="150" y="1274"/>
                      </a:lnTo>
                      <a:lnTo>
                        <a:pt x="154" y="1299"/>
                      </a:lnTo>
                      <a:lnTo>
                        <a:pt x="163" y="1323"/>
                      </a:lnTo>
                      <a:lnTo>
                        <a:pt x="176" y="1344"/>
                      </a:lnTo>
                      <a:lnTo>
                        <a:pt x="193" y="1361"/>
                      </a:lnTo>
                      <a:lnTo>
                        <a:pt x="214" y="1376"/>
                      </a:lnTo>
                      <a:lnTo>
                        <a:pt x="239" y="1383"/>
                      </a:lnTo>
                      <a:lnTo>
                        <a:pt x="264" y="1386"/>
                      </a:lnTo>
                      <a:lnTo>
                        <a:pt x="290" y="1383"/>
                      </a:lnTo>
                      <a:lnTo>
                        <a:pt x="314" y="1376"/>
                      </a:lnTo>
                      <a:lnTo>
                        <a:pt x="335" y="1361"/>
                      </a:lnTo>
                      <a:lnTo>
                        <a:pt x="353" y="1344"/>
                      </a:lnTo>
                      <a:lnTo>
                        <a:pt x="366" y="1323"/>
                      </a:lnTo>
                      <a:lnTo>
                        <a:pt x="375" y="1299"/>
                      </a:lnTo>
                      <a:lnTo>
                        <a:pt x="377" y="1274"/>
                      </a:lnTo>
                      <a:lnTo>
                        <a:pt x="375" y="1248"/>
                      </a:lnTo>
                      <a:lnTo>
                        <a:pt x="366" y="1225"/>
                      </a:lnTo>
                      <a:lnTo>
                        <a:pt x="353" y="1204"/>
                      </a:lnTo>
                      <a:lnTo>
                        <a:pt x="335" y="1187"/>
                      </a:lnTo>
                      <a:lnTo>
                        <a:pt x="314" y="1173"/>
                      </a:lnTo>
                      <a:lnTo>
                        <a:pt x="290" y="1165"/>
                      </a:lnTo>
                      <a:lnTo>
                        <a:pt x="264" y="1161"/>
                      </a:lnTo>
                      <a:close/>
                      <a:moveTo>
                        <a:pt x="264" y="0"/>
                      </a:moveTo>
                      <a:lnTo>
                        <a:pt x="295" y="2"/>
                      </a:lnTo>
                      <a:lnTo>
                        <a:pt x="323" y="11"/>
                      </a:lnTo>
                      <a:lnTo>
                        <a:pt x="349" y="25"/>
                      </a:lnTo>
                      <a:lnTo>
                        <a:pt x="371" y="43"/>
                      </a:lnTo>
                      <a:lnTo>
                        <a:pt x="389" y="65"/>
                      </a:lnTo>
                      <a:lnTo>
                        <a:pt x="404" y="92"/>
                      </a:lnTo>
                      <a:lnTo>
                        <a:pt x="412" y="119"/>
                      </a:lnTo>
                      <a:lnTo>
                        <a:pt x="416" y="149"/>
                      </a:lnTo>
                      <a:lnTo>
                        <a:pt x="416" y="1059"/>
                      </a:lnTo>
                      <a:lnTo>
                        <a:pt x="444" y="1083"/>
                      </a:lnTo>
                      <a:lnTo>
                        <a:pt x="470" y="1110"/>
                      </a:lnTo>
                      <a:lnTo>
                        <a:pt x="492" y="1142"/>
                      </a:lnTo>
                      <a:lnTo>
                        <a:pt x="508" y="1176"/>
                      </a:lnTo>
                      <a:lnTo>
                        <a:pt x="520" y="1213"/>
                      </a:lnTo>
                      <a:lnTo>
                        <a:pt x="526" y="1251"/>
                      </a:lnTo>
                      <a:lnTo>
                        <a:pt x="1052" y="1553"/>
                      </a:lnTo>
                      <a:lnTo>
                        <a:pt x="1075" y="1568"/>
                      </a:lnTo>
                      <a:lnTo>
                        <a:pt x="1093" y="1586"/>
                      </a:lnTo>
                      <a:lnTo>
                        <a:pt x="1108" y="1608"/>
                      </a:lnTo>
                      <a:lnTo>
                        <a:pt x="1119" y="1631"/>
                      </a:lnTo>
                      <a:lnTo>
                        <a:pt x="1126" y="1656"/>
                      </a:lnTo>
                      <a:lnTo>
                        <a:pt x="1128" y="1682"/>
                      </a:lnTo>
                      <a:lnTo>
                        <a:pt x="1126" y="1708"/>
                      </a:lnTo>
                      <a:lnTo>
                        <a:pt x="1119" y="1733"/>
                      </a:lnTo>
                      <a:lnTo>
                        <a:pt x="1108" y="1757"/>
                      </a:lnTo>
                      <a:lnTo>
                        <a:pt x="1091" y="1780"/>
                      </a:lnTo>
                      <a:lnTo>
                        <a:pt x="1073" y="1798"/>
                      </a:lnTo>
                      <a:lnTo>
                        <a:pt x="1051" y="1813"/>
                      </a:lnTo>
                      <a:lnTo>
                        <a:pt x="1028" y="1824"/>
                      </a:lnTo>
                      <a:lnTo>
                        <a:pt x="1002" y="1830"/>
                      </a:lnTo>
                      <a:lnTo>
                        <a:pt x="976" y="1832"/>
                      </a:lnTo>
                      <a:lnTo>
                        <a:pt x="951" y="1830"/>
                      </a:lnTo>
                      <a:lnTo>
                        <a:pt x="925" y="1824"/>
                      </a:lnTo>
                      <a:lnTo>
                        <a:pt x="901" y="1812"/>
                      </a:lnTo>
                      <a:lnTo>
                        <a:pt x="376" y="1511"/>
                      </a:lnTo>
                      <a:lnTo>
                        <a:pt x="341" y="1524"/>
                      </a:lnTo>
                      <a:lnTo>
                        <a:pt x="303" y="1533"/>
                      </a:lnTo>
                      <a:lnTo>
                        <a:pt x="265" y="1536"/>
                      </a:lnTo>
                      <a:lnTo>
                        <a:pt x="222" y="1533"/>
                      </a:lnTo>
                      <a:lnTo>
                        <a:pt x="181" y="1523"/>
                      </a:lnTo>
                      <a:lnTo>
                        <a:pt x="143" y="1507"/>
                      </a:lnTo>
                      <a:lnTo>
                        <a:pt x="109" y="1486"/>
                      </a:lnTo>
                      <a:lnTo>
                        <a:pt x="78" y="1460"/>
                      </a:lnTo>
                      <a:lnTo>
                        <a:pt x="51" y="1429"/>
                      </a:lnTo>
                      <a:lnTo>
                        <a:pt x="29" y="1394"/>
                      </a:lnTo>
                      <a:lnTo>
                        <a:pt x="14" y="1357"/>
                      </a:lnTo>
                      <a:lnTo>
                        <a:pt x="4" y="1317"/>
                      </a:lnTo>
                      <a:lnTo>
                        <a:pt x="0" y="1274"/>
                      </a:lnTo>
                      <a:lnTo>
                        <a:pt x="3" y="1237"/>
                      </a:lnTo>
                      <a:lnTo>
                        <a:pt x="11" y="1201"/>
                      </a:lnTo>
                      <a:lnTo>
                        <a:pt x="23" y="1167"/>
                      </a:lnTo>
                      <a:lnTo>
                        <a:pt x="40" y="1135"/>
                      </a:lnTo>
                      <a:lnTo>
                        <a:pt x="61" y="1107"/>
                      </a:lnTo>
                      <a:lnTo>
                        <a:pt x="86" y="1082"/>
                      </a:lnTo>
                      <a:lnTo>
                        <a:pt x="113" y="1059"/>
                      </a:lnTo>
                      <a:lnTo>
                        <a:pt x="113" y="149"/>
                      </a:lnTo>
                      <a:lnTo>
                        <a:pt x="116" y="119"/>
                      </a:lnTo>
                      <a:lnTo>
                        <a:pt x="125" y="90"/>
                      </a:lnTo>
                      <a:lnTo>
                        <a:pt x="139" y="65"/>
                      </a:lnTo>
                      <a:lnTo>
                        <a:pt x="157" y="43"/>
                      </a:lnTo>
                      <a:lnTo>
                        <a:pt x="180" y="25"/>
                      </a:lnTo>
                      <a:lnTo>
                        <a:pt x="205" y="11"/>
                      </a:lnTo>
                      <a:lnTo>
                        <a:pt x="234" y="2"/>
                      </a:lnTo>
                      <a:lnTo>
                        <a:pt x="26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sp>
            <p:nvSpPr>
              <p:cNvPr id="63" name="Donut 62"/>
              <p:cNvSpPr/>
              <p:nvPr/>
            </p:nvSpPr>
            <p:spPr>
              <a:xfrm>
                <a:off x="7787488" y="3984635"/>
                <a:ext cx="1181100" cy="1181100"/>
              </a:xfrm>
              <a:prstGeom prst="donut">
                <a:avLst>
                  <a:gd name="adj" fmla="val 552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8" name="Rectangle 77"/>
            <p:cNvSpPr/>
            <p:nvPr/>
          </p:nvSpPr>
          <p:spPr>
            <a:xfrm>
              <a:off x="8456027" y="5340912"/>
              <a:ext cx="354937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Contoh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: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Menyundul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bola </a:t>
              </a:r>
            </a:p>
            <a:p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Sambil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melompat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ke</a:t>
              </a:r>
              <a:r>
                <a:rPr lang="en-US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eosansLight" panose="02000603020000020003" pitchFamily="2" charset="0"/>
                </a:rPr>
                <a:t>samping</a:t>
              </a:r>
              <a:endParaRPr lang="id-ID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1901822" y="599663"/>
            <a:ext cx="45608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B3733"/>
                </a:solidFill>
                <a:latin typeface="GeosansLight" panose="02000603020000020003" pitchFamily="2" charset="0"/>
              </a:rPr>
              <a:t>TEKNIK MENYUNDUL BOLA</a:t>
            </a:r>
            <a:endParaRPr lang="id-ID" sz="2800" dirty="0">
              <a:solidFill>
                <a:srgbClr val="0B3733"/>
              </a:solidFill>
              <a:latin typeface="GeosansLight" panose="02000603020000020003" pitchFamily="2" charset="0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4660658" y="940336"/>
            <a:ext cx="98533" cy="98533"/>
          </a:xfrm>
          <a:prstGeom prst="ellipse">
            <a:avLst/>
          </a:prstGeom>
          <a:solidFill>
            <a:srgbClr val="FD6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2" name="Oval 91"/>
          <p:cNvSpPr/>
          <p:nvPr/>
        </p:nvSpPr>
        <p:spPr>
          <a:xfrm>
            <a:off x="4788873" y="940336"/>
            <a:ext cx="98533" cy="98533"/>
          </a:xfrm>
          <a:prstGeom prst="ellipse">
            <a:avLst/>
          </a:prstGeom>
          <a:solidFill>
            <a:srgbClr val="FDC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3" name="Oval 92"/>
          <p:cNvSpPr/>
          <p:nvPr/>
        </p:nvSpPr>
        <p:spPr>
          <a:xfrm>
            <a:off x="4930114" y="940336"/>
            <a:ext cx="98533" cy="98533"/>
          </a:xfrm>
          <a:prstGeom prst="ellipse">
            <a:avLst/>
          </a:prstGeom>
          <a:solidFill>
            <a:srgbClr val="2DC4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4" name="Oval 93"/>
          <p:cNvSpPr/>
          <p:nvPr/>
        </p:nvSpPr>
        <p:spPr>
          <a:xfrm>
            <a:off x="5065631" y="940336"/>
            <a:ext cx="98533" cy="98533"/>
          </a:xfrm>
          <a:prstGeom prst="ellipse">
            <a:avLst/>
          </a:prstGeom>
          <a:solidFill>
            <a:srgbClr val="CE9A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66369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10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6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5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5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xit" presetSubtype="8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8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8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8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8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79" grpId="0"/>
      <p:bldP spid="79" grpId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99242095"/>
              </p:ext>
            </p:extLst>
          </p:nvPr>
        </p:nvGraphicFramePr>
        <p:xfrm>
          <a:off x="-223837" y="-200024"/>
          <a:ext cx="12639674" cy="725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9" name="TextBox 78"/>
          <p:cNvSpPr txBox="1"/>
          <p:nvPr/>
        </p:nvSpPr>
        <p:spPr>
          <a:xfrm>
            <a:off x="1901822" y="599663"/>
            <a:ext cx="843852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0B3733"/>
                </a:solidFill>
                <a:latin typeface="GeosansLight" panose="02000603020000020003" pitchFamily="2" charset="0"/>
              </a:rPr>
              <a:t>Teknik</a:t>
            </a:r>
            <a:r>
              <a:rPr lang="en-US" sz="2800" dirty="0" smtClean="0">
                <a:solidFill>
                  <a:srgbClr val="0B3733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rgbClr val="0B3733"/>
                </a:solidFill>
                <a:latin typeface="GeosansLight" panose="02000603020000020003" pitchFamily="2" charset="0"/>
              </a:rPr>
              <a:t>Merampas</a:t>
            </a:r>
            <a:r>
              <a:rPr lang="en-US" sz="2800" dirty="0" smtClean="0">
                <a:solidFill>
                  <a:srgbClr val="0B3733"/>
                </a:solidFill>
                <a:latin typeface="GeosansLight" panose="02000603020000020003" pitchFamily="2" charset="0"/>
              </a:rPr>
              <a:t> bola ( tackling)</a:t>
            </a:r>
          </a:p>
          <a:p>
            <a:r>
              <a:rPr lang="en-US" sz="2800" dirty="0" err="1" smtClean="0">
                <a:solidFill>
                  <a:srgbClr val="0B3733"/>
                </a:solidFill>
                <a:latin typeface="GeosansLight" panose="02000603020000020003" pitchFamily="2" charset="0"/>
              </a:rPr>
              <a:t>Banyak</a:t>
            </a:r>
            <a:r>
              <a:rPr lang="en-US" sz="2800" dirty="0" smtClean="0">
                <a:solidFill>
                  <a:srgbClr val="0B3733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rgbClr val="0B3733"/>
                </a:solidFill>
                <a:latin typeface="GeosansLight" panose="02000603020000020003" pitchFamily="2" charset="0"/>
              </a:rPr>
              <a:t>cara</a:t>
            </a:r>
            <a:r>
              <a:rPr lang="en-US" sz="2800" dirty="0" smtClean="0">
                <a:solidFill>
                  <a:srgbClr val="0B3733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rgbClr val="0B3733"/>
                </a:solidFill>
                <a:latin typeface="GeosansLight" panose="02000603020000020003" pitchFamily="2" charset="0"/>
              </a:rPr>
              <a:t>untuk</a:t>
            </a:r>
            <a:r>
              <a:rPr lang="en-US" sz="2800" dirty="0" smtClean="0">
                <a:solidFill>
                  <a:srgbClr val="0B3733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rgbClr val="0B3733"/>
                </a:solidFill>
                <a:latin typeface="GeosansLight" panose="02000603020000020003" pitchFamily="2" charset="0"/>
              </a:rPr>
              <a:t>merampas</a:t>
            </a:r>
            <a:r>
              <a:rPr lang="en-US" sz="2800" dirty="0" smtClean="0">
                <a:solidFill>
                  <a:srgbClr val="0B3733"/>
                </a:solidFill>
                <a:latin typeface="GeosansLight" panose="02000603020000020003" pitchFamily="2" charset="0"/>
              </a:rPr>
              <a:t> bola </a:t>
            </a:r>
            <a:r>
              <a:rPr lang="en-US" sz="2800" dirty="0" err="1" smtClean="0">
                <a:solidFill>
                  <a:srgbClr val="0B3733"/>
                </a:solidFill>
                <a:latin typeface="GeosansLight" panose="02000603020000020003" pitchFamily="2" charset="0"/>
              </a:rPr>
              <a:t>dari</a:t>
            </a:r>
            <a:r>
              <a:rPr lang="en-US" sz="2800" dirty="0" smtClean="0">
                <a:solidFill>
                  <a:srgbClr val="0B3733"/>
                </a:solidFill>
                <a:latin typeface="GeosansLight" panose="02000603020000020003" pitchFamily="2" charset="0"/>
              </a:rPr>
              <a:t> kaki </a:t>
            </a:r>
            <a:r>
              <a:rPr lang="en-US" sz="2800" dirty="0" err="1" smtClean="0">
                <a:solidFill>
                  <a:srgbClr val="0B3733"/>
                </a:solidFill>
                <a:latin typeface="GeosansLight" panose="02000603020000020003" pitchFamily="2" charset="0"/>
              </a:rPr>
              <a:t>lawan</a:t>
            </a:r>
            <a:r>
              <a:rPr lang="en-US" sz="2800" dirty="0" smtClean="0">
                <a:solidFill>
                  <a:srgbClr val="0B3733"/>
                </a:solidFill>
                <a:latin typeface="GeosansLight" panose="02000603020000020003" pitchFamily="2" charset="0"/>
              </a:rPr>
              <a:t>.</a:t>
            </a:r>
          </a:p>
          <a:p>
            <a:r>
              <a:rPr lang="en-US" sz="2800" dirty="0" err="1" smtClean="0">
                <a:solidFill>
                  <a:srgbClr val="0B3733"/>
                </a:solidFill>
                <a:latin typeface="GeosansLight" panose="02000603020000020003" pitchFamily="2" charset="0"/>
              </a:rPr>
              <a:t>Terdapat</a:t>
            </a:r>
            <a:r>
              <a:rPr lang="en-US" sz="2800" dirty="0" smtClean="0">
                <a:solidFill>
                  <a:srgbClr val="0B3733"/>
                </a:solidFill>
                <a:latin typeface="GeosansLight" panose="02000603020000020003" pitchFamily="2" charset="0"/>
              </a:rPr>
              <a:t> 3 </a:t>
            </a:r>
            <a:r>
              <a:rPr lang="en-US" sz="2800" dirty="0" err="1" smtClean="0">
                <a:solidFill>
                  <a:srgbClr val="0B3733"/>
                </a:solidFill>
                <a:latin typeface="GeosansLight" panose="02000603020000020003" pitchFamily="2" charset="0"/>
              </a:rPr>
              <a:t>cara</a:t>
            </a:r>
            <a:r>
              <a:rPr lang="en-US" sz="2800" dirty="0" smtClean="0">
                <a:solidFill>
                  <a:srgbClr val="0B3733"/>
                </a:solidFill>
                <a:latin typeface="GeosansLight" panose="02000603020000020003" pitchFamily="2" charset="0"/>
              </a:rPr>
              <a:t> yang paling </a:t>
            </a:r>
            <a:r>
              <a:rPr lang="en-US" sz="2800" dirty="0" err="1" smtClean="0">
                <a:solidFill>
                  <a:srgbClr val="0B3733"/>
                </a:solidFill>
                <a:latin typeface="GeosansLight" panose="02000603020000020003" pitchFamily="2" charset="0"/>
              </a:rPr>
              <a:t>umum</a:t>
            </a:r>
            <a:r>
              <a:rPr lang="en-US" sz="2800" dirty="0" smtClean="0">
                <a:solidFill>
                  <a:srgbClr val="0B3733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rgbClr val="0B3733"/>
                </a:solidFill>
                <a:latin typeface="GeosansLight" panose="02000603020000020003" pitchFamily="2" charset="0"/>
              </a:rPr>
              <a:t>digunakan</a:t>
            </a:r>
            <a:r>
              <a:rPr lang="en-US" sz="2800" dirty="0" smtClean="0">
                <a:solidFill>
                  <a:srgbClr val="0B3733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rgbClr val="0B3733"/>
                </a:solidFill>
                <a:latin typeface="GeosansLight" panose="02000603020000020003" pitchFamily="2" charset="0"/>
              </a:rPr>
              <a:t>yaitu</a:t>
            </a:r>
            <a:r>
              <a:rPr lang="en-US" sz="2800" dirty="0" smtClean="0">
                <a:solidFill>
                  <a:srgbClr val="0B3733"/>
                </a:solidFill>
                <a:latin typeface="GeosansLight" panose="02000603020000020003" pitchFamily="2" charset="0"/>
              </a:rPr>
              <a:t> :</a:t>
            </a:r>
            <a:endParaRPr lang="id-ID" sz="2800" dirty="0">
              <a:solidFill>
                <a:srgbClr val="0B3733"/>
              </a:solidFill>
              <a:latin typeface="GeosansLight" panose="02000603020000020003" pitchFamily="2" charset="0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3675577" y="909856"/>
            <a:ext cx="98533" cy="98533"/>
          </a:xfrm>
          <a:prstGeom prst="ellipse">
            <a:avLst/>
          </a:prstGeom>
          <a:solidFill>
            <a:srgbClr val="FD6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2" name="Oval 91"/>
          <p:cNvSpPr/>
          <p:nvPr/>
        </p:nvSpPr>
        <p:spPr>
          <a:xfrm>
            <a:off x="3803792" y="909856"/>
            <a:ext cx="98533" cy="98533"/>
          </a:xfrm>
          <a:prstGeom prst="ellipse">
            <a:avLst/>
          </a:prstGeom>
          <a:solidFill>
            <a:srgbClr val="FDC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3" name="Oval 92"/>
          <p:cNvSpPr/>
          <p:nvPr/>
        </p:nvSpPr>
        <p:spPr>
          <a:xfrm>
            <a:off x="3945033" y="909856"/>
            <a:ext cx="98533" cy="98533"/>
          </a:xfrm>
          <a:prstGeom prst="ellipse">
            <a:avLst/>
          </a:prstGeom>
          <a:solidFill>
            <a:srgbClr val="2DC4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4" name="Oval 93"/>
          <p:cNvSpPr/>
          <p:nvPr/>
        </p:nvSpPr>
        <p:spPr>
          <a:xfrm>
            <a:off x="4080550" y="909856"/>
            <a:ext cx="98533" cy="98533"/>
          </a:xfrm>
          <a:prstGeom prst="ellipse">
            <a:avLst/>
          </a:prstGeom>
          <a:solidFill>
            <a:srgbClr val="CE9A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4" name="TextBox 73"/>
          <p:cNvSpPr txBox="1"/>
          <p:nvPr/>
        </p:nvSpPr>
        <p:spPr>
          <a:xfrm>
            <a:off x="2364583" y="4631532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Dense" panose="02000000000000000000" pitchFamily="50" charset="0"/>
              </a:rPr>
              <a:t>1</a:t>
            </a:r>
            <a:endParaRPr lang="id-ID" spc="300" dirty="0">
              <a:solidFill>
                <a:schemeClr val="tx1">
                  <a:lumMod val="75000"/>
                  <a:lumOff val="25000"/>
                </a:schemeClr>
              </a:solidFill>
              <a:latin typeface="Dense" panose="02000000000000000000" pitchFamily="50" charset="0"/>
            </a:endParaRPr>
          </a:p>
        </p:txBody>
      </p:sp>
      <p:graphicFrame>
        <p:nvGraphicFramePr>
          <p:cNvPr id="80" name="Diagram 79"/>
          <p:cNvGraphicFramePr/>
          <p:nvPr>
            <p:extLst>
              <p:ext uri="{D42A27DB-BD31-4B8C-83A1-F6EECF244321}">
                <p14:modId xmlns:p14="http://schemas.microsoft.com/office/powerpoint/2010/main" val="4199539161"/>
              </p:ext>
            </p:extLst>
          </p:nvPr>
        </p:nvGraphicFramePr>
        <p:xfrm>
          <a:off x="1844672" y="2579649"/>
          <a:ext cx="1399235" cy="1431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1" name="TextBox 80"/>
          <p:cNvSpPr txBox="1"/>
          <p:nvPr/>
        </p:nvSpPr>
        <p:spPr>
          <a:xfrm>
            <a:off x="4780784" y="4631532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Dense" panose="02000000000000000000" pitchFamily="50" charset="0"/>
              </a:rPr>
              <a:t>2</a:t>
            </a:r>
            <a:endParaRPr lang="id-ID" spc="300" dirty="0">
              <a:solidFill>
                <a:schemeClr val="tx1">
                  <a:lumMod val="75000"/>
                  <a:lumOff val="25000"/>
                </a:schemeClr>
              </a:solidFill>
              <a:latin typeface="Dense" panose="02000000000000000000" pitchFamily="50" charset="0"/>
            </a:endParaRPr>
          </a:p>
        </p:txBody>
      </p:sp>
      <p:graphicFrame>
        <p:nvGraphicFramePr>
          <p:cNvPr id="82" name="Diagram 81"/>
          <p:cNvGraphicFramePr/>
          <p:nvPr>
            <p:extLst>
              <p:ext uri="{D42A27DB-BD31-4B8C-83A1-F6EECF244321}">
                <p14:modId xmlns:p14="http://schemas.microsoft.com/office/powerpoint/2010/main" val="2738765838"/>
              </p:ext>
            </p:extLst>
          </p:nvPr>
        </p:nvGraphicFramePr>
        <p:xfrm>
          <a:off x="4260870" y="2579649"/>
          <a:ext cx="1399235" cy="1431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83" name="TextBox 82"/>
          <p:cNvSpPr txBox="1"/>
          <p:nvPr/>
        </p:nvSpPr>
        <p:spPr>
          <a:xfrm>
            <a:off x="7181084" y="4631532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Dense" panose="02000000000000000000" pitchFamily="50" charset="0"/>
              </a:rPr>
              <a:t>3</a:t>
            </a:r>
            <a:endParaRPr lang="id-ID" spc="300" dirty="0">
              <a:solidFill>
                <a:schemeClr val="tx1">
                  <a:lumMod val="75000"/>
                  <a:lumOff val="25000"/>
                </a:schemeClr>
              </a:solidFill>
              <a:latin typeface="Dense" panose="02000000000000000000" pitchFamily="50" charset="0"/>
            </a:endParaRPr>
          </a:p>
        </p:txBody>
      </p:sp>
      <p:graphicFrame>
        <p:nvGraphicFramePr>
          <p:cNvPr id="84" name="Diagram 83"/>
          <p:cNvGraphicFramePr/>
          <p:nvPr>
            <p:extLst>
              <p:ext uri="{D42A27DB-BD31-4B8C-83A1-F6EECF244321}">
                <p14:modId xmlns:p14="http://schemas.microsoft.com/office/powerpoint/2010/main" val="3259474846"/>
              </p:ext>
            </p:extLst>
          </p:nvPr>
        </p:nvGraphicFramePr>
        <p:xfrm>
          <a:off x="6661170" y="2579649"/>
          <a:ext cx="1399235" cy="1431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97" name="TextBox 96"/>
          <p:cNvSpPr txBox="1"/>
          <p:nvPr/>
        </p:nvSpPr>
        <p:spPr>
          <a:xfrm>
            <a:off x="1447077" y="5216307"/>
            <a:ext cx="2197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Dengan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cara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berhadapan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tanpa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menjatuhkan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diri</a:t>
            </a:r>
            <a:endParaRPr lang="id-ID" sz="1600" dirty="0">
              <a:solidFill>
                <a:schemeClr val="tx1">
                  <a:lumMod val="75000"/>
                  <a:lumOff val="25000"/>
                </a:schemeClr>
              </a:solidFill>
              <a:latin typeface="GeosansLight" panose="02000603020000020003" pitchFamily="2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3863275" y="5216307"/>
            <a:ext cx="2197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Dengan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cara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meluncur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dengan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 kaki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bagian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dalam</a:t>
            </a:r>
            <a:endParaRPr lang="id-ID" sz="1600" dirty="0">
              <a:solidFill>
                <a:schemeClr val="tx1">
                  <a:lumMod val="75000"/>
                  <a:lumOff val="25000"/>
                </a:schemeClr>
              </a:solidFill>
              <a:latin typeface="GeosansLight" panose="02000603020000020003" pitchFamily="2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6263575" y="5216307"/>
            <a:ext cx="2197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Dengan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cara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meluncur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dengan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 kaki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bagian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luar</a:t>
            </a:r>
            <a:endParaRPr lang="id-ID" sz="1600" dirty="0">
              <a:solidFill>
                <a:schemeClr val="tx1">
                  <a:lumMod val="75000"/>
                  <a:lumOff val="25000"/>
                </a:schemeClr>
              </a:solidFill>
              <a:latin typeface="GeosansLight" panose="020006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145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10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6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25" decel="10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" accel="100000" fill="hold">
                                          <p:stCondLst>
                                            <p:cond delay="22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25" decel="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" accel="100000" fill="hold">
                                          <p:stCondLst>
                                            <p:cond delay="225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7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25" decel="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" accel="100000" fill="hold">
                                          <p:stCondLst>
                                            <p:cond delay="225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decel="10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2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xit" presetSubtype="8" fill="hold" grpId="1" nodeType="withEffect">
                                  <p:stCondLst>
                                    <p:cond delay="4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8" fill="hold" grpId="1" nodeType="withEffect">
                                  <p:stCondLst>
                                    <p:cond delay="47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" presetClass="exit" presetSubtype="8" fill="hold" grpId="1" nodeType="withEffect">
                                  <p:stCondLst>
                                    <p:cond delay="4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xit" presetSubtype="8" fill="hold" grpId="1" nodeType="withEffect">
                                  <p:stCondLst>
                                    <p:cond delay="47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8" fill="hold" grpId="1" nodeType="withEffect">
                                  <p:stCondLst>
                                    <p:cond delay="4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8" fill="hold" grpId="1" nodeType="withEffect">
                                  <p:stCondLst>
                                    <p:cond delay="47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8" fill="hold" grpId="1" nodeType="withEffect">
                                  <p:stCondLst>
                                    <p:cond delay="4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" presetClass="exit" presetSubtype="8" fill="hold" grpId="1" nodeType="withEffect">
                                  <p:stCondLst>
                                    <p:cond delay="4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" presetClass="exit" presetSubtype="8" fill="hold" grpId="1" nodeType="withEffect">
                                  <p:stCondLst>
                                    <p:cond delay="4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79" grpId="0"/>
      <p:bldP spid="91" grpId="0" animBg="1"/>
      <p:bldP spid="92" grpId="0" animBg="1"/>
      <p:bldP spid="93" grpId="0" animBg="1"/>
      <p:bldP spid="94" grpId="0" animBg="1"/>
      <p:bldP spid="74" grpId="0"/>
      <p:bldP spid="74" grpId="1"/>
      <p:bldGraphic spid="80" grpId="0">
        <p:bldAsOne/>
      </p:bldGraphic>
      <p:bldGraphic spid="80" grpId="1">
        <p:bldAsOne/>
      </p:bldGraphic>
      <p:bldP spid="81" grpId="0"/>
      <p:bldP spid="81" grpId="1"/>
      <p:bldGraphic spid="82" grpId="0">
        <p:bldAsOne/>
      </p:bldGraphic>
      <p:bldGraphic spid="82" grpId="1">
        <p:bldAsOne/>
      </p:bldGraphic>
      <p:bldP spid="83" grpId="0"/>
      <p:bldP spid="83" grpId="1"/>
      <p:bldGraphic spid="84" grpId="0">
        <p:bldAsOne/>
      </p:bldGraphic>
      <p:bldGraphic spid="84" grpId="1">
        <p:bldAsOne/>
      </p:bldGraphic>
      <p:bldP spid="97" grpId="0"/>
      <p:bldP spid="97" grpId="1"/>
      <p:bldP spid="98" grpId="0"/>
      <p:bldP spid="98" grpId="1"/>
      <p:bldP spid="99" grpId="0"/>
      <p:bldP spid="9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00455409"/>
              </p:ext>
            </p:extLst>
          </p:nvPr>
        </p:nvGraphicFramePr>
        <p:xfrm>
          <a:off x="-209549" y="-200025"/>
          <a:ext cx="12639674" cy="725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670557" y="161925"/>
            <a:ext cx="5331909" cy="1938992"/>
          </a:xfrm>
          <a:prstGeom prst="rect">
            <a:avLst/>
          </a:prstGeom>
          <a:solidFill>
            <a:schemeClr val="tx1">
              <a:lumMod val="75000"/>
              <a:lumOff val="25000"/>
              <a:alpha val="52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4000" spc="3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TEKNIK MELEMPAR </a:t>
            </a:r>
          </a:p>
          <a:p>
            <a:pPr algn="ctr"/>
            <a:r>
              <a:rPr lang="en-US" sz="4000" spc="3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BOLA KEDALAM </a:t>
            </a:r>
          </a:p>
          <a:p>
            <a:pPr algn="ctr"/>
            <a:r>
              <a:rPr lang="en-US" sz="4000" spc="3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( THROW IN )</a:t>
            </a:r>
            <a:endParaRPr lang="id-ID" sz="4000" spc="300" dirty="0">
              <a:solidFill>
                <a:schemeClr val="bg1"/>
              </a:solidFill>
              <a:latin typeface="GeosansLight" panose="02000603020000020003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89211" y="2806038"/>
            <a:ext cx="9946646" cy="4051962"/>
          </a:xfrm>
          <a:prstGeom prst="rect">
            <a:avLst/>
          </a:prstGeom>
          <a:solidFill>
            <a:schemeClr val="tx1">
              <a:lumMod val="75000"/>
              <a:lumOff val="2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200" dirty="0" err="1" smtClean="0"/>
              <a:t>Melempar</a:t>
            </a:r>
            <a:r>
              <a:rPr lang="en-US" sz="3200" dirty="0" smtClean="0"/>
              <a:t> bola </a:t>
            </a:r>
            <a:r>
              <a:rPr lang="en-US" sz="3200" dirty="0" err="1" smtClean="0"/>
              <a:t>ke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apabila</a:t>
            </a:r>
            <a:r>
              <a:rPr lang="en-US" sz="3200" dirty="0" smtClean="0"/>
              <a:t> bola </a:t>
            </a:r>
            <a:r>
              <a:rPr lang="en-US" sz="3200" dirty="0" err="1" smtClean="0"/>
              <a:t>ke</a:t>
            </a:r>
            <a:r>
              <a:rPr lang="en-US" sz="3200" dirty="0" smtClean="0"/>
              <a:t> </a:t>
            </a:r>
            <a:r>
              <a:rPr lang="en-US" sz="3200" dirty="0" err="1" smtClean="0"/>
              <a:t>luar</a:t>
            </a:r>
            <a:r>
              <a:rPr lang="en-US" sz="3200" dirty="0" smtClean="0"/>
              <a:t> </a:t>
            </a:r>
            <a:r>
              <a:rPr lang="en-US" sz="3200" dirty="0" err="1" smtClean="0"/>
              <a:t>melampaui</a:t>
            </a:r>
            <a:r>
              <a:rPr lang="en-US" sz="3200" dirty="0" smtClean="0"/>
              <a:t> </a:t>
            </a:r>
            <a:r>
              <a:rPr lang="en-US" sz="3200" dirty="0" err="1" smtClean="0"/>
              <a:t>garis</a:t>
            </a:r>
            <a:r>
              <a:rPr lang="en-US" sz="3200" dirty="0" smtClean="0"/>
              <a:t> </a:t>
            </a:r>
            <a:r>
              <a:rPr lang="en-US" sz="3200" dirty="0" err="1" smtClean="0"/>
              <a:t>samping</a:t>
            </a:r>
            <a:r>
              <a:rPr lang="en-US" sz="3200" dirty="0" smtClean="0"/>
              <a:t> </a:t>
            </a:r>
            <a:r>
              <a:rPr lang="en-US" sz="3200" dirty="0" err="1" smtClean="0"/>
              <a:t>lapangan.pemain</a:t>
            </a:r>
            <a:r>
              <a:rPr lang="en-US" sz="3200" dirty="0" smtClean="0"/>
              <a:t> </a:t>
            </a:r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 smtClean="0"/>
              <a:t>dibenarkan</a:t>
            </a:r>
            <a:r>
              <a:rPr lang="en-US" sz="3200" dirty="0" smtClean="0"/>
              <a:t> </a:t>
            </a:r>
            <a:r>
              <a:rPr lang="en-US" sz="3200" dirty="0" err="1" smtClean="0"/>
              <a:t>membuat</a:t>
            </a:r>
            <a:r>
              <a:rPr lang="en-US" sz="3200" dirty="0" smtClean="0"/>
              <a:t> </a:t>
            </a:r>
            <a:r>
              <a:rPr lang="en-US" sz="3200" dirty="0" err="1" smtClean="0"/>
              <a:t>gol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lemparan</a:t>
            </a:r>
            <a:r>
              <a:rPr lang="en-US" sz="3200" dirty="0" smtClean="0"/>
              <a:t> </a:t>
            </a:r>
            <a:r>
              <a:rPr lang="en-US" sz="3200" dirty="0" err="1" smtClean="0"/>
              <a:t>ke</a:t>
            </a:r>
            <a:r>
              <a:rPr lang="en-US" sz="3200" dirty="0" smtClean="0"/>
              <a:t> </a:t>
            </a:r>
            <a:r>
              <a:rPr lang="en-US" sz="3200" dirty="0" err="1" smtClean="0"/>
              <a:t>dalam.bagi</a:t>
            </a:r>
            <a:r>
              <a:rPr lang="en-US" sz="3200" dirty="0" smtClean="0"/>
              <a:t> </a:t>
            </a:r>
            <a:r>
              <a:rPr lang="en-US" sz="3200" dirty="0" err="1" smtClean="0"/>
              <a:t>pemain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menerima</a:t>
            </a:r>
            <a:r>
              <a:rPr lang="en-US" sz="3200" dirty="0" smtClean="0"/>
              <a:t> bola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lemparan</a:t>
            </a:r>
            <a:r>
              <a:rPr lang="en-US" sz="3200" dirty="0" smtClean="0"/>
              <a:t> </a:t>
            </a:r>
            <a:r>
              <a:rPr lang="en-US" sz="3200" dirty="0" err="1" smtClean="0"/>
              <a:t>ke</a:t>
            </a:r>
            <a:r>
              <a:rPr lang="en-US" sz="3200" dirty="0" smtClean="0"/>
              <a:t> </a:t>
            </a:r>
            <a:r>
              <a:rPr lang="en-US" sz="3200" dirty="0" err="1" smtClean="0"/>
              <a:t>dalam,tidak</a:t>
            </a:r>
            <a:r>
              <a:rPr lang="en-US" sz="3200" dirty="0" smtClean="0"/>
              <a:t> </a:t>
            </a:r>
            <a:r>
              <a:rPr lang="en-US" sz="3200" dirty="0" err="1" smtClean="0"/>
              <a:t>diberlakukan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peraturan</a:t>
            </a:r>
            <a:r>
              <a:rPr lang="en-US" sz="3200" dirty="0" smtClean="0"/>
              <a:t> </a:t>
            </a:r>
            <a:r>
              <a:rPr lang="en-US" sz="3200" b="1" i="1" dirty="0" smtClean="0"/>
              <a:t>OFFSIDE. </a:t>
            </a:r>
            <a:r>
              <a:rPr lang="en-US" sz="3200" dirty="0" smtClean="0"/>
              <a:t>Hal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merupakan</a:t>
            </a:r>
            <a:r>
              <a:rPr lang="en-US" sz="3200" dirty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taktik</a:t>
            </a:r>
            <a:r>
              <a:rPr lang="en-US" sz="3200" dirty="0" smtClean="0"/>
              <a:t> yang </a:t>
            </a:r>
            <a:r>
              <a:rPr lang="en-US" sz="3200" dirty="0" err="1" smtClean="0"/>
              <a:t>penting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menguntungkan</a:t>
            </a:r>
            <a:r>
              <a:rPr lang="en-US" sz="3200" dirty="0" smtClean="0"/>
              <a:t> </a:t>
            </a:r>
            <a:r>
              <a:rPr lang="en-US" sz="3200" dirty="0" err="1" smtClean="0"/>
              <a:t>penyerang</a:t>
            </a:r>
            <a:r>
              <a:rPr lang="en-US" sz="3200" dirty="0" smtClean="0"/>
              <a:t> yang </a:t>
            </a:r>
            <a:r>
              <a:rPr lang="en-US" sz="3200" dirty="0" err="1" smtClean="0"/>
              <a:t>dekat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gawang</a:t>
            </a:r>
            <a:r>
              <a:rPr lang="en-US" sz="3200" dirty="0" smtClean="0"/>
              <a:t> </a:t>
            </a:r>
            <a:r>
              <a:rPr lang="en-US" sz="3200" dirty="0" err="1" smtClean="0"/>
              <a:t>lawan</a:t>
            </a:r>
            <a:r>
              <a:rPr lang="en-US" sz="3200" dirty="0" smtClean="0"/>
              <a:t> .</a:t>
            </a:r>
            <a:endParaRPr lang="id-ID" sz="3200" b="1" i="1" dirty="0"/>
          </a:p>
        </p:txBody>
      </p:sp>
    </p:spTree>
    <p:extLst>
      <p:ext uri="{BB962C8B-B14F-4D97-AF65-F5344CB8AC3E}">
        <p14:creationId xmlns:p14="http://schemas.microsoft.com/office/powerpoint/2010/main" val="108123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9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9687801"/>
              </p:ext>
            </p:extLst>
          </p:nvPr>
        </p:nvGraphicFramePr>
        <p:xfrm>
          <a:off x="-209549" y="-200025"/>
          <a:ext cx="12639674" cy="725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" name="Rectangle 27"/>
          <p:cNvSpPr/>
          <p:nvPr/>
        </p:nvSpPr>
        <p:spPr>
          <a:xfrm>
            <a:off x="726141" y="1613647"/>
            <a:ext cx="9574306" cy="4540426"/>
          </a:xfrm>
          <a:prstGeom prst="rect">
            <a:avLst/>
          </a:prstGeom>
          <a:solidFill>
            <a:srgbClr val="867259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7" name="TextBox 26"/>
          <p:cNvSpPr txBox="1"/>
          <p:nvPr/>
        </p:nvSpPr>
        <p:spPr>
          <a:xfrm>
            <a:off x="1043306" y="1752868"/>
            <a:ext cx="827550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Bola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dipegang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dengan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seluruh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jari-jari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telapak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tangan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pada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kedua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sisi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bola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atau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belakang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bola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Lemparan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dilakukan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dari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atas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garis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atau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luar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garis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tepi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lapangan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permainan</a:t>
            </a:r>
            <a:endParaRPr lang="en-US" sz="2800" dirty="0" smtClean="0">
              <a:solidFill>
                <a:schemeClr val="bg1"/>
              </a:solidFill>
              <a:latin typeface="GeosansLight" panose="02000603020000020003" pitchFamily="2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Saat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melempar,kedua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kaki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harus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tetap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berpijka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di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tanah</a:t>
            </a:r>
            <a:endParaRPr lang="en-US" sz="2800" dirty="0" smtClean="0">
              <a:solidFill>
                <a:schemeClr val="bg1"/>
              </a:solidFill>
              <a:latin typeface="GeosansLight" panose="02000603020000020003" pitchFamily="2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Bola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harus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dilempar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ke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arah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lapangan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permainan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dengan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kedua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tangan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melalui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atas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belakang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kepala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. </a:t>
            </a:r>
            <a:endParaRPr lang="id-ID" sz="2800" dirty="0">
              <a:solidFill>
                <a:schemeClr val="bg1"/>
              </a:solidFill>
              <a:latin typeface="GeosansLight" panose="02000603020000020003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38806" y="239961"/>
            <a:ext cx="63498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spc="3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CARA MELEMPAR BOLA KE DALAM</a:t>
            </a:r>
          </a:p>
          <a:p>
            <a:pPr algn="ctr"/>
            <a:r>
              <a:rPr lang="en-US" sz="2400" b="1" spc="3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( THROW IN )</a:t>
            </a:r>
            <a:endParaRPr lang="id-ID" sz="2400" b="1" spc="300" dirty="0">
              <a:solidFill>
                <a:schemeClr val="bg1"/>
              </a:solidFill>
              <a:latin typeface="GeosansLight" panose="020006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462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2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8" grpId="0" animBg="1"/>
      <p:bldP spid="27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1"/>
            <a:ext cx="12290612" cy="693420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23850" y="-53608"/>
            <a:ext cx="3771900" cy="6949708"/>
          </a:xfrm>
          <a:prstGeom prst="rect">
            <a:avLst/>
          </a:prstGeom>
          <a:solidFill>
            <a:schemeClr val="tx1">
              <a:lumMod val="75000"/>
              <a:lumOff val="2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TextBox 17"/>
          <p:cNvSpPr txBox="1"/>
          <p:nvPr/>
        </p:nvSpPr>
        <p:spPr>
          <a:xfrm>
            <a:off x="815537" y="297145"/>
            <a:ext cx="2598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Teknik</a:t>
            </a:r>
            <a:r>
              <a:rPr lang="en-US" dirty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Penjaga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Gawang</a:t>
            </a:r>
            <a:endParaRPr lang="id-ID" dirty="0">
              <a:solidFill>
                <a:schemeClr val="bg1"/>
              </a:solidFill>
              <a:latin typeface="GeosansLight" panose="02000603020000020003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9038" y="1829013"/>
            <a:ext cx="34933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12700">
              <a:buFont typeface="Wingdings" pitchFamily="2" charset="2"/>
              <a:buNone/>
            </a:pPr>
            <a:r>
              <a:rPr lang="id-ID" dirty="0">
                <a:solidFill>
                  <a:schemeClr val="bg1"/>
                </a:solidFill>
                <a:latin typeface="GeosansLight"/>
              </a:rPr>
              <a:t>Banyak sekali teknik yang dapat digunakan oleh seorang penjaga gawang dalam mempertahankan gawangnya dari kemasukan bola. Sebab penjaga gawang boleh menggunakan semua bagian tubuhnya dalam menangkap atau menghalau bola.</a:t>
            </a:r>
          </a:p>
          <a:p>
            <a:endParaRPr lang="id-ID" dirty="0">
              <a:solidFill>
                <a:schemeClr val="bg1"/>
              </a:solidFill>
              <a:latin typeface="GeosansLight" panose="02000603020000020003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36723" y="813241"/>
            <a:ext cx="967740" cy="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Oval 29"/>
          <p:cNvSpPr/>
          <p:nvPr/>
        </p:nvSpPr>
        <p:spPr>
          <a:xfrm>
            <a:off x="2175731" y="785982"/>
            <a:ext cx="98533" cy="98533"/>
          </a:xfrm>
          <a:prstGeom prst="ellipse">
            <a:avLst/>
          </a:prstGeom>
          <a:solidFill>
            <a:srgbClr val="FD6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" name="Oval 30"/>
          <p:cNvSpPr/>
          <p:nvPr/>
        </p:nvSpPr>
        <p:spPr>
          <a:xfrm>
            <a:off x="2438416" y="785982"/>
            <a:ext cx="98533" cy="98533"/>
          </a:xfrm>
          <a:prstGeom prst="ellipse">
            <a:avLst/>
          </a:prstGeom>
          <a:solidFill>
            <a:srgbClr val="FDC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" name="Oval 31"/>
          <p:cNvSpPr/>
          <p:nvPr/>
        </p:nvSpPr>
        <p:spPr>
          <a:xfrm>
            <a:off x="2687233" y="785982"/>
            <a:ext cx="98533" cy="98533"/>
          </a:xfrm>
          <a:prstGeom prst="ellipse">
            <a:avLst/>
          </a:prstGeom>
          <a:solidFill>
            <a:srgbClr val="2DC4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3" name="Oval 32"/>
          <p:cNvSpPr/>
          <p:nvPr/>
        </p:nvSpPr>
        <p:spPr>
          <a:xfrm>
            <a:off x="2863091" y="785982"/>
            <a:ext cx="98533" cy="98533"/>
          </a:xfrm>
          <a:prstGeom prst="ellipse">
            <a:avLst/>
          </a:prstGeom>
          <a:solidFill>
            <a:srgbClr val="CE9A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ectangle 10"/>
          <p:cNvSpPr/>
          <p:nvPr/>
        </p:nvSpPr>
        <p:spPr>
          <a:xfrm>
            <a:off x="5486399" y="3383146"/>
            <a:ext cx="6439437" cy="3474854"/>
          </a:xfrm>
          <a:prstGeom prst="rect">
            <a:avLst/>
          </a:prstGeom>
          <a:solidFill>
            <a:schemeClr val="tx1">
              <a:lumMod val="75000"/>
              <a:lumOff val="2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TextBox 11"/>
          <p:cNvSpPr txBox="1"/>
          <p:nvPr/>
        </p:nvSpPr>
        <p:spPr>
          <a:xfrm>
            <a:off x="5668726" y="3428999"/>
            <a:ext cx="3834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Teknik</a:t>
            </a:r>
            <a:r>
              <a:rPr lang="en-US" dirty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Penjaga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Gawang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antara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lain :</a:t>
            </a:r>
            <a:endParaRPr lang="id-ID" dirty="0">
              <a:solidFill>
                <a:schemeClr val="bg1"/>
              </a:solidFill>
              <a:latin typeface="GeosansLight" panose="02000603020000020003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39385" y="3809276"/>
            <a:ext cx="597054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4650" indent="-285750">
              <a:buFont typeface="Wingdings" pitchFamily="2" charset="2"/>
              <a:buChar char="§"/>
            </a:pPr>
            <a:r>
              <a:rPr lang="en-US" sz="2400" dirty="0" err="1" smtClean="0">
                <a:solidFill>
                  <a:schemeClr val="bg1"/>
                </a:solidFill>
                <a:latin typeface="GeosansLight"/>
              </a:rPr>
              <a:t>Menangkap</a:t>
            </a:r>
            <a:r>
              <a:rPr lang="en-US" sz="2400" dirty="0" smtClean="0">
                <a:solidFill>
                  <a:schemeClr val="bg1"/>
                </a:solidFill>
                <a:latin typeface="GeosansLight"/>
              </a:rPr>
              <a:t> bola yang </a:t>
            </a:r>
            <a:r>
              <a:rPr lang="en-US" sz="2400" dirty="0" err="1" smtClean="0">
                <a:solidFill>
                  <a:schemeClr val="bg1"/>
                </a:solidFill>
                <a:latin typeface="GeosansLight"/>
              </a:rPr>
              <a:t>bergulir</a:t>
            </a:r>
            <a:r>
              <a:rPr lang="en-US" sz="2400" dirty="0" smtClean="0">
                <a:solidFill>
                  <a:schemeClr val="bg1"/>
                </a:solidFill>
                <a:latin typeface="GeosansLight"/>
              </a:rPr>
              <a:t> di </a:t>
            </a:r>
            <a:r>
              <a:rPr lang="en-US" sz="2400" dirty="0" err="1" smtClean="0">
                <a:solidFill>
                  <a:schemeClr val="bg1"/>
                </a:solidFill>
                <a:latin typeface="GeosansLight"/>
              </a:rPr>
              <a:t>tanah</a:t>
            </a:r>
            <a:r>
              <a:rPr lang="en-US" sz="2400" dirty="0" smtClean="0">
                <a:solidFill>
                  <a:schemeClr val="bg1"/>
                </a:solidFill>
                <a:latin typeface="GeosansLight"/>
              </a:rPr>
              <a:t> </a:t>
            </a:r>
          </a:p>
          <a:p>
            <a:pPr marL="374650" indent="-285750">
              <a:buFont typeface="Wingdings" pitchFamily="2" charset="2"/>
              <a:buChar char="§"/>
            </a:pPr>
            <a:r>
              <a:rPr lang="en-US" sz="2400" dirty="0" err="1" smtClean="0">
                <a:solidFill>
                  <a:schemeClr val="bg1"/>
                </a:solidFill>
                <a:latin typeface="GeosansLight"/>
              </a:rPr>
              <a:t>Menangkap</a:t>
            </a:r>
            <a:r>
              <a:rPr lang="en-US" sz="2400" dirty="0" smtClean="0">
                <a:solidFill>
                  <a:schemeClr val="bg1"/>
                </a:solidFill>
                <a:latin typeface="GeosansLight"/>
              </a:rPr>
              <a:t> bola </a:t>
            </a:r>
            <a:r>
              <a:rPr lang="en-US" sz="2400" dirty="0" err="1" smtClean="0">
                <a:solidFill>
                  <a:schemeClr val="bg1"/>
                </a:solidFill>
                <a:latin typeface="GeosansLight"/>
              </a:rPr>
              <a:t>setinggi</a:t>
            </a:r>
            <a:r>
              <a:rPr lang="en-US" sz="2400" dirty="0" smtClean="0">
                <a:solidFill>
                  <a:schemeClr val="bg1"/>
                </a:solidFill>
                <a:latin typeface="GeosansLigh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eosansLight"/>
              </a:rPr>
              <a:t>perut</a:t>
            </a:r>
            <a:r>
              <a:rPr lang="en-US" sz="2400" dirty="0" smtClean="0">
                <a:solidFill>
                  <a:schemeClr val="bg1"/>
                </a:solidFill>
                <a:latin typeface="GeosansLight"/>
              </a:rPr>
              <a:t> </a:t>
            </a:r>
          </a:p>
          <a:p>
            <a:pPr marL="374650" indent="-285750">
              <a:buFont typeface="Wingdings" pitchFamily="2" charset="2"/>
              <a:buChar char="§"/>
            </a:pPr>
            <a:r>
              <a:rPr lang="en-US" sz="2400" dirty="0" err="1" smtClean="0">
                <a:solidFill>
                  <a:schemeClr val="bg1"/>
                </a:solidFill>
                <a:latin typeface="GeosansLight"/>
              </a:rPr>
              <a:t>Menangkap</a:t>
            </a:r>
            <a:r>
              <a:rPr lang="en-US" sz="2400" dirty="0" smtClean="0">
                <a:solidFill>
                  <a:schemeClr val="bg1"/>
                </a:solidFill>
                <a:latin typeface="GeosansLight"/>
              </a:rPr>
              <a:t> bola </a:t>
            </a:r>
            <a:r>
              <a:rPr lang="en-US" sz="2400" dirty="0" err="1" smtClean="0">
                <a:solidFill>
                  <a:schemeClr val="bg1"/>
                </a:solidFill>
                <a:latin typeface="GeosansLight"/>
              </a:rPr>
              <a:t>setinggi</a:t>
            </a:r>
            <a:r>
              <a:rPr lang="en-US" sz="2400" dirty="0" smtClean="0">
                <a:solidFill>
                  <a:schemeClr val="bg1"/>
                </a:solidFill>
                <a:latin typeface="GeosansLight"/>
              </a:rPr>
              <a:t> dada </a:t>
            </a:r>
            <a:r>
              <a:rPr lang="en-US" sz="2400" dirty="0" err="1" smtClean="0">
                <a:solidFill>
                  <a:schemeClr val="bg1"/>
                </a:solidFill>
                <a:latin typeface="GeosansLight"/>
              </a:rPr>
              <a:t>dan</a:t>
            </a:r>
            <a:r>
              <a:rPr lang="en-US" sz="2400" dirty="0" smtClean="0">
                <a:solidFill>
                  <a:schemeClr val="bg1"/>
                </a:solidFill>
                <a:latin typeface="GeosansLight"/>
              </a:rPr>
              <a:t> </a:t>
            </a:r>
          </a:p>
          <a:p>
            <a:pPr marL="374650" indent="-285750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  <a:latin typeface="GeosansLight"/>
              </a:rPr>
              <a:t>Men-tip bola </a:t>
            </a:r>
            <a:r>
              <a:rPr lang="en-US" sz="2400" dirty="0" err="1" smtClean="0">
                <a:solidFill>
                  <a:schemeClr val="bg1"/>
                </a:solidFill>
                <a:latin typeface="GeosansLight"/>
              </a:rPr>
              <a:t>tinggi</a:t>
            </a:r>
            <a:r>
              <a:rPr lang="en-US" sz="2400" dirty="0" smtClean="0">
                <a:solidFill>
                  <a:schemeClr val="bg1"/>
                </a:solidFill>
                <a:latin typeface="GeosansLigh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eosansLight"/>
              </a:rPr>
              <a:t>melalui</a:t>
            </a:r>
            <a:r>
              <a:rPr lang="en-US" sz="2400" dirty="0" smtClean="0">
                <a:solidFill>
                  <a:schemeClr val="bg1"/>
                </a:solidFill>
                <a:latin typeface="GeosansLigh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eosansLight"/>
              </a:rPr>
              <a:t>atas</a:t>
            </a:r>
            <a:r>
              <a:rPr lang="en-US" sz="2400" dirty="0" smtClean="0">
                <a:solidFill>
                  <a:schemeClr val="bg1"/>
                </a:solidFill>
                <a:latin typeface="GeosansLigh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eosansLight"/>
              </a:rPr>
              <a:t>gawang</a:t>
            </a:r>
            <a:endParaRPr lang="en-US" sz="2400" dirty="0" smtClean="0">
              <a:solidFill>
                <a:schemeClr val="bg1"/>
              </a:solidFill>
              <a:latin typeface="GeosansLight"/>
            </a:endParaRPr>
          </a:p>
          <a:p>
            <a:pPr marL="374650" indent="-285750">
              <a:buFont typeface="Wingdings" pitchFamily="2" charset="2"/>
              <a:buChar char="§"/>
            </a:pPr>
            <a:endParaRPr lang="id-ID" dirty="0">
              <a:solidFill>
                <a:schemeClr val="bg1"/>
              </a:solidFill>
              <a:latin typeface="GeosansLight" panose="020006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360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8" decel="10000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decel="10000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29" grpId="0" animBg="1"/>
      <p:bldP spid="30" grpId="0" animBg="1"/>
      <p:bldP spid="31" grpId="0" animBg="1"/>
      <p:bldP spid="32" grpId="0" animBg="1"/>
      <p:bldP spid="33" grpId="0" animBg="1"/>
      <p:bldP spid="11" grpId="0" animBg="1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03937472"/>
              </p:ext>
            </p:extLst>
          </p:nvPr>
        </p:nvGraphicFramePr>
        <p:xfrm>
          <a:off x="-209549" y="-200025"/>
          <a:ext cx="12639674" cy="725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" name="Rectangle 27"/>
          <p:cNvSpPr/>
          <p:nvPr/>
        </p:nvSpPr>
        <p:spPr>
          <a:xfrm>
            <a:off x="726141" y="1613647"/>
            <a:ext cx="9574306" cy="4540426"/>
          </a:xfrm>
          <a:prstGeom prst="rect">
            <a:avLst/>
          </a:prstGeom>
          <a:solidFill>
            <a:srgbClr val="867259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7" name="TextBox 26"/>
          <p:cNvSpPr txBox="1"/>
          <p:nvPr/>
        </p:nvSpPr>
        <p:spPr>
          <a:xfrm>
            <a:off x="1043305" y="1752868"/>
            <a:ext cx="91092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3400" algn="just" defTabSz="901700"/>
            <a:r>
              <a:rPr lang="id-ID" sz="2000" b="1" dirty="0">
                <a:solidFill>
                  <a:schemeClr val="bg1"/>
                </a:solidFill>
              </a:rPr>
              <a:t>Dari peninggalan-peninggalan sejarah, kita mengenal beberapa sebutan sepak bola. Pada</a:t>
            </a:r>
            <a:r>
              <a:rPr lang="id-ID" sz="2000" b="1" dirty="0"/>
              <a:t> </a:t>
            </a:r>
            <a:r>
              <a:rPr lang="id-ID" sz="2000" b="1" dirty="0">
                <a:solidFill>
                  <a:srgbClr val="FF3300"/>
                </a:solidFill>
              </a:rPr>
              <a:t>zaman Cina Kuno</a:t>
            </a:r>
            <a:r>
              <a:rPr lang="id-ID" sz="2000" b="1" dirty="0"/>
              <a:t> </a:t>
            </a:r>
            <a:r>
              <a:rPr lang="id-ID" sz="2000" b="1" dirty="0">
                <a:solidFill>
                  <a:schemeClr val="bg1"/>
                </a:solidFill>
              </a:rPr>
              <a:t>semasa pemerintahan dinasti Han, sepak bola dikenal dengan istilah</a:t>
            </a:r>
            <a:r>
              <a:rPr lang="id-ID" sz="2000" b="1" dirty="0"/>
              <a:t> </a:t>
            </a:r>
            <a:r>
              <a:rPr lang="id-ID" sz="2000" b="1" dirty="0">
                <a:solidFill>
                  <a:schemeClr val="folHlink"/>
                </a:solidFill>
              </a:rPr>
              <a:t>“tanchu”</a:t>
            </a:r>
            <a:r>
              <a:rPr lang="id-ID" sz="2000" b="1" dirty="0"/>
              <a:t>. </a:t>
            </a:r>
            <a:r>
              <a:rPr lang="id-ID" sz="2000" b="1" dirty="0">
                <a:solidFill>
                  <a:schemeClr val="bg1"/>
                </a:solidFill>
              </a:rPr>
              <a:t>Di Italia pada</a:t>
            </a:r>
            <a:r>
              <a:rPr lang="id-ID" sz="2000" b="1" dirty="0"/>
              <a:t> </a:t>
            </a:r>
            <a:r>
              <a:rPr lang="id-ID" sz="2000" b="1" dirty="0">
                <a:solidFill>
                  <a:srgbClr val="FF0066"/>
                </a:solidFill>
              </a:rPr>
              <a:t>zaman Romawi</a:t>
            </a:r>
            <a:r>
              <a:rPr lang="id-ID" sz="2000" b="1" dirty="0"/>
              <a:t> </a:t>
            </a:r>
            <a:r>
              <a:rPr lang="id-ID" sz="2000" b="1" dirty="0">
                <a:solidFill>
                  <a:schemeClr val="bg1"/>
                </a:solidFill>
              </a:rPr>
              <a:t>dikenal sebagai</a:t>
            </a:r>
            <a:r>
              <a:rPr lang="id-ID" sz="2000" b="1" dirty="0"/>
              <a:t> </a:t>
            </a:r>
            <a:r>
              <a:rPr lang="id-ID" sz="2000" b="1" dirty="0">
                <a:solidFill>
                  <a:schemeClr val="hlink"/>
                </a:solidFill>
              </a:rPr>
              <a:t>“haspartun”</a:t>
            </a:r>
            <a:r>
              <a:rPr lang="id-ID" sz="2000" b="1" dirty="0">
                <a:solidFill>
                  <a:schemeClr val="bg1"/>
                </a:solidFill>
              </a:rPr>
              <a:t>, di </a:t>
            </a:r>
            <a:r>
              <a:rPr lang="id-ID" sz="2000" b="1" dirty="0">
                <a:solidFill>
                  <a:srgbClr val="FF0066"/>
                </a:solidFill>
              </a:rPr>
              <a:t>Perancis</a:t>
            </a:r>
            <a:r>
              <a:rPr lang="id-ID" sz="2000" b="1" dirty="0"/>
              <a:t> </a:t>
            </a:r>
            <a:r>
              <a:rPr lang="id-ID" sz="2000" b="1" dirty="0">
                <a:solidFill>
                  <a:schemeClr val="bg1"/>
                </a:solidFill>
              </a:rPr>
              <a:t>yang selanjutnya menyebar ke Normandia dan Britania (Inggris)</a:t>
            </a:r>
            <a:r>
              <a:rPr lang="id-ID" sz="2000" b="1" dirty="0"/>
              <a:t>, </a:t>
            </a:r>
            <a:r>
              <a:rPr lang="id-ID" sz="2000" b="1" dirty="0">
                <a:solidFill>
                  <a:schemeClr val="bg1"/>
                </a:solidFill>
              </a:rPr>
              <a:t>dikenal dengan</a:t>
            </a:r>
            <a:r>
              <a:rPr lang="id-ID" sz="2000" b="1" dirty="0"/>
              <a:t> </a:t>
            </a:r>
            <a:r>
              <a:rPr lang="id-ID" sz="2000" b="1" dirty="0">
                <a:solidFill>
                  <a:schemeClr val="folHlink"/>
                </a:solidFill>
              </a:rPr>
              <a:t>“choule”</a:t>
            </a:r>
            <a:r>
              <a:rPr lang="id-ID" sz="2000" b="1" dirty="0"/>
              <a:t>.</a:t>
            </a:r>
            <a:r>
              <a:rPr lang="id-ID" sz="2000" b="1" dirty="0">
                <a:solidFill>
                  <a:schemeClr val="bg1"/>
                </a:solidFill>
              </a:rPr>
              <a:t> Di</a:t>
            </a:r>
            <a:r>
              <a:rPr lang="id-ID" sz="2000" b="1" dirty="0"/>
              <a:t> </a:t>
            </a:r>
            <a:r>
              <a:rPr lang="id-ID" sz="2000" b="1" dirty="0">
                <a:solidFill>
                  <a:srgbClr val="FF0066"/>
                </a:solidFill>
              </a:rPr>
              <a:t>Yunani Kuno</a:t>
            </a:r>
            <a:r>
              <a:rPr lang="id-ID" sz="2000" b="1" dirty="0"/>
              <a:t> </a:t>
            </a:r>
            <a:r>
              <a:rPr lang="id-ID" sz="2000" b="1" dirty="0">
                <a:solidFill>
                  <a:schemeClr val="bg1"/>
                </a:solidFill>
              </a:rPr>
              <a:t>dikenal istilah</a:t>
            </a:r>
            <a:r>
              <a:rPr lang="id-ID" sz="2000" b="1" dirty="0"/>
              <a:t> </a:t>
            </a:r>
            <a:r>
              <a:rPr lang="id-ID" sz="2000" b="1" dirty="0">
                <a:solidFill>
                  <a:schemeClr val="folHlink"/>
                </a:solidFill>
              </a:rPr>
              <a:t>“epishhyros”</a:t>
            </a:r>
            <a:r>
              <a:rPr lang="id-ID" sz="2000" b="1" dirty="0"/>
              <a:t> </a:t>
            </a:r>
            <a:r>
              <a:rPr lang="id-ID" sz="2000" b="1" dirty="0">
                <a:solidFill>
                  <a:schemeClr val="bg1"/>
                </a:solidFill>
              </a:rPr>
              <a:t>dan di</a:t>
            </a:r>
            <a:r>
              <a:rPr lang="id-ID" sz="2000" b="1" dirty="0"/>
              <a:t> </a:t>
            </a:r>
            <a:r>
              <a:rPr lang="id-ID" sz="2000" b="1" dirty="0">
                <a:solidFill>
                  <a:srgbClr val="FF0066"/>
                </a:solidFill>
              </a:rPr>
              <a:t>Jepang</a:t>
            </a:r>
            <a:r>
              <a:rPr lang="id-ID" sz="2000" b="1" dirty="0"/>
              <a:t> </a:t>
            </a:r>
            <a:r>
              <a:rPr lang="id-ID" sz="2000" b="1" dirty="0">
                <a:solidFill>
                  <a:schemeClr val="bg1"/>
                </a:solidFill>
              </a:rPr>
              <a:t>dikenal istilah</a:t>
            </a:r>
            <a:r>
              <a:rPr lang="id-ID" sz="2000" b="1" dirty="0"/>
              <a:t> </a:t>
            </a:r>
            <a:r>
              <a:rPr lang="id-ID" sz="2000" b="1" dirty="0">
                <a:solidFill>
                  <a:schemeClr val="folHlink"/>
                </a:solidFill>
              </a:rPr>
              <a:t>“kemari</a:t>
            </a:r>
            <a:r>
              <a:rPr lang="id-ID" sz="2000" b="1" dirty="0" smtClean="0">
                <a:solidFill>
                  <a:schemeClr val="folHlink"/>
                </a:solidFill>
              </a:rPr>
              <a:t>”.</a:t>
            </a:r>
            <a:endParaRPr lang="en-US" sz="2000" b="1" dirty="0" smtClean="0">
              <a:solidFill>
                <a:schemeClr val="folHlink"/>
              </a:solidFill>
            </a:endParaRPr>
          </a:p>
          <a:p>
            <a:pPr indent="622300" algn="just"/>
            <a:r>
              <a:rPr lang="id-ID" sz="2000" b="1" dirty="0">
                <a:solidFill>
                  <a:schemeClr val="bg1"/>
                </a:solidFill>
              </a:rPr>
              <a:t>Pada tanggal 26 Oktober 1863 didirikan sebuah badan yang disebut </a:t>
            </a:r>
            <a:r>
              <a:rPr lang="id-ID" sz="2000" b="1" dirty="0">
                <a:solidFill>
                  <a:srgbClr val="FF0066"/>
                </a:solidFill>
              </a:rPr>
              <a:t>“English Football Assosiation”.</a:t>
            </a:r>
            <a:r>
              <a:rPr lang="id-ID" sz="2000" b="1" dirty="0">
                <a:solidFill>
                  <a:schemeClr val="bg1"/>
                </a:solidFill>
              </a:rPr>
              <a:t> Kemudian tanggal 8 Desember 1863 lahirlah peraturan permainan sepak bola modern yang disusun oleh badan tersebut yang dalam perkembangannya mengalami perubahan.</a:t>
            </a:r>
          </a:p>
          <a:p>
            <a:pPr indent="622300" algn="just"/>
            <a:r>
              <a:rPr lang="id-ID" sz="2000" b="1" dirty="0">
                <a:solidFill>
                  <a:schemeClr val="bg1"/>
                </a:solidFill>
              </a:rPr>
              <a:t>Atas inisiatif </a:t>
            </a:r>
            <a:r>
              <a:rPr lang="id-ID" sz="2000" b="1" dirty="0">
                <a:solidFill>
                  <a:srgbClr val="FF0066"/>
                </a:solidFill>
              </a:rPr>
              <a:t>Guerin (Perancis)</a:t>
            </a:r>
            <a:r>
              <a:rPr lang="id-ID" sz="2000" b="1" dirty="0">
                <a:solidFill>
                  <a:schemeClr val="bg1"/>
                </a:solidFill>
              </a:rPr>
              <a:t> pada tanggal 21 Mei 1904 berdirilah federasi sepak bola internasional dengan nama </a:t>
            </a:r>
            <a:r>
              <a:rPr lang="id-ID" sz="2000" b="1" dirty="0">
                <a:solidFill>
                  <a:srgbClr val="FF0066"/>
                </a:solidFill>
              </a:rPr>
              <a:t>“Federation International de Football Assosiation” (FIFA).</a:t>
            </a:r>
            <a:endParaRPr lang="en-US" sz="2000" b="1" dirty="0">
              <a:solidFill>
                <a:srgbClr val="FF0066"/>
              </a:solidFill>
            </a:endParaRPr>
          </a:p>
          <a:p>
            <a:pPr indent="533400" algn="just" defTabSz="901700"/>
            <a:endParaRPr lang="en-US" sz="2000" b="1" dirty="0">
              <a:solidFill>
                <a:schemeClr val="folHlin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34779" y="239961"/>
            <a:ext cx="2957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spc="3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KILAS SEJARAH</a:t>
            </a:r>
          </a:p>
        </p:txBody>
      </p:sp>
    </p:spTree>
    <p:extLst>
      <p:ext uri="{BB962C8B-B14F-4D97-AF65-F5344CB8AC3E}">
        <p14:creationId xmlns:p14="http://schemas.microsoft.com/office/powerpoint/2010/main" val="4099510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2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8" grpId="0" animBg="1"/>
      <p:bldP spid="27" grpId="0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17107591"/>
              </p:ext>
            </p:extLst>
          </p:nvPr>
        </p:nvGraphicFramePr>
        <p:xfrm>
          <a:off x="-209549" y="-200025"/>
          <a:ext cx="12639674" cy="725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" name="Rectangle 27"/>
          <p:cNvSpPr/>
          <p:nvPr/>
        </p:nvSpPr>
        <p:spPr>
          <a:xfrm>
            <a:off x="726141" y="1613647"/>
            <a:ext cx="9574306" cy="4540426"/>
          </a:xfrm>
          <a:prstGeom prst="rect">
            <a:avLst/>
          </a:prstGeom>
          <a:solidFill>
            <a:srgbClr val="867259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7" name="TextBox 26"/>
          <p:cNvSpPr txBox="1"/>
          <p:nvPr/>
        </p:nvSpPr>
        <p:spPr>
          <a:xfrm>
            <a:off x="1043305" y="1752868"/>
            <a:ext cx="910922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2300" algn="just">
              <a:lnSpc>
                <a:spcPct val="90000"/>
              </a:lnSpc>
            </a:pPr>
            <a:r>
              <a:rPr lang="id-ID" sz="2000" b="1" dirty="0">
                <a:solidFill>
                  <a:schemeClr val="bg1"/>
                </a:solidFill>
              </a:rPr>
              <a:t>Atas inisiatif</a:t>
            </a:r>
            <a:r>
              <a:rPr lang="id-ID" sz="2000" b="1" dirty="0"/>
              <a:t> </a:t>
            </a:r>
            <a:r>
              <a:rPr lang="id-ID" sz="2000" b="1" i="1" dirty="0">
                <a:solidFill>
                  <a:srgbClr val="FF99FF"/>
                </a:solidFill>
              </a:rPr>
              <a:t>Julies </a:t>
            </a:r>
            <a:r>
              <a:rPr lang="id-ID" sz="2000" b="1" i="1" dirty="0">
                <a:solidFill>
                  <a:schemeClr val="bg1"/>
                </a:solidFill>
              </a:rPr>
              <a:t>Rimet</a:t>
            </a:r>
            <a:r>
              <a:rPr lang="id-ID" sz="2000" b="1" dirty="0">
                <a:solidFill>
                  <a:schemeClr val="bg1"/>
                </a:solidFill>
              </a:rPr>
              <a:t> pada tahun 1930 diselenggarakan kejuaraan dunia sepak bola pertama di </a:t>
            </a:r>
            <a:r>
              <a:rPr lang="id-ID" sz="2000" b="1" dirty="0">
                <a:solidFill>
                  <a:srgbClr val="FF0066"/>
                </a:solidFill>
              </a:rPr>
              <a:t>Montevideo, Uruguay</a:t>
            </a:r>
            <a:r>
              <a:rPr lang="id-ID" sz="2000" b="1" dirty="0"/>
              <a:t>. </a:t>
            </a:r>
            <a:r>
              <a:rPr lang="id-ID" sz="2000" b="1" dirty="0">
                <a:solidFill>
                  <a:schemeClr val="bg1"/>
                </a:solidFill>
              </a:rPr>
              <a:t>Karena jasanya, maka mulai tahun 1946 piala dunia tersebut dinamakan</a:t>
            </a:r>
            <a:r>
              <a:rPr lang="id-ID" sz="2000" b="1" dirty="0"/>
              <a:t> </a:t>
            </a:r>
            <a:r>
              <a:rPr lang="id-ID" sz="2000" b="1" dirty="0">
                <a:solidFill>
                  <a:srgbClr val="FF99FF"/>
                </a:solidFill>
              </a:rPr>
              <a:t>“JULES RIMET CUP”</a:t>
            </a:r>
            <a:r>
              <a:rPr lang="id-ID" sz="2000" b="1" dirty="0"/>
              <a:t>. </a:t>
            </a:r>
            <a:r>
              <a:rPr lang="id-ID" sz="2000" b="1" dirty="0">
                <a:solidFill>
                  <a:schemeClr val="bg1"/>
                </a:solidFill>
              </a:rPr>
              <a:t>Kejuaraan tersebut diadakan 4 tahun sekali dan mulai tahun 1970 piala tersebut menjadi milik Brasil, sebab negara ini telah berhasil memenangkan piala tersebut sebanyak tiga kali.</a:t>
            </a:r>
            <a:endParaRPr lang="en-US" sz="2000" b="1" dirty="0">
              <a:solidFill>
                <a:schemeClr val="bg1"/>
              </a:solidFill>
            </a:endParaRPr>
          </a:p>
          <a:p>
            <a:pPr indent="533400" algn="just" defTabSz="901700"/>
            <a:r>
              <a:rPr lang="id-ID" sz="2000" b="1" dirty="0"/>
              <a:t>Di Indonesia sendiri, tanggal 19 April 1930 dibentuk Persatuan Sepak Bola Seluruh Indonesia (PSSI) di Yogyakarta dengan dukungan seluruh bond-bond. Pengurus PSSI pertama kali diketuai oleh </a:t>
            </a:r>
            <a:r>
              <a:rPr lang="id-ID" sz="2000" b="1" dirty="0">
                <a:solidFill>
                  <a:srgbClr val="FF0066"/>
                </a:solidFill>
              </a:rPr>
              <a:t>Ir. Soeratin Sosrosoegondo</a:t>
            </a:r>
            <a:r>
              <a:rPr lang="id-ID" sz="2000" b="1" dirty="0"/>
              <a:t>. Untuk menghargai jasa-jasa Ir. Soeratin dalam upaya membina dan mempertahankan berdirinya PSSI, maka mulai tahun 1966 diadakan kejuaraan sepak bola tingkat taruna remaja dengan nama </a:t>
            </a:r>
            <a:r>
              <a:rPr lang="id-ID" sz="2000" b="1" dirty="0">
                <a:solidFill>
                  <a:srgbClr val="FF0066"/>
                </a:solidFill>
              </a:rPr>
              <a:t>“PIALA SOERATIN (SOERATIN CUP)”.</a:t>
            </a:r>
            <a:endParaRPr lang="en-US" sz="2000" b="1" dirty="0">
              <a:solidFill>
                <a:srgbClr val="FF0066"/>
              </a:solidFill>
            </a:endParaRPr>
          </a:p>
          <a:p>
            <a:pPr indent="533400" algn="just" defTabSz="901700"/>
            <a:endParaRPr lang="en-US" sz="2000" b="1" dirty="0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076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2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8" grpId="0" animBg="1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3807283861"/>
              </p:ext>
            </p:extLst>
          </p:nvPr>
        </p:nvGraphicFramePr>
        <p:xfrm>
          <a:off x="-209549" y="-200025"/>
          <a:ext cx="12639674" cy="725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8665" y="0"/>
            <a:ext cx="113415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err="1" smtClean="0">
                <a:solidFill>
                  <a:srgbClr val="21A397"/>
                </a:solidFill>
                <a:latin typeface="Dense" panose="02000000000000000000" pitchFamily="50" charset="0"/>
              </a:rPr>
              <a:t>Permainan</a:t>
            </a:r>
            <a:r>
              <a:rPr lang="en-US" sz="7200" dirty="0" smtClean="0">
                <a:solidFill>
                  <a:srgbClr val="21A397"/>
                </a:solidFill>
                <a:latin typeface="Dense" panose="02000000000000000000" pitchFamily="50" charset="0"/>
              </a:rPr>
              <a:t> Bola </a:t>
            </a:r>
            <a:r>
              <a:rPr lang="en-US" sz="7200" dirty="0" err="1" smtClean="0">
                <a:solidFill>
                  <a:srgbClr val="21A397"/>
                </a:solidFill>
                <a:latin typeface="Dense" panose="02000000000000000000" pitchFamily="50" charset="0"/>
              </a:rPr>
              <a:t>Besar</a:t>
            </a:r>
            <a:endParaRPr lang="id-ID" sz="7200" dirty="0">
              <a:solidFill>
                <a:srgbClr val="21A397"/>
              </a:solidFill>
              <a:latin typeface="Dense" panose="02000000000000000000" pitchFamily="50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98665" y="2169366"/>
            <a:ext cx="7686863" cy="3333254"/>
          </a:xfrm>
          <a:prstGeom prst="ellipse">
            <a:avLst/>
          </a:prstGeom>
          <a:solidFill>
            <a:srgbClr val="3FDB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Oval 10"/>
          <p:cNvSpPr/>
          <p:nvPr/>
        </p:nvSpPr>
        <p:spPr>
          <a:xfrm>
            <a:off x="798665" y="2169365"/>
            <a:ext cx="7686863" cy="3333255"/>
          </a:xfrm>
          <a:prstGeom prst="ellipse">
            <a:avLst/>
          </a:prstGeom>
          <a:solidFill>
            <a:srgbClr val="50EB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Oval 11"/>
          <p:cNvSpPr/>
          <p:nvPr/>
        </p:nvSpPr>
        <p:spPr>
          <a:xfrm>
            <a:off x="798665" y="2169365"/>
            <a:ext cx="7686863" cy="3333255"/>
          </a:xfrm>
          <a:prstGeom prst="ellipse">
            <a:avLst/>
          </a:prstGeom>
          <a:solidFill>
            <a:srgbClr val="59F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Oval Callout 12"/>
          <p:cNvSpPr/>
          <p:nvPr/>
        </p:nvSpPr>
        <p:spPr>
          <a:xfrm>
            <a:off x="798665" y="2169366"/>
            <a:ext cx="7686863" cy="3333255"/>
          </a:xfrm>
          <a:prstGeom prst="wedgeEllipseCallout">
            <a:avLst>
              <a:gd name="adj1" fmla="val 123"/>
              <a:gd name="adj2" fmla="val 55343"/>
            </a:avLst>
          </a:prstGeom>
          <a:solidFill>
            <a:srgbClr val="28C9BA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277577" y="2169366"/>
            <a:ext cx="7902942" cy="2725363"/>
          </a:xfrm>
        </p:spPr>
        <p:txBody>
          <a:bodyPr>
            <a:normAutofit/>
          </a:bodyPr>
          <a:lstStyle/>
          <a:p>
            <a:pPr algn="l"/>
            <a:r>
              <a:rPr lang="id-ID" sz="3200" dirty="0">
                <a:latin typeface="Matura MT Script Capitals" pitchFamily="66" charset="0"/>
              </a:rPr>
              <a:t>A. SEPAK BOLA</a:t>
            </a:r>
            <a:r>
              <a:rPr lang="id-ID" sz="3200" dirty="0">
                <a:solidFill>
                  <a:srgbClr val="00CC00"/>
                </a:solidFill>
                <a:latin typeface="Matura MT Script Capitals" pitchFamily="66" charset="0"/>
              </a:rPr>
              <a:t/>
            </a:r>
            <a:br>
              <a:rPr lang="id-ID" sz="3200" dirty="0">
                <a:solidFill>
                  <a:srgbClr val="00CC00"/>
                </a:solidFill>
                <a:latin typeface="Matura MT Script Capitals" pitchFamily="66" charset="0"/>
              </a:rPr>
            </a:br>
            <a:r>
              <a:rPr lang="id-ID" sz="3200" b="1" dirty="0">
                <a:solidFill>
                  <a:srgbClr val="FF0000"/>
                </a:solidFill>
                <a:latin typeface="Matura MT Script Capitals" pitchFamily="66" charset="0"/>
              </a:rPr>
              <a:t>1. Pengertian Sepak Bola</a:t>
            </a:r>
            <a:br>
              <a:rPr lang="id-ID" sz="3200" b="1" dirty="0">
                <a:solidFill>
                  <a:srgbClr val="FF0000"/>
                </a:solidFill>
                <a:latin typeface="Matura MT Script Capitals" pitchFamily="66" charset="0"/>
              </a:rPr>
            </a:br>
            <a:r>
              <a:rPr lang="id-ID" sz="3200" b="1" dirty="0">
                <a:solidFill>
                  <a:srgbClr val="FF0000"/>
                </a:solidFill>
                <a:latin typeface="Matura MT Script Capitals" pitchFamily="66" charset="0"/>
              </a:rPr>
              <a:t>2. Peraturan Permainan Sepak Bola</a:t>
            </a:r>
            <a:br>
              <a:rPr lang="id-ID" sz="3200" b="1" dirty="0">
                <a:solidFill>
                  <a:srgbClr val="FF0000"/>
                </a:solidFill>
                <a:latin typeface="Matura MT Script Capitals" pitchFamily="66" charset="0"/>
              </a:rPr>
            </a:br>
            <a:r>
              <a:rPr lang="id-ID" sz="3200" b="1" dirty="0">
                <a:solidFill>
                  <a:srgbClr val="FF0000"/>
                </a:solidFill>
                <a:latin typeface="Matura MT Script Capitals" pitchFamily="66" charset="0"/>
              </a:rPr>
              <a:t>3. Teknik-teknik Dasar Sepak Bola</a:t>
            </a:r>
          </a:p>
        </p:txBody>
      </p:sp>
    </p:spTree>
    <p:extLst>
      <p:ext uri="{BB962C8B-B14F-4D97-AF65-F5344CB8AC3E}">
        <p14:creationId xmlns:p14="http://schemas.microsoft.com/office/powerpoint/2010/main" val="4150354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850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2" grpId="0">
        <p:bldAsOne/>
      </p:bldGraphic>
      <p:bldP spid="7" grpId="0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37057743"/>
              </p:ext>
            </p:extLst>
          </p:nvPr>
        </p:nvGraphicFramePr>
        <p:xfrm>
          <a:off x="-211130" y="-219075"/>
          <a:ext cx="12639674" cy="725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 1"/>
          <p:cNvSpPr/>
          <p:nvPr/>
        </p:nvSpPr>
        <p:spPr>
          <a:xfrm>
            <a:off x="-148259" y="4507485"/>
            <a:ext cx="12618720" cy="2012442"/>
          </a:xfrm>
          <a:prstGeom prst="rect">
            <a:avLst/>
          </a:prstGeom>
          <a:solidFill>
            <a:srgbClr val="206B5C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Oval Callout 13"/>
          <p:cNvSpPr/>
          <p:nvPr/>
        </p:nvSpPr>
        <p:spPr>
          <a:xfrm>
            <a:off x="5146675" y="1450975"/>
            <a:ext cx="1727200" cy="1727200"/>
          </a:xfrm>
          <a:prstGeom prst="wedgeEllipseCallout">
            <a:avLst>
              <a:gd name="adj1" fmla="val 123"/>
              <a:gd name="adj2" fmla="val 54791"/>
            </a:avLst>
          </a:prstGeom>
          <a:solidFill>
            <a:srgbClr val="28C9BA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5" name="TextBox 14"/>
          <p:cNvSpPr txBox="1"/>
          <p:nvPr/>
        </p:nvSpPr>
        <p:spPr>
          <a:xfrm>
            <a:off x="5283153" y="2036445"/>
            <a:ext cx="14542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PJOK</a:t>
            </a:r>
            <a:endParaRPr lang="id-ID" sz="4400" dirty="0">
              <a:solidFill>
                <a:schemeClr val="bg1"/>
              </a:solidFill>
              <a:latin typeface="GeosansLight" panose="02000603020000020003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26571" y="3383859"/>
            <a:ext cx="36295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 pitchFamily="2" charset="0"/>
              </a:rPr>
              <a:t>TERIMA KASIH </a:t>
            </a:r>
            <a:endParaRPr lang="id-ID" sz="4000" dirty="0">
              <a:solidFill>
                <a:schemeClr val="tx1">
                  <a:lumMod val="75000"/>
                  <a:lumOff val="25000"/>
                </a:schemeClr>
              </a:solidFill>
              <a:latin typeface="GeosansLight" panose="02000603020000020003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446150" y="4694430"/>
            <a:ext cx="0" cy="162909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050582" y="4652865"/>
            <a:ext cx="3038103" cy="400110"/>
            <a:chOff x="1050582" y="4681440"/>
            <a:chExt cx="3038103" cy="400110"/>
          </a:xfrm>
        </p:grpSpPr>
        <p:sp>
          <p:nvSpPr>
            <p:cNvPr id="26" name="TextBox 25"/>
            <p:cNvSpPr txBox="1"/>
            <p:nvPr/>
          </p:nvSpPr>
          <p:spPr>
            <a:xfrm>
              <a:off x="1382495" y="4681440"/>
              <a:ext cx="27061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pc="300" dirty="0" smtClean="0">
                  <a:solidFill>
                    <a:schemeClr val="bg1"/>
                  </a:solidFill>
                  <a:latin typeface="Dense" panose="02000000000000000000" pitchFamily="50" charset="0"/>
                </a:rPr>
                <a:t>ARMIZAN RIZAL</a:t>
              </a:r>
              <a:endParaRPr lang="id-ID" sz="2000" spc="300" dirty="0">
                <a:solidFill>
                  <a:schemeClr val="bg1"/>
                </a:solidFill>
                <a:latin typeface="Dense" panose="02000000000000000000" pitchFamily="50" charset="0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50582" y="4689995"/>
              <a:ext cx="359695" cy="353599"/>
            </a:xfrm>
            <a:prstGeom prst="rect">
              <a:avLst/>
            </a:prstGeom>
          </p:spPr>
        </p:pic>
      </p:grpSp>
      <p:grpSp>
        <p:nvGrpSpPr>
          <p:cNvPr id="56" name="Group 55"/>
          <p:cNvGrpSpPr/>
          <p:nvPr/>
        </p:nvGrpSpPr>
        <p:grpSpPr>
          <a:xfrm>
            <a:off x="1056296" y="5554916"/>
            <a:ext cx="3034536" cy="422701"/>
            <a:chOff x="1056296" y="5583491"/>
            <a:chExt cx="3034536" cy="422701"/>
          </a:xfrm>
        </p:grpSpPr>
        <p:sp>
          <p:nvSpPr>
            <p:cNvPr id="36" name="TextBox 35"/>
            <p:cNvSpPr txBox="1"/>
            <p:nvPr/>
          </p:nvSpPr>
          <p:spPr>
            <a:xfrm>
              <a:off x="1384642" y="5606082"/>
              <a:ext cx="27061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pc="300" dirty="0" smtClean="0">
                  <a:solidFill>
                    <a:schemeClr val="bg1"/>
                  </a:solidFill>
                  <a:latin typeface="Dense" panose="02000000000000000000" pitchFamily="50" charset="0"/>
                </a:rPr>
                <a:t>ARMIZAN RIZAL</a:t>
              </a:r>
              <a:endParaRPr lang="id-ID" sz="2000" spc="300" dirty="0">
                <a:solidFill>
                  <a:schemeClr val="bg1"/>
                </a:solidFill>
                <a:latin typeface="Dense" panose="02000000000000000000" pitchFamily="50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56296" y="5583491"/>
              <a:ext cx="359695" cy="3535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8717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43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17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25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" accel="100000" fill="hold">
                                          <p:stCondLst>
                                            <p:cond delay="2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" grpId="0" animBg="1"/>
      <p:bldP spid="14" grpId="0" animBg="1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376579645"/>
              </p:ext>
            </p:extLst>
          </p:nvPr>
        </p:nvGraphicFramePr>
        <p:xfrm>
          <a:off x="-209549" y="-200025"/>
          <a:ext cx="12639674" cy="725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41469" y="24096"/>
            <a:ext cx="9389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21A397"/>
                </a:solidFill>
                <a:latin typeface="Dense" panose="02000000000000000000" pitchFamily="50" charset="0"/>
              </a:rPr>
              <a:t>1.PENGERTIAN SEPAKBOLA</a:t>
            </a:r>
            <a:endParaRPr lang="id-ID" sz="5400" dirty="0">
              <a:solidFill>
                <a:srgbClr val="21A397"/>
              </a:solidFill>
              <a:latin typeface="Dense" panose="02000000000000000000" pitchFamily="50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94129" y="3281081"/>
            <a:ext cx="11725836" cy="3469341"/>
          </a:xfrm>
          <a:prstGeom prst="ellipse">
            <a:avLst/>
          </a:prstGeom>
          <a:solidFill>
            <a:srgbClr val="3FDB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Oval 8"/>
          <p:cNvSpPr/>
          <p:nvPr/>
        </p:nvSpPr>
        <p:spPr>
          <a:xfrm>
            <a:off x="94129" y="3281082"/>
            <a:ext cx="11604812" cy="3469341"/>
          </a:xfrm>
          <a:prstGeom prst="ellipse">
            <a:avLst/>
          </a:prstGeom>
          <a:solidFill>
            <a:srgbClr val="50EB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Oval 9"/>
          <p:cNvSpPr/>
          <p:nvPr/>
        </p:nvSpPr>
        <p:spPr>
          <a:xfrm>
            <a:off x="94129" y="3281082"/>
            <a:ext cx="11725836" cy="3469341"/>
          </a:xfrm>
          <a:prstGeom prst="ellipse">
            <a:avLst/>
          </a:prstGeom>
          <a:solidFill>
            <a:srgbClr val="59F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Oval Callout 10"/>
          <p:cNvSpPr/>
          <p:nvPr/>
        </p:nvSpPr>
        <p:spPr>
          <a:xfrm>
            <a:off x="94129" y="3281082"/>
            <a:ext cx="11725835" cy="3469340"/>
          </a:xfrm>
          <a:prstGeom prst="wedgeEllipseCallout">
            <a:avLst>
              <a:gd name="adj1" fmla="val 123"/>
              <a:gd name="adj2" fmla="val 55343"/>
            </a:avLst>
          </a:prstGeom>
          <a:solidFill>
            <a:srgbClr val="28C9BA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389" y="3852912"/>
            <a:ext cx="10515600" cy="2319288"/>
          </a:xfrm>
        </p:spPr>
        <p:txBody>
          <a:bodyPr>
            <a:noAutofit/>
          </a:bodyPr>
          <a:lstStyle/>
          <a:p>
            <a:r>
              <a:rPr lang="id-ID" sz="3200" b="1" i="1" dirty="0">
                <a:solidFill>
                  <a:srgbClr val="FF0000"/>
                </a:solidFill>
                <a:latin typeface="Viner Hand ITC" pitchFamily="66" charset="0"/>
              </a:rPr>
              <a:t>Sepak bola</a:t>
            </a:r>
            <a:r>
              <a:rPr lang="id-ID" sz="3200" dirty="0">
                <a:solidFill>
                  <a:srgbClr val="FF0000"/>
                </a:solidFill>
              </a:rPr>
              <a:t> </a:t>
            </a:r>
            <a:r>
              <a:rPr lang="id-ID" sz="3200" b="1" dirty="0">
                <a:solidFill>
                  <a:srgbClr val="FF0066"/>
                </a:solidFill>
              </a:rPr>
              <a:t>adalah suatu permainan yang dilakukan dengan jalan menyepak, yang mempunyai tujuan untuk memasukkan bola ke gawang lawan dan mempertahankan gawang tersebut agar tidak kemsukkan bola.</a:t>
            </a:r>
            <a:endParaRPr lang="en-US" sz="3200" b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703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85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7" grpId="0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32667729"/>
              </p:ext>
            </p:extLst>
          </p:nvPr>
        </p:nvGraphicFramePr>
        <p:xfrm>
          <a:off x="-209549" y="-200025"/>
          <a:ext cx="12639674" cy="725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-1" y="2838375"/>
            <a:ext cx="10824883" cy="401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2700" algn="just">
              <a:lnSpc>
                <a:spcPct val="90000"/>
              </a:lnSpc>
            </a:pPr>
            <a:r>
              <a:rPr lang="id-ID" sz="2800" b="1" dirty="0"/>
              <a:t>Di dalam memainkan bola, setiap pemain diperbolehkan menggunakan seluruh anggota badan </a:t>
            </a:r>
            <a:r>
              <a:rPr lang="id-ID" sz="2800" b="1" dirty="0">
                <a:solidFill>
                  <a:srgbClr val="FF0066"/>
                </a:solidFill>
              </a:rPr>
              <a:t>kecuali</a:t>
            </a:r>
            <a:r>
              <a:rPr lang="id-ID" sz="2800" b="1" dirty="0"/>
              <a:t> </a:t>
            </a:r>
            <a:r>
              <a:rPr lang="id-ID" sz="2800" b="1" i="1" u="sng" dirty="0"/>
              <a:t>tangan dan lengan</a:t>
            </a:r>
            <a:r>
              <a:rPr lang="id-ID" sz="2800" b="1" i="1" dirty="0"/>
              <a:t>.</a:t>
            </a:r>
          </a:p>
          <a:p>
            <a:pPr indent="12700" algn="just">
              <a:lnSpc>
                <a:spcPct val="90000"/>
              </a:lnSpc>
            </a:pPr>
            <a:endParaRPr lang="id-ID" sz="2800" b="1" dirty="0"/>
          </a:p>
          <a:p>
            <a:pPr indent="12700" algn="just">
              <a:lnSpc>
                <a:spcPct val="90000"/>
              </a:lnSpc>
            </a:pPr>
            <a:r>
              <a:rPr lang="id-ID" sz="2800" b="1" dirty="0"/>
              <a:t>Hanya penjaga gawang diperbolehkan memainkan bola dengan kaki dan tangan.</a:t>
            </a:r>
          </a:p>
          <a:p>
            <a:pPr indent="12700" algn="just">
              <a:lnSpc>
                <a:spcPct val="90000"/>
              </a:lnSpc>
            </a:pPr>
            <a:endParaRPr lang="id-ID" sz="2800" b="1" dirty="0"/>
          </a:p>
          <a:p>
            <a:pPr indent="12700" algn="just">
              <a:lnSpc>
                <a:spcPct val="90000"/>
              </a:lnSpc>
            </a:pPr>
            <a:r>
              <a:rPr lang="id-ID" sz="2800" b="1" dirty="0"/>
              <a:t>Sepak bola merupakan permainan beregu masing-masing regu terdiri 11 pemain. Permainan ini dimainkan dalam 2 babak (2x45 menit) dengan waktu istirahat 10 menit di antara 2 babak tersebut.  </a:t>
            </a:r>
            <a:endParaRPr lang="en-US" sz="2800" b="1" dirty="0"/>
          </a:p>
          <a:p>
            <a:endParaRPr lang="id-ID" sz="2800" dirty="0">
              <a:solidFill>
                <a:srgbClr val="21A397"/>
              </a:solidFill>
              <a:latin typeface="Dens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950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77704874"/>
              </p:ext>
            </p:extLst>
          </p:nvPr>
        </p:nvGraphicFramePr>
        <p:xfrm>
          <a:off x="-209549" y="-200025"/>
          <a:ext cx="12639674" cy="725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276040" y="204242"/>
            <a:ext cx="89434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pc="3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2.PERATURANPERMAINAN SEPAK BOLA </a:t>
            </a:r>
            <a:endParaRPr lang="id-ID" sz="3200" spc="300" dirty="0">
              <a:solidFill>
                <a:schemeClr val="bg1"/>
              </a:solidFill>
              <a:latin typeface="GeosansLight" panose="02000603020000020003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57" y="4222376"/>
            <a:ext cx="2975942" cy="19861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76" y="4222376"/>
            <a:ext cx="3045792" cy="19971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987" y="4222376"/>
            <a:ext cx="3045792" cy="19971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0461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41365645"/>
              </p:ext>
            </p:extLst>
          </p:nvPr>
        </p:nvGraphicFramePr>
        <p:xfrm>
          <a:off x="-209549" y="-200025"/>
          <a:ext cx="12639674" cy="725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Oval Callout 13"/>
          <p:cNvSpPr/>
          <p:nvPr/>
        </p:nvSpPr>
        <p:spPr>
          <a:xfrm>
            <a:off x="166857" y="149315"/>
            <a:ext cx="4683125" cy="1821643"/>
          </a:xfrm>
          <a:prstGeom prst="wedgeEllipseCallout">
            <a:avLst>
              <a:gd name="adj1" fmla="val -759"/>
              <a:gd name="adj2" fmla="val 56556"/>
            </a:avLst>
          </a:prstGeom>
          <a:solidFill>
            <a:srgbClr val="28C9BA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5" name="TextBox 14"/>
          <p:cNvSpPr txBox="1"/>
          <p:nvPr/>
        </p:nvSpPr>
        <p:spPr>
          <a:xfrm>
            <a:off x="305734" y="777889"/>
            <a:ext cx="4405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a.LAPANGAN</a:t>
            </a:r>
            <a:r>
              <a:rPr lang="en-US" sz="28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PERMAINAN</a:t>
            </a:r>
            <a:endParaRPr lang="id-ID" sz="2800" dirty="0">
              <a:solidFill>
                <a:schemeClr val="bg1"/>
              </a:solidFill>
              <a:latin typeface="GeosansLight" panose="02000603020000020003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63839" y="3927225"/>
            <a:ext cx="7511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0" indent="-444500">
              <a:lnSpc>
                <a:spcPct val="90000"/>
              </a:lnSpc>
            </a:pPr>
            <a:endParaRPr lang="en-US" sz="2000" b="1" dirty="0"/>
          </a:p>
        </p:txBody>
      </p:sp>
      <p:sp>
        <p:nvSpPr>
          <p:cNvPr id="13" name="Oval Callout 12"/>
          <p:cNvSpPr/>
          <p:nvPr/>
        </p:nvSpPr>
        <p:spPr>
          <a:xfrm>
            <a:off x="1152899" y="3582910"/>
            <a:ext cx="7905944" cy="2602737"/>
          </a:xfrm>
          <a:prstGeom prst="wedgeEllipseCallout">
            <a:avLst>
              <a:gd name="adj1" fmla="val -759"/>
              <a:gd name="adj2" fmla="val 56556"/>
            </a:avLst>
          </a:prstGeom>
          <a:solidFill>
            <a:srgbClr val="28C9BA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2300" indent="-444500">
              <a:lnSpc>
                <a:spcPct val="90000"/>
              </a:lnSpc>
            </a:pPr>
            <a:r>
              <a:rPr lang="id-ID" b="1" dirty="0"/>
              <a:t>Lapangan sepak bola persegi panjang. </a:t>
            </a:r>
            <a:endParaRPr lang="en-US" b="1" dirty="0"/>
          </a:p>
          <a:p>
            <a:pPr marL="622300" indent="-444500">
              <a:lnSpc>
                <a:spcPct val="90000"/>
              </a:lnSpc>
            </a:pPr>
            <a:r>
              <a:rPr lang="id-ID" b="1" dirty="0"/>
              <a:t>Panjang minimal 90 m, maksimal 120 m.</a:t>
            </a:r>
            <a:endParaRPr lang="en-US" b="1" dirty="0"/>
          </a:p>
          <a:p>
            <a:pPr marL="622300" indent="-444500">
              <a:lnSpc>
                <a:spcPct val="90000"/>
              </a:lnSpc>
            </a:pPr>
            <a:r>
              <a:rPr lang="id-ID" b="1" dirty="0"/>
              <a:t> Lebar minimal 45 m, maksimal 90 m.</a:t>
            </a:r>
            <a:endParaRPr lang="en-US" b="1" dirty="0"/>
          </a:p>
          <a:p>
            <a:pPr marL="622300" indent="-444500">
              <a:lnSpc>
                <a:spcPct val="90000"/>
              </a:lnSpc>
            </a:pPr>
            <a:r>
              <a:rPr lang="id-ID" b="1" dirty="0"/>
              <a:t>Untuk pertandingan</a:t>
            </a:r>
            <a:r>
              <a:rPr lang="en-US" b="1" dirty="0"/>
              <a:t> </a:t>
            </a:r>
            <a:r>
              <a:rPr lang="id-ID" b="1" dirty="0"/>
              <a:t>internasional, panjang minimal 100 m, maksimal 110 m. Lebar minimal 64 m, maksimal 75 m.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53588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grpId="0" nodeType="withEffect" nodePh="1">
                                  <p:stCondLst>
                                    <p:cond delay="170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25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" accel="100000" fill="hold">
                                          <p:stCondLst>
                                            <p:cond delay="2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14" grpId="0" animBg="1"/>
      <p:bldP spid="15" grpId="0"/>
      <p:bldP spid="16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alpha val="0"/>
              </a:schemeClr>
            </a:gs>
            <a:gs pos="100000">
              <a:schemeClr val="bg1">
                <a:alpha val="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2362766"/>
              </p:ext>
            </p:extLst>
          </p:nvPr>
        </p:nvGraphicFramePr>
        <p:xfrm>
          <a:off x="-223837" y="-200024"/>
          <a:ext cx="12639674" cy="725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 1"/>
          <p:cNvSpPr/>
          <p:nvPr/>
        </p:nvSpPr>
        <p:spPr>
          <a:xfrm>
            <a:off x="3106272" y="3062854"/>
            <a:ext cx="5715000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270544" y="3062854"/>
            <a:ext cx="5654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pc="3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B.JUMLAH DAN PERLENGKAPAN PEMAIN</a:t>
            </a:r>
            <a:endParaRPr lang="id-ID" spc="300" dirty="0">
              <a:solidFill>
                <a:schemeClr val="bg1"/>
              </a:solidFill>
              <a:latin typeface="GeosansLight" panose="02000603020000020003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92832" y="3606018"/>
            <a:ext cx="320953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4492832" y="3606018"/>
            <a:ext cx="3209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spc="300" dirty="0" smtClean="0">
                <a:solidFill>
                  <a:schemeClr val="bg1"/>
                </a:solidFill>
                <a:latin typeface="Dense" panose="02000000000000000000" pitchFamily="50" charset="0"/>
              </a:rPr>
              <a:t>PEMAIN SEPAK BOLA</a:t>
            </a:r>
            <a:endParaRPr lang="id-ID" b="1" spc="300" dirty="0" smtClean="0">
              <a:solidFill>
                <a:schemeClr val="bg1"/>
              </a:solidFill>
              <a:latin typeface="Dense" panose="02000000000000000000" pitchFamily="50" charset="0"/>
            </a:endParaRPr>
          </a:p>
          <a:p>
            <a:pPr algn="ctr"/>
            <a:endParaRPr lang="id-ID" spc="300" dirty="0">
              <a:solidFill>
                <a:schemeClr val="tx1">
                  <a:lumMod val="75000"/>
                  <a:lumOff val="25000"/>
                </a:schemeClr>
              </a:solidFill>
              <a:latin typeface="Dense" panose="02000000000000000000" pitchFamily="50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16557726"/>
              </p:ext>
            </p:extLst>
          </p:nvPr>
        </p:nvGraphicFramePr>
        <p:xfrm>
          <a:off x="5396383" y="1550949"/>
          <a:ext cx="1399235" cy="1431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Rectangle 2"/>
          <p:cNvSpPr/>
          <p:nvPr/>
        </p:nvSpPr>
        <p:spPr>
          <a:xfrm>
            <a:off x="1461987" y="4376955"/>
            <a:ext cx="5741894" cy="2299447"/>
          </a:xfrm>
          <a:prstGeom prst="rect">
            <a:avLst/>
          </a:prstGeom>
          <a:solidFill>
            <a:schemeClr val="tx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461987" y="4495628"/>
            <a:ext cx="52884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Pertandingan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dimainkan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2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regu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yang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masing-masing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terdiri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dari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11 orang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Pemain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dapat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bertukar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posisi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menjadi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penjaga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gawang,asalkan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dapat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persetujuan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dari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wasit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sewaktu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pertandingan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sedang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berhenti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atau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bola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mati</a:t>
            </a:r>
            <a:endParaRPr lang="en-US" sz="1600" dirty="0" smtClean="0">
              <a:solidFill>
                <a:schemeClr val="bg1"/>
              </a:solidFill>
              <a:latin typeface="GeosansLight" panose="02000603020000020003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Pergantian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pemain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dalam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satu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pertandingan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maksimal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3 </a:t>
            </a:r>
            <a:r>
              <a:rPr lang="en-US" sz="1600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sampai</a:t>
            </a:r>
            <a:r>
              <a:rPr lang="en-US" sz="1600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5 orang </a:t>
            </a:r>
            <a:endParaRPr lang="id-ID" sz="1600" dirty="0">
              <a:solidFill>
                <a:schemeClr val="bg1"/>
              </a:solidFill>
              <a:latin typeface="GeosansLight" panose="020006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343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25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" accel="100000" fill="hold">
                                          <p:stCondLst>
                                            <p:cond delay="2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25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" accel="100000" fill="hold">
                                          <p:stCondLst>
                                            <p:cond delay="2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decel="10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" grpId="0" animBg="1"/>
      <p:bldP spid="16" grpId="0"/>
      <p:bldP spid="8" grpId="0" animBg="1"/>
      <p:bldP spid="26" grpId="0"/>
      <p:bldGraphic spid="5" grpId="0">
        <p:bldAsOne/>
      </p:bldGraphic>
      <p:bldP spid="3" grpId="0" animBg="1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0"/>
            <a:ext cx="12192000" cy="694034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467600" y="-53608"/>
            <a:ext cx="3771900" cy="6896100"/>
          </a:xfrm>
          <a:prstGeom prst="rect">
            <a:avLst/>
          </a:prstGeom>
          <a:solidFill>
            <a:schemeClr val="tx1">
              <a:lumMod val="75000"/>
              <a:lumOff val="2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TextBox 20"/>
          <p:cNvSpPr txBox="1"/>
          <p:nvPr/>
        </p:nvSpPr>
        <p:spPr>
          <a:xfrm>
            <a:off x="7663236" y="2986557"/>
            <a:ext cx="2743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DURASI PERTANDINGAN</a:t>
            </a:r>
            <a:endParaRPr lang="id-ID" dirty="0">
              <a:solidFill>
                <a:schemeClr val="bg1"/>
              </a:solidFill>
              <a:latin typeface="GeosansLight" panose="02000603020000020003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63236" y="3465527"/>
            <a:ext cx="35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Dalam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permainan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sepak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bola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durasi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permainan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dibatasi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waktu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2x45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menit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diseling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istirahat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15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menit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.</a:t>
            </a:r>
            <a:endParaRPr lang="id-ID" dirty="0">
              <a:solidFill>
                <a:schemeClr val="bg1"/>
              </a:solidFill>
              <a:latin typeface="GeosansLight" panose="02000603020000020003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780019" y="3354735"/>
            <a:ext cx="967740" cy="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5" name="Oval 24"/>
          <p:cNvSpPr/>
          <p:nvPr/>
        </p:nvSpPr>
        <p:spPr>
          <a:xfrm>
            <a:off x="8835389" y="3314018"/>
            <a:ext cx="98533" cy="98533"/>
          </a:xfrm>
          <a:prstGeom prst="ellipse">
            <a:avLst/>
          </a:prstGeom>
          <a:solidFill>
            <a:srgbClr val="FD6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6" name="Oval 25"/>
          <p:cNvSpPr/>
          <p:nvPr/>
        </p:nvSpPr>
        <p:spPr>
          <a:xfrm>
            <a:off x="8963604" y="3314018"/>
            <a:ext cx="98533" cy="98533"/>
          </a:xfrm>
          <a:prstGeom prst="ellipse">
            <a:avLst/>
          </a:prstGeom>
          <a:solidFill>
            <a:srgbClr val="FDC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7" name="Oval 26"/>
          <p:cNvSpPr/>
          <p:nvPr/>
        </p:nvSpPr>
        <p:spPr>
          <a:xfrm>
            <a:off x="9104845" y="3314018"/>
            <a:ext cx="98533" cy="98533"/>
          </a:xfrm>
          <a:prstGeom prst="ellipse">
            <a:avLst/>
          </a:prstGeom>
          <a:solidFill>
            <a:srgbClr val="2DC4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" name="Oval 27"/>
          <p:cNvSpPr/>
          <p:nvPr/>
        </p:nvSpPr>
        <p:spPr>
          <a:xfrm>
            <a:off x="9240362" y="3314018"/>
            <a:ext cx="98533" cy="98533"/>
          </a:xfrm>
          <a:prstGeom prst="ellipse">
            <a:avLst/>
          </a:prstGeom>
          <a:solidFill>
            <a:srgbClr val="CE9A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284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42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/>
      <p:bldP spid="22" grpId="0"/>
      <p:bldP spid="23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1"/>
            <a:ext cx="12290612" cy="693420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23850" y="-53608"/>
            <a:ext cx="3771900" cy="6949708"/>
          </a:xfrm>
          <a:prstGeom prst="rect">
            <a:avLst/>
          </a:prstGeom>
          <a:solidFill>
            <a:schemeClr val="tx1">
              <a:lumMod val="75000"/>
              <a:lumOff val="2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TextBox 17"/>
          <p:cNvSpPr txBox="1"/>
          <p:nvPr/>
        </p:nvSpPr>
        <p:spPr>
          <a:xfrm>
            <a:off x="815537" y="297145"/>
            <a:ext cx="265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Dasar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Sepak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bola</a:t>
            </a:r>
            <a:endParaRPr lang="id-ID" dirty="0">
              <a:solidFill>
                <a:schemeClr val="bg1"/>
              </a:solidFill>
              <a:latin typeface="GeosansLight" panose="02000603020000020003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2556" y="1120675"/>
            <a:ext cx="34933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Sepak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bola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terdiri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dari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bermacam-macam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gerakan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Keahlian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seseorang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dalam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mempermainkan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bola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sangatlah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berguna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untuk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suatu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pertandingan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yang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berkualitas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.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sepak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bola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dapat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dibedakan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sebagai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berikut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:</a:t>
            </a:r>
          </a:p>
          <a:p>
            <a:pPr marL="342900" indent="-342900">
              <a:buFont typeface="+mj-lt"/>
              <a:buAutoNum type="alphaLcPeriod"/>
            </a:pP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tanpa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bola (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badan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)</a:t>
            </a:r>
          </a:p>
          <a:p>
            <a:pPr marL="342900" indent="-342900">
              <a:buFont typeface="+mj-lt"/>
              <a:buAutoNum type="alphaLcPeriod"/>
            </a:pP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Teknik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eosansLight" panose="02000603020000020003" pitchFamily="2" charset="0"/>
              </a:rPr>
              <a:t>dengan</a:t>
            </a:r>
            <a:r>
              <a:rPr lang="en-US" dirty="0" smtClean="0">
                <a:solidFill>
                  <a:schemeClr val="bg1"/>
                </a:solidFill>
                <a:latin typeface="GeosansLight" panose="02000603020000020003" pitchFamily="2" charset="0"/>
              </a:rPr>
              <a:t> bola</a:t>
            </a:r>
          </a:p>
          <a:p>
            <a:endParaRPr lang="id-ID" dirty="0">
              <a:solidFill>
                <a:schemeClr val="bg1"/>
              </a:solidFill>
              <a:latin typeface="GeosansLight" panose="02000603020000020003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36723" y="813241"/>
            <a:ext cx="967740" cy="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Oval 29"/>
          <p:cNvSpPr/>
          <p:nvPr/>
        </p:nvSpPr>
        <p:spPr>
          <a:xfrm>
            <a:off x="2175731" y="785982"/>
            <a:ext cx="98533" cy="98533"/>
          </a:xfrm>
          <a:prstGeom prst="ellipse">
            <a:avLst/>
          </a:prstGeom>
          <a:solidFill>
            <a:srgbClr val="FD6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" name="Oval 30"/>
          <p:cNvSpPr/>
          <p:nvPr/>
        </p:nvSpPr>
        <p:spPr>
          <a:xfrm>
            <a:off x="2438416" y="785982"/>
            <a:ext cx="98533" cy="98533"/>
          </a:xfrm>
          <a:prstGeom prst="ellipse">
            <a:avLst/>
          </a:prstGeom>
          <a:solidFill>
            <a:srgbClr val="FDC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" name="Oval 31"/>
          <p:cNvSpPr/>
          <p:nvPr/>
        </p:nvSpPr>
        <p:spPr>
          <a:xfrm>
            <a:off x="2687233" y="785982"/>
            <a:ext cx="98533" cy="98533"/>
          </a:xfrm>
          <a:prstGeom prst="ellipse">
            <a:avLst/>
          </a:prstGeom>
          <a:solidFill>
            <a:srgbClr val="2DC4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3" name="Oval 32"/>
          <p:cNvSpPr/>
          <p:nvPr/>
        </p:nvSpPr>
        <p:spPr>
          <a:xfrm>
            <a:off x="2863091" y="785982"/>
            <a:ext cx="98533" cy="98533"/>
          </a:xfrm>
          <a:prstGeom prst="ellipse">
            <a:avLst/>
          </a:prstGeom>
          <a:solidFill>
            <a:srgbClr val="CE9A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51025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0" advTm="2105">
        <p:pull/>
      </p:transition>
    </mc:Choice>
    <mc:Fallback>
      <p:transition spd="slow" advTm="2105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8" decel="10000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1060</Words>
  <Application>Microsoft Office PowerPoint</Application>
  <PresentationFormat>Custom</PresentationFormat>
  <Paragraphs>100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A. SEPAK BOLA 1. Pengertian Sepak Bola 2. Peraturan Permainan Sepak Bola 3. Teknik-teknik Dasar Sepak Bola</vt:lpstr>
      <vt:lpstr>Sepak bola adalah suatu permainan yang dilakukan dengan jalan menyepak, yang mempunyai tujuan untuk memasukkan bola ke gawang lawan dan mempertahankan gawang tersebut agar tidak kemsukkan bola.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malik</dc:creator>
  <cp:lastModifiedBy>asus</cp:lastModifiedBy>
  <cp:revision>84</cp:revision>
  <dcterms:created xsi:type="dcterms:W3CDTF">2015-04-03T02:24:54Z</dcterms:created>
  <dcterms:modified xsi:type="dcterms:W3CDTF">2020-06-19T08:49:45Z</dcterms:modified>
</cp:coreProperties>
</file>