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27"/>
  </p:notesMasterIdLst>
  <p:sldIdLst>
    <p:sldId id="317" r:id="rId2"/>
    <p:sldId id="316" r:id="rId3"/>
    <p:sldId id="318" r:id="rId4"/>
    <p:sldId id="319" r:id="rId5"/>
    <p:sldId id="335" r:id="rId6"/>
    <p:sldId id="336" r:id="rId7"/>
    <p:sldId id="337" r:id="rId8"/>
    <p:sldId id="338" r:id="rId9"/>
    <p:sldId id="320" r:id="rId10"/>
    <p:sldId id="321" r:id="rId11"/>
    <p:sldId id="339" r:id="rId12"/>
    <p:sldId id="340" r:id="rId13"/>
    <p:sldId id="322" r:id="rId14"/>
    <p:sldId id="323" r:id="rId15"/>
    <p:sldId id="325" r:id="rId16"/>
    <p:sldId id="326" r:id="rId17"/>
    <p:sldId id="324" r:id="rId18"/>
    <p:sldId id="327" r:id="rId19"/>
    <p:sldId id="328" r:id="rId20"/>
    <p:sldId id="329" r:id="rId21"/>
    <p:sldId id="332" r:id="rId22"/>
    <p:sldId id="330" r:id="rId23"/>
    <p:sldId id="331" r:id="rId24"/>
    <p:sldId id="333" r:id="rId25"/>
    <p:sldId id="334" r:id="rId2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8571"/>
    <a:srgbClr val="FFFF61"/>
    <a:srgbClr val="D5FAC2"/>
    <a:srgbClr val="F2F3CD"/>
    <a:srgbClr val="F6FCAE"/>
    <a:srgbClr val="CCECFF"/>
    <a:srgbClr val="FAC2DF"/>
    <a:srgbClr val="FBB7DB"/>
    <a:srgbClr val="3333CC"/>
    <a:srgbClr val="9F7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4" autoAdjust="0"/>
    <p:restoredTop sz="94660"/>
  </p:normalViewPr>
  <p:slideViewPr>
    <p:cSldViewPr>
      <p:cViewPr>
        <p:scale>
          <a:sx n="80" d="100"/>
          <a:sy n="80" d="100"/>
        </p:scale>
        <p:origin x="-300" y="-1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6A518E-4F43-45E3-9080-99C7ADB85EC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41314761-B921-4B23-A6E4-04A27D5B12B6}">
      <dgm:prSet/>
      <dgm:spPr/>
      <dgm:t>
        <a:bodyPr/>
        <a:lstStyle/>
        <a:p>
          <a:pPr rtl="0"/>
          <a:r>
            <a:rPr lang="en-US" smtClean="0"/>
            <a:t>Tentukan atom-atom yang mengalami perubahan bilangan oksidasi.</a:t>
          </a:r>
          <a:endParaRPr lang="id-ID"/>
        </a:p>
      </dgm:t>
    </dgm:pt>
    <dgm:pt modelId="{4C1A13F9-4A4C-4090-A794-77D23B20FCDF}" type="parTrans" cxnId="{8918FA6C-C9F8-4906-99EA-CBF6C73EE46C}">
      <dgm:prSet/>
      <dgm:spPr/>
      <dgm:t>
        <a:bodyPr/>
        <a:lstStyle/>
        <a:p>
          <a:endParaRPr lang="id-ID"/>
        </a:p>
      </dgm:t>
    </dgm:pt>
    <dgm:pt modelId="{3E6C1907-EE9D-4700-98AB-350988986235}" type="sibTrans" cxnId="{8918FA6C-C9F8-4906-99EA-CBF6C73EE46C}">
      <dgm:prSet/>
      <dgm:spPr/>
      <dgm:t>
        <a:bodyPr/>
        <a:lstStyle/>
        <a:p>
          <a:endParaRPr lang="id-ID"/>
        </a:p>
      </dgm:t>
    </dgm:pt>
    <dgm:pt modelId="{41FBB316-C1D7-4810-B05F-65290AF443B3}">
      <dgm:prSet/>
      <dgm:spPr/>
      <dgm:t>
        <a:bodyPr/>
        <a:lstStyle/>
        <a:p>
          <a:pPr rtl="0"/>
          <a:r>
            <a:rPr lang="en-US" smtClean="0"/>
            <a:t>Setarakan atom-atom yang berubah bilangan oksidasinya.</a:t>
          </a:r>
          <a:endParaRPr lang="id-ID"/>
        </a:p>
      </dgm:t>
    </dgm:pt>
    <dgm:pt modelId="{D4E5919B-5525-4059-A4FA-09267CF7E771}" type="parTrans" cxnId="{F38E620C-4718-4002-9D01-FFD62C526D68}">
      <dgm:prSet/>
      <dgm:spPr/>
      <dgm:t>
        <a:bodyPr/>
        <a:lstStyle/>
        <a:p>
          <a:endParaRPr lang="id-ID"/>
        </a:p>
      </dgm:t>
    </dgm:pt>
    <dgm:pt modelId="{DB839327-CE7A-4187-AFAD-408E192E873A}" type="sibTrans" cxnId="{F38E620C-4718-4002-9D01-FFD62C526D68}">
      <dgm:prSet/>
      <dgm:spPr/>
      <dgm:t>
        <a:bodyPr/>
        <a:lstStyle/>
        <a:p>
          <a:endParaRPr lang="id-ID"/>
        </a:p>
      </dgm:t>
    </dgm:pt>
    <dgm:pt modelId="{541024AB-43C1-43A7-A6B0-DE82F63DDB3E}">
      <dgm:prSet/>
      <dgm:spPr/>
      <dgm:t>
        <a:bodyPr/>
        <a:lstStyle/>
        <a:p>
          <a:pPr rtl="0"/>
          <a:r>
            <a:rPr lang="en-US" dirty="0" err="1" smtClean="0"/>
            <a:t>Tentukan</a:t>
          </a:r>
          <a:r>
            <a:rPr lang="en-US" dirty="0" smtClean="0"/>
            <a:t> </a:t>
          </a:r>
          <a:r>
            <a:rPr lang="en-US" dirty="0" err="1" smtClean="0"/>
            <a:t>jumlah</a:t>
          </a:r>
          <a:r>
            <a:rPr lang="en-US" dirty="0" smtClean="0"/>
            <a:t> </a:t>
          </a:r>
          <a:r>
            <a:rPr lang="en-US" dirty="0" err="1" smtClean="0"/>
            <a:t>kenaikan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penurunan</a:t>
          </a:r>
          <a:r>
            <a:rPr lang="en-US" dirty="0" smtClean="0"/>
            <a:t> </a:t>
          </a:r>
          <a:r>
            <a:rPr lang="en-US" dirty="0" err="1" smtClean="0"/>
            <a:t>bilangan</a:t>
          </a:r>
          <a:r>
            <a:rPr lang="en-US" dirty="0" smtClean="0"/>
            <a:t> </a:t>
          </a:r>
          <a:r>
            <a:rPr lang="en-US" dirty="0" err="1" smtClean="0"/>
            <a:t>oksidasi</a:t>
          </a:r>
          <a:r>
            <a:rPr lang="en-US" dirty="0" smtClean="0"/>
            <a:t>.</a:t>
          </a:r>
          <a:endParaRPr lang="id-ID" dirty="0"/>
        </a:p>
      </dgm:t>
    </dgm:pt>
    <dgm:pt modelId="{74D4C129-B764-4EB1-A2E8-096B23F0E635}" type="parTrans" cxnId="{4F05BC50-1716-47B2-80E1-0E2704C50E42}">
      <dgm:prSet/>
      <dgm:spPr/>
      <dgm:t>
        <a:bodyPr/>
        <a:lstStyle/>
        <a:p>
          <a:endParaRPr lang="id-ID"/>
        </a:p>
      </dgm:t>
    </dgm:pt>
    <dgm:pt modelId="{07384005-DA00-4F07-BE2E-F3A9410A450E}" type="sibTrans" cxnId="{4F05BC50-1716-47B2-80E1-0E2704C50E42}">
      <dgm:prSet/>
      <dgm:spPr/>
      <dgm:t>
        <a:bodyPr/>
        <a:lstStyle/>
        <a:p>
          <a:endParaRPr lang="id-ID"/>
        </a:p>
      </dgm:t>
    </dgm:pt>
    <dgm:pt modelId="{BEC68752-67CC-409A-BFB8-9777901EF127}">
      <dgm:prSet/>
      <dgm:spPr/>
      <dgm:t>
        <a:bodyPr/>
        <a:lstStyle/>
        <a:p>
          <a:pPr rtl="0"/>
          <a:r>
            <a:rPr lang="en-US" smtClean="0"/>
            <a:t>Setarakan jumlah kenaikan dan penurunan bilangan oksidasi.</a:t>
          </a:r>
          <a:endParaRPr lang="id-ID"/>
        </a:p>
      </dgm:t>
    </dgm:pt>
    <dgm:pt modelId="{83FB1D81-434E-45B4-AE10-4FB4867D65E8}" type="parTrans" cxnId="{465E41D0-C8FF-483C-98AE-9F229986F70A}">
      <dgm:prSet/>
      <dgm:spPr/>
      <dgm:t>
        <a:bodyPr/>
        <a:lstStyle/>
        <a:p>
          <a:endParaRPr lang="id-ID"/>
        </a:p>
      </dgm:t>
    </dgm:pt>
    <dgm:pt modelId="{AF8A9602-0691-4388-B25E-404507BD5713}" type="sibTrans" cxnId="{465E41D0-C8FF-483C-98AE-9F229986F70A}">
      <dgm:prSet/>
      <dgm:spPr/>
      <dgm:t>
        <a:bodyPr/>
        <a:lstStyle/>
        <a:p>
          <a:endParaRPr lang="id-ID"/>
        </a:p>
      </dgm:t>
    </dgm:pt>
    <dgm:pt modelId="{4BE17C7E-D3A7-4C60-8263-876D9BA41689}">
      <dgm:prSet/>
      <dgm:spPr/>
      <dgm:t>
        <a:bodyPr/>
        <a:lstStyle/>
        <a:p>
          <a:pPr rtl="0"/>
          <a:r>
            <a:rPr lang="en-US" smtClean="0"/>
            <a:t>Setarakan muatan dengan menambahkan ion H</a:t>
          </a:r>
          <a:r>
            <a:rPr lang="en-US" baseline="30000" smtClean="0"/>
            <a:t>+</a:t>
          </a:r>
          <a:r>
            <a:rPr lang="en-US" smtClean="0"/>
            <a:t> pada suasana asam dan ion OH</a:t>
          </a:r>
          <a:r>
            <a:rPr lang="en-US" baseline="30000" smtClean="0"/>
            <a:t>–</a:t>
          </a:r>
          <a:r>
            <a:rPr lang="en-US" smtClean="0"/>
            <a:t> pada suasana basa.</a:t>
          </a:r>
          <a:endParaRPr lang="id-ID"/>
        </a:p>
      </dgm:t>
    </dgm:pt>
    <dgm:pt modelId="{BCDCB9A8-56E4-4D23-9D51-646CBA36EEFF}" type="parTrans" cxnId="{2486A6EF-CCB9-4323-89AF-BBE035986CBF}">
      <dgm:prSet/>
      <dgm:spPr/>
      <dgm:t>
        <a:bodyPr/>
        <a:lstStyle/>
        <a:p>
          <a:endParaRPr lang="id-ID"/>
        </a:p>
      </dgm:t>
    </dgm:pt>
    <dgm:pt modelId="{3DF33CEF-F04C-4918-8302-689B215E00C6}" type="sibTrans" cxnId="{2486A6EF-CCB9-4323-89AF-BBE035986CBF}">
      <dgm:prSet/>
      <dgm:spPr/>
      <dgm:t>
        <a:bodyPr/>
        <a:lstStyle/>
        <a:p>
          <a:endParaRPr lang="id-ID"/>
        </a:p>
      </dgm:t>
    </dgm:pt>
    <dgm:pt modelId="{4084DC16-2C04-4556-852C-5458965235F7}">
      <dgm:prSet/>
      <dgm:spPr/>
      <dgm:t>
        <a:bodyPr/>
        <a:lstStyle/>
        <a:p>
          <a:pPr rtl="0"/>
          <a:r>
            <a:rPr lang="en-US" smtClean="0"/>
            <a:t>Setarakan atom hidrogen dengan menambahkan molekul H</a:t>
          </a:r>
          <a:r>
            <a:rPr lang="en-US" baseline="-25000" smtClean="0"/>
            <a:t>2</a:t>
          </a:r>
          <a:r>
            <a:rPr lang="en-US" smtClean="0"/>
            <a:t>O.</a:t>
          </a:r>
          <a:endParaRPr lang="id-ID"/>
        </a:p>
      </dgm:t>
    </dgm:pt>
    <dgm:pt modelId="{E1708502-C197-4FD8-A821-C987A4BA4667}" type="parTrans" cxnId="{F44C44C4-DA80-45F2-A6C1-638E14F1C6A8}">
      <dgm:prSet/>
      <dgm:spPr/>
      <dgm:t>
        <a:bodyPr/>
        <a:lstStyle/>
        <a:p>
          <a:endParaRPr lang="id-ID"/>
        </a:p>
      </dgm:t>
    </dgm:pt>
    <dgm:pt modelId="{64E38BE5-44F3-48E8-8C6B-0255E679F819}" type="sibTrans" cxnId="{F44C44C4-DA80-45F2-A6C1-638E14F1C6A8}">
      <dgm:prSet/>
      <dgm:spPr/>
      <dgm:t>
        <a:bodyPr/>
        <a:lstStyle/>
        <a:p>
          <a:endParaRPr lang="id-ID"/>
        </a:p>
      </dgm:t>
    </dgm:pt>
    <dgm:pt modelId="{08B5AFCD-A401-4BD4-9FF5-387130698287}" type="pres">
      <dgm:prSet presAssocID="{736A518E-4F43-45E3-9080-99C7ADB85EC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163B0691-AFF1-4408-93F7-1B477AF59AD4}" type="pres">
      <dgm:prSet presAssocID="{736A518E-4F43-45E3-9080-99C7ADB85EC2}" presName="Name1" presStyleCnt="0"/>
      <dgm:spPr/>
    </dgm:pt>
    <dgm:pt modelId="{E5928B3D-FBA5-4E26-A861-39ED92A67270}" type="pres">
      <dgm:prSet presAssocID="{736A518E-4F43-45E3-9080-99C7ADB85EC2}" presName="cycle" presStyleCnt="0"/>
      <dgm:spPr/>
    </dgm:pt>
    <dgm:pt modelId="{28C34C9C-A8F2-4CAA-BC24-4A938100503B}" type="pres">
      <dgm:prSet presAssocID="{736A518E-4F43-45E3-9080-99C7ADB85EC2}" presName="srcNode" presStyleLbl="node1" presStyleIdx="0" presStyleCnt="6"/>
      <dgm:spPr/>
    </dgm:pt>
    <dgm:pt modelId="{709FE6F9-D4C7-4038-BC7B-D1F1C939FB08}" type="pres">
      <dgm:prSet presAssocID="{736A518E-4F43-45E3-9080-99C7ADB85EC2}" presName="conn" presStyleLbl="parChTrans1D2" presStyleIdx="0" presStyleCnt="1"/>
      <dgm:spPr/>
      <dgm:t>
        <a:bodyPr/>
        <a:lstStyle/>
        <a:p>
          <a:endParaRPr lang="id-ID"/>
        </a:p>
      </dgm:t>
    </dgm:pt>
    <dgm:pt modelId="{3A4EED9C-FF25-45B7-97D0-E0EF499DFC76}" type="pres">
      <dgm:prSet presAssocID="{736A518E-4F43-45E3-9080-99C7ADB85EC2}" presName="extraNode" presStyleLbl="node1" presStyleIdx="0" presStyleCnt="6"/>
      <dgm:spPr/>
    </dgm:pt>
    <dgm:pt modelId="{4536A196-EA39-4A86-BD2A-47162308CEE7}" type="pres">
      <dgm:prSet presAssocID="{736A518E-4F43-45E3-9080-99C7ADB85EC2}" presName="dstNode" presStyleLbl="node1" presStyleIdx="0" presStyleCnt="6"/>
      <dgm:spPr/>
    </dgm:pt>
    <dgm:pt modelId="{51F76AA8-BA16-4910-BC34-9F0CAAA49B19}" type="pres">
      <dgm:prSet presAssocID="{41314761-B921-4B23-A6E4-04A27D5B12B6}" presName="text_1" presStyleLbl="node1" presStyleIdx="0" presStyleCnt="6" custScaleY="13622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D2D6602-B8A3-4A31-8572-AC2DB7FEFB47}" type="pres">
      <dgm:prSet presAssocID="{41314761-B921-4B23-A6E4-04A27D5B12B6}" presName="accent_1" presStyleCnt="0"/>
      <dgm:spPr/>
    </dgm:pt>
    <dgm:pt modelId="{3D555416-935A-48FE-9519-CC3F5C184588}" type="pres">
      <dgm:prSet presAssocID="{41314761-B921-4B23-A6E4-04A27D5B12B6}" presName="accentRepeatNode" presStyleLbl="solidFgAcc1" presStyleIdx="0" presStyleCnt="6"/>
      <dgm:spPr/>
    </dgm:pt>
    <dgm:pt modelId="{13E81CA5-3868-415E-940C-8CBA35072AC3}" type="pres">
      <dgm:prSet presAssocID="{41FBB316-C1D7-4810-B05F-65290AF443B3}" presName="text_2" presStyleLbl="node1" presStyleIdx="1" presStyleCnt="6" custScaleY="13622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C0C5950-3E26-435B-ACF4-65DE584354C8}" type="pres">
      <dgm:prSet presAssocID="{41FBB316-C1D7-4810-B05F-65290AF443B3}" presName="accent_2" presStyleCnt="0"/>
      <dgm:spPr/>
    </dgm:pt>
    <dgm:pt modelId="{0BADFA00-C5F9-4012-AB2A-84B2DCED1680}" type="pres">
      <dgm:prSet presAssocID="{41FBB316-C1D7-4810-B05F-65290AF443B3}" presName="accentRepeatNode" presStyleLbl="solidFgAcc1" presStyleIdx="1" presStyleCnt="6"/>
      <dgm:spPr/>
    </dgm:pt>
    <dgm:pt modelId="{811F08CB-9817-4F0D-866F-363941B6DBF8}" type="pres">
      <dgm:prSet presAssocID="{541024AB-43C1-43A7-A6B0-DE82F63DDB3E}" presName="text_3" presStyleLbl="node1" presStyleIdx="2" presStyleCnt="6" custScaleY="13622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4B5837D-488D-4FE7-B652-90D75C56C490}" type="pres">
      <dgm:prSet presAssocID="{541024AB-43C1-43A7-A6B0-DE82F63DDB3E}" presName="accent_3" presStyleCnt="0"/>
      <dgm:spPr/>
    </dgm:pt>
    <dgm:pt modelId="{F5431693-308C-4CAD-9A8A-AD5F53AC0F22}" type="pres">
      <dgm:prSet presAssocID="{541024AB-43C1-43A7-A6B0-DE82F63DDB3E}" presName="accentRepeatNode" presStyleLbl="solidFgAcc1" presStyleIdx="2" presStyleCnt="6"/>
      <dgm:spPr/>
    </dgm:pt>
    <dgm:pt modelId="{F00984DF-3067-42D5-AA03-86A6F0F4287B}" type="pres">
      <dgm:prSet presAssocID="{BEC68752-67CC-409A-BFB8-9777901EF127}" presName="text_4" presStyleLbl="node1" presStyleIdx="3" presStyleCnt="6" custScaleY="13622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31E269C-1CE0-4C3C-B4E2-D63A16D3D4DC}" type="pres">
      <dgm:prSet presAssocID="{BEC68752-67CC-409A-BFB8-9777901EF127}" presName="accent_4" presStyleCnt="0"/>
      <dgm:spPr/>
    </dgm:pt>
    <dgm:pt modelId="{E7190E4B-2938-4E76-AA1F-B6A93153F060}" type="pres">
      <dgm:prSet presAssocID="{BEC68752-67CC-409A-BFB8-9777901EF127}" presName="accentRepeatNode" presStyleLbl="solidFgAcc1" presStyleIdx="3" presStyleCnt="6"/>
      <dgm:spPr/>
    </dgm:pt>
    <dgm:pt modelId="{734101F6-32C6-429D-81FE-1FE47512CCC4}" type="pres">
      <dgm:prSet presAssocID="{4BE17C7E-D3A7-4C60-8263-876D9BA41689}" presName="text_5" presStyleLbl="node1" presStyleIdx="4" presStyleCnt="6" custScaleY="13622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3EE2885-ADAB-4724-944C-F5B48D7D4F96}" type="pres">
      <dgm:prSet presAssocID="{4BE17C7E-D3A7-4C60-8263-876D9BA41689}" presName="accent_5" presStyleCnt="0"/>
      <dgm:spPr/>
    </dgm:pt>
    <dgm:pt modelId="{C72F8798-7C53-41E9-906D-C499D9A485DA}" type="pres">
      <dgm:prSet presAssocID="{4BE17C7E-D3A7-4C60-8263-876D9BA41689}" presName="accentRepeatNode" presStyleLbl="solidFgAcc1" presStyleIdx="4" presStyleCnt="6"/>
      <dgm:spPr/>
    </dgm:pt>
    <dgm:pt modelId="{797B31B9-0CF2-493B-90E0-A7F76F4ECB53}" type="pres">
      <dgm:prSet presAssocID="{4084DC16-2C04-4556-852C-5458965235F7}" presName="text_6" presStyleLbl="node1" presStyleIdx="5" presStyleCnt="6" custScaleY="13622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E30F093-F188-4C6A-833C-8B905218B138}" type="pres">
      <dgm:prSet presAssocID="{4084DC16-2C04-4556-852C-5458965235F7}" presName="accent_6" presStyleCnt="0"/>
      <dgm:spPr/>
    </dgm:pt>
    <dgm:pt modelId="{F038D43E-7F4A-4366-B251-20A5A1F44EA1}" type="pres">
      <dgm:prSet presAssocID="{4084DC16-2C04-4556-852C-5458965235F7}" presName="accentRepeatNode" presStyleLbl="solidFgAcc1" presStyleIdx="5" presStyleCnt="6"/>
      <dgm:spPr/>
    </dgm:pt>
  </dgm:ptLst>
  <dgm:cxnLst>
    <dgm:cxn modelId="{06B35696-9A0A-428C-897D-8A60CFF62F9D}" type="presOf" srcId="{41314761-B921-4B23-A6E4-04A27D5B12B6}" destId="{51F76AA8-BA16-4910-BC34-9F0CAAA49B19}" srcOrd="0" destOrd="0" presId="urn:microsoft.com/office/officeart/2008/layout/VerticalCurvedList"/>
    <dgm:cxn modelId="{F44C44C4-DA80-45F2-A6C1-638E14F1C6A8}" srcId="{736A518E-4F43-45E3-9080-99C7ADB85EC2}" destId="{4084DC16-2C04-4556-852C-5458965235F7}" srcOrd="5" destOrd="0" parTransId="{E1708502-C197-4FD8-A821-C987A4BA4667}" sibTransId="{64E38BE5-44F3-48E8-8C6B-0255E679F819}"/>
    <dgm:cxn modelId="{397AF858-D748-4061-95A0-F41844D18F55}" type="presOf" srcId="{736A518E-4F43-45E3-9080-99C7ADB85EC2}" destId="{08B5AFCD-A401-4BD4-9FF5-387130698287}" srcOrd="0" destOrd="0" presId="urn:microsoft.com/office/officeart/2008/layout/VerticalCurvedList"/>
    <dgm:cxn modelId="{77F1EE03-7764-46B4-A35D-446C4570EFEC}" type="presOf" srcId="{BEC68752-67CC-409A-BFB8-9777901EF127}" destId="{F00984DF-3067-42D5-AA03-86A6F0F4287B}" srcOrd="0" destOrd="0" presId="urn:microsoft.com/office/officeart/2008/layout/VerticalCurvedList"/>
    <dgm:cxn modelId="{E4FA54EB-5A5E-4218-90FD-2CF69711E570}" type="presOf" srcId="{541024AB-43C1-43A7-A6B0-DE82F63DDB3E}" destId="{811F08CB-9817-4F0D-866F-363941B6DBF8}" srcOrd="0" destOrd="0" presId="urn:microsoft.com/office/officeart/2008/layout/VerticalCurvedList"/>
    <dgm:cxn modelId="{E23C0837-9C29-45BD-803C-A87E3F471618}" type="presOf" srcId="{3E6C1907-EE9D-4700-98AB-350988986235}" destId="{709FE6F9-D4C7-4038-BC7B-D1F1C939FB08}" srcOrd="0" destOrd="0" presId="urn:microsoft.com/office/officeart/2008/layout/VerticalCurvedList"/>
    <dgm:cxn modelId="{DE061028-6DBD-4F84-9FDA-C27E00C39770}" type="presOf" srcId="{4084DC16-2C04-4556-852C-5458965235F7}" destId="{797B31B9-0CF2-493B-90E0-A7F76F4ECB53}" srcOrd="0" destOrd="0" presId="urn:microsoft.com/office/officeart/2008/layout/VerticalCurvedList"/>
    <dgm:cxn modelId="{465E41D0-C8FF-483C-98AE-9F229986F70A}" srcId="{736A518E-4F43-45E3-9080-99C7ADB85EC2}" destId="{BEC68752-67CC-409A-BFB8-9777901EF127}" srcOrd="3" destOrd="0" parTransId="{83FB1D81-434E-45B4-AE10-4FB4867D65E8}" sibTransId="{AF8A9602-0691-4388-B25E-404507BD5713}"/>
    <dgm:cxn modelId="{2486A6EF-CCB9-4323-89AF-BBE035986CBF}" srcId="{736A518E-4F43-45E3-9080-99C7ADB85EC2}" destId="{4BE17C7E-D3A7-4C60-8263-876D9BA41689}" srcOrd="4" destOrd="0" parTransId="{BCDCB9A8-56E4-4D23-9D51-646CBA36EEFF}" sibTransId="{3DF33CEF-F04C-4918-8302-689B215E00C6}"/>
    <dgm:cxn modelId="{8918FA6C-C9F8-4906-99EA-CBF6C73EE46C}" srcId="{736A518E-4F43-45E3-9080-99C7ADB85EC2}" destId="{41314761-B921-4B23-A6E4-04A27D5B12B6}" srcOrd="0" destOrd="0" parTransId="{4C1A13F9-4A4C-4090-A794-77D23B20FCDF}" sibTransId="{3E6C1907-EE9D-4700-98AB-350988986235}"/>
    <dgm:cxn modelId="{5BB82286-ACA3-4203-BE7D-A0293415BA5C}" type="presOf" srcId="{4BE17C7E-D3A7-4C60-8263-876D9BA41689}" destId="{734101F6-32C6-429D-81FE-1FE47512CCC4}" srcOrd="0" destOrd="0" presId="urn:microsoft.com/office/officeart/2008/layout/VerticalCurvedList"/>
    <dgm:cxn modelId="{F38E620C-4718-4002-9D01-FFD62C526D68}" srcId="{736A518E-4F43-45E3-9080-99C7ADB85EC2}" destId="{41FBB316-C1D7-4810-B05F-65290AF443B3}" srcOrd="1" destOrd="0" parTransId="{D4E5919B-5525-4059-A4FA-09267CF7E771}" sibTransId="{DB839327-CE7A-4187-AFAD-408E192E873A}"/>
    <dgm:cxn modelId="{4F05BC50-1716-47B2-80E1-0E2704C50E42}" srcId="{736A518E-4F43-45E3-9080-99C7ADB85EC2}" destId="{541024AB-43C1-43A7-A6B0-DE82F63DDB3E}" srcOrd="2" destOrd="0" parTransId="{74D4C129-B764-4EB1-A2E8-096B23F0E635}" sibTransId="{07384005-DA00-4F07-BE2E-F3A9410A450E}"/>
    <dgm:cxn modelId="{7230F584-92BB-4A2A-9911-4700A762DD63}" type="presOf" srcId="{41FBB316-C1D7-4810-B05F-65290AF443B3}" destId="{13E81CA5-3868-415E-940C-8CBA35072AC3}" srcOrd="0" destOrd="0" presId="urn:microsoft.com/office/officeart/2008/layout/VerticalCurvedList"/>
    <dgm:cxn modelId="{A83BDAF6-26B9-4BC6-BEF8-DC9B3375AC9F}" type="presParOf" srcId="{08B5AFCD-A401-4BD4-9FF5-387130698287}" destId="{163B0691-AFF1-4408-93F7-1B477AF59AD4}" srcOrd="0" destOrd="0" presId="urn:microsoft.com/office/officeart/2008/layout/VerticalCurvedList"/>
    <dgm:cxn modelId="{20433A62-1626-46D8-9F7C-D8967DB38DEE}" type="presParOf" srcId="{163B0691-AFF1-4408-93F7-1B477AF59AD4}" destId="{E5928B3D-FBA5-4E26-A861-39ED92A67270}" srcOrd="0" destOrd="0" presId="urn:microsoft.com/office/officeart/2008/layout/VerticalCurvedList"/>
    <dgm:cxn modelId="{1FB45067-3462-4AF1-8B1F-4B899A7B06E9}" type="presParOf" srcId="{E5928B3D-FBA5-4E26-A861-39ED92A67270}" destId="{28C34C9C-A8F2-4CAA-BC24-4A938100503B}" srcOrd="0" destOrd="0" presId="urn:microsoft.com/office/officeart/2008/layout/VerticalCurvedList"/>
    <dgm:cxn modelId="{AB4FD459-E0C0-4B83-A50F-7661B18BE57F}" type="presParOf" srcId="{E5928B3D-FBA5-4E26-A861-39ED92A67270}" destId="{709FE6F9-D4C7-4038-BC7B-D1F1C939FB08}" srcOrd="1" destOrd="0" presId="urn:microsoft.com/office/officeart/2008/layout/VerticalCurvedList"/>
    <dgm:cxn modelId="{79452BC5-569F-4B67-8C5E-0E864F5A93E1}" type="presParOf" srcId="{E5928B3D-FBA5-4E26-A861-39ED92A67270}" destId="{3A4EED9C-FF25-45B7-97D0-E0EF499DFC76}" srcOrd="2" destOrd="0" presId="urn:microsoft.com/office/officeart/2008/layout/VerticalCurvedList"/>
    <dgm:cxn modelId="{C5F7D961-8529-4D9F-A4F4-D345EC2DFB40}" type="presParOf" srcId="{E5928B3D-FBA5-4E26-A861-39ED92A67270}" destId="{4536A196-EA39-4A86-BD2A-47162308CEE7}" srcOrd="3" destOrd="0" presId="urn:microsoft.com/office/officeart/2008/layout/VerticalCurvedList"/>
    <dgm:cxn modelId="{B71214AE-8C1A-4919-B4E8-B17F4D819534}" type="presParOf" srcId="{163B0691-AFF1-4408-93F7-1B477AF59AD4}" destId="{51F76AA8-BA16-4910-BC34-9F0CAAA49B19}" srcOrd="1" destOrd="0" presId="urn:microsoft.com/office/officeart/2008/layout/VerticalCurvedList"/>
    <dgm:cxn modelId="{B551C25C-6B21-4D22-9D81-3500064BDD6C}" type="presParOf" srcId="{163B0691-AFF1-4408-93F7-1B477AF59AD4}" destId="{BD2D6602-B8A3-4A31-8572-AC2DB7FEFB47}" srcOrd="2" destOrd="0" presId="urn:microsoft.com/office/officeart/2008/layout/VerticalCurvedList"/>
    <dgm:cxn modelId="{578233FE-BC54-4222-A428-EF1A24B99C34}" type="presParOf" srcId="{BD2D6602-B8A3-4A31-8572-AC2DB7FEFB47}" destId="{3D555416-935A-48FE-9519-CC3F5C184588}" srcOrd="0" destOrd="0" presId="urn:microsoft.com/office/officeart/2008/layout/VerticalCurvedList"/>
    <dgm:cxn modelId="{1C958EBB-622B-4148-BAB7-38D972B1E7E0}" type="presParOf" srcId="{163B0691-AFF1-4408-93F7-1B477AF59AD4}" destId="{13E81CA5-3868-415E-940C-8CBA35072AC3}" srcOrd="3" destOrd="0" presId="urn:microsoft.com/office/officeart/2008/layout/VerticalCurvedList"/>
    <dgm:cxn modelId="{B2E4CF77-EDDE-4B47-8B9C-76798EF77643}" type="presParOf" srcId="{163B0691-AFF1-4408-93F7-1B477AF59AD4}" destId="{EC0C5950-3E26-435B-ACF4-65DE584354C8}" srcOrd="4" destOrd="0" presId="urn:microsoft.com/office/officeart/2008/layout/VerticalCurvedList"/>
    <dgm:cxn modelId="{7E6BD2CC-82AD-42A1-93EA-EA965687A04E}" type="presParOf" srcId="{EC0C5950-3E26-435B-ACF4-65DE584354C8}" destId="{0BADFA00-C5F9-4012-AB2A-84B2DCED1680}" srcOrd="0" destOrd="0" presId="urn:microsoft.com/office/officeart/2008/layout/VerticalCurvedList"/>
    <dgm:cxn modelId="{22BEE923-94C3-4337-B5C5-84794CC6E5F3}" type="presParOf" srcId="{163B0691-AFF1-4408-93F7-1B477AF59AD4}" destId="{811F08CB-9817-4F0D-866F-363941B6DBF8}" srcOrd="5" destOrd="0" presId="urn:microsoft.com/office/officeart/2008/layout/VerticalCurvedList"/>
    <dgm:cxn modelId="{C6D6B1BC-7FC6-4465-A393-135CCA3A201B}" type="presParOf" srcId="{163B0691-AFF1-4408-93F7-1B477AF59AD4}" destId="{84B5837D-488D-4FE7-B652-90D75C56C490}" srcOrd="6" destOrd="0" presId="urn:microsoft.com/office/officeart/2008/layout/VerticalCurvedList"/>
    <dgm:cxn modelId="{F433DBB1-537F-48D0-A2DE-80897C59415D}" type="presParOf" srcId="{84B5837D-488D-4FE7-B652-90D75C56C490}" destId="{F5431693-308C-4CAD-9A8A-AD5F53AC0F22}" srcOrd="0" destOrd="0" presId="urn:microsoft.com/office/officeart/2008/layout/VerticalCurvedList"/>
    <dgm:cxn modelId="{F85FBAD6-EDE8-4944-99D1-E92456792032}" type="presParOf" srcId="{163B0691-AFF1-4408-93F7-1B477AF59AD4}" destId="{F00984DF-3067-42D5-AA03-86A6F0F4287B}" srcOrd="7" destOrd="0" presId="urn:microsoft.com/office/officeart/2008/layout/VerticalCurvedList"/>
    <dgm:cxn modelId="{EB4C3156-C0C5-4D6B-A18E-86BD727115A4}" type="presParOf" srcId="{163B0691-AFF1-4408-93F7-1B477AF59AD4}" destId="{531E269C-1CE0-4C3C-B4E2-D63A16D3D4DC}" srcOrd="8" destOrd="0" presId="urn:microsoft.com/office/officeart/2008/layout/VerticalCurvedList"/>
    <dgm:cxn modelId="{BC3A1FCD-6045-439F-806F-8EEEDCB63097}" type="presParOf" srcId="{531E269C-1CE0-4C3C-B4E2-D63A16D3D4DC}" destId="{E7190E4B-2938-4E76-AA1F-B6A93153F060}" srcOrd="0" destOrd="0" presId="urn:microsoft.com/office/officeart/2008/layout/VerticalCurvedList"/>
    <dgm:cxn modelId="{DB761569-D12A-4DD7-85EC-3B8EB8D302A0}" type="presParOf" srcId="{163B0691-AFF1-4408-93F7-1B477AF59AD4}" destId="{734101F6-32C6-429D-81FE-1FE47512CCC4}" srcOrd="9" destOrd="0" presId="urn:microsoft.com/office/officeart/2008/layout/VerticalCurvedList"/>
    <dgm:cxn modelId="{0B0C250F-B57F-4DDF-AFF5-F34B17E27802}" type="presParOf" srcId="{163B0691-AFF1-4408-93F7-1B477AF59AD4}" destId="{C3EE2885-ADAB-4724-944C-F5B48D7D4F96}" srcOrd="10" destOrd="0" presId="urn:microsoft.com/office/officeart/2008/layout/VerticalCurvedList"/>
    <dgm:cxn modelId="{4CA0B421-1E32-401F-BB0B-4D44319AE840}" type="presParOf" srcId="{C3EE2885-ADAB-4724-944C-F5B48D7D4F96}" destId="{C72F8798-7C53-41E9-906D-C499D9A485DA}" srcOrd="0" destOrd="0" presId="urn:microsoft.com/office/officeart/2008/layout/VerticalCurvedList"/>
    <dgm:cxn modelId="{22F67681-9C02-40EA-A7C8-DD01F23EC5E8}" type="presParOf" srcId="{163B0691-AFF1-4408-93F7-1B477AF59AD4}" destId="{797B31B9-0CF2-493B-90E0-A7F76F4ECB53}" srcOrd="11" destOrd="0" presId="urn:microsoft.com/office/officeart/2008/layout/VerticalCurvedList"/>
    <dgm:cxn modelId="{8F95A44A-08AC-4475-91DF-366D3D2C9CB2}" type="presParOf" srcId="{163B0691-AFF1-4408-93F7-1B477AF59AD4}" destId="{5E30F093-F188-4C6A-833C-8B905218B138}" srcOrd="12" destOrd="0" presId="urn:microsoft.com/office/officeart/2008/layout/VerticalCurvedList"/>
    <dgm:cxn modelId="{48DD4BDB-1E6E-4ED3-A08C-B46C23D7863F}" type="presParOf" srcId="{5E30F093-F188-4C6A-833C-8B905218B138}" destId="{F038D43E-7F4A-4366-B251-20A5A1F44EA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CFC45F-3E68-43A6-BF8B-5538D919266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id-ID"/>
        </a:p>
      </dgm:t>
    </dgm:pt>
    <dgm:pt modelId="{AB3A73FE-86C6-4111-91BE-5FD6CDD61E9F}">
      <dgm:prSet/>
      <dgm:spPr/>
      <dgm:t>
        <a:bodyPr/>
        <a:lstStyle/>
        <a:p>
          <a:pPr rtl="0"/>
          <a:r>
            <a:rPr lang="en-US" smtClean="0"/>
            <a:t>Pecah reaksi menjadi dua reaksi, yaitu oksidasi dan reduksi secara terpisah.</a:t>
          </a:r>
          <a:endParaRPr lang="id-ID"/>
        </a:p>
      </dgm:t>
    </dgm:pt>
    <dgm:pt modelId="{3A4827D5-1027-49E9-BCDD-33C685A0E64C}" type="parTrans" cxnId="{C1F280B5-66F3-4C28-91D2-98088EB4BA2E}">
      <dgm:prSet/>
      <dgm:spPr/>
      <dgm:t>
        <a:bodyPr/>
        <a:lstStyle/>
        <a:p>
          <a:endParaRPr lang="id-ID"/>
        </a:p>
      </dgm:t>
    </dgm:pt>
    <dgm:pt modelId="{C8019020-8432-422C-8869-9B612794A6E8}" type="sibTrans" cxnId="{C1F280B5-66F3-4C28-91D2-98088EB4BA2E}">
      <dgm:prSet/>
      <dgm:spPr/>
      <dgm:t>
        <a:bodyPr/>
        <a:lstStyle/>
        <a:p>
          <a:endParaRPr lang="id-ID"/>
        </a:p>
      </dgm:t>
    </dgm:pt>
    <dgm:pt modelId="{B7EA001D-F52A-4B3A-8986-F92BCE3ECFB5}">
      <dgm:prSet/>
      <dgm:spPr/>
      <dgm:t>
        <a:bodyPr/>
        <a:lstStyle/>
        <a:p>
          <a:pPr rtl="0"/>
          <a:r>
            <a:rPr lang="en-US" smtClean="0"/>
            <a:t>Tambahkan jumlah elektron yang dilepas (pada reaksi oksidasi) dan elektron yang diikat (pada reaksi reduksi).</a:t>
          </a:r>
          <a:endParaRPr lang="id-ID"/>
        </a:p>
      </dgm:t>
    </dgm:pt>
    <dgm:pt modelId="{F0655866-FDFC-4498-9509-8EA1ABCA86F1}" type="parTrans" cxnId="{CFA45EEB-9104-4461-8583-E516D1168F11}">
      <dgm:prSet/>
      <dgm:spPr/>
      <dgm:t>
        <a:bodyPr/>
        <a:lstStyle/>
        <a:p>
          <a:endParaRPr lang="id-ID"/>
        </a:p>
      </dgm:t>
    </dgm:pt>
    <dgm:pt modelId="{3E408E5E-0B22-466B-9822-F19A09CBEA20}" type="sibTrans" cxnId="{CFA45EEB-9104-4461-8583-E516D1168F11}">
      <dgm:prSet/>
      <dgm:spPr/>
      <dgm:t>
        <a:bodyPr/>
        <a:lstStyle/>
        <a:p>
          <a:endParaRPr lang="id-ID"/>
        </a:p>
      </dgm:t>
    </dgm:pt>
    <dgm:pt modelId="{DE612A4B-A215-4034-B46B-859B63073C02}">
      <dgm:prSet/>
      <dgm:spPr/>
      <dgm:t>
        <a:bodyPr/>
        <a:lstStyle/>
        <a:p>
          <a:pPr rtl="0"/>
          <a:r>
            <a:rPr lang="en-US" smtClean="0"/>
            <a:t>Setarakan muatan dengan menambahkan ion H</a:t>
          </a:r>
          <a:r>
            <a:rPr lang="en-US" baseline="30000" smtClean="0"/>
            <a:t>+</a:t>
          </a:r>
          <a:r>
            <a:rPr lang="en-US" smtClean="0"/>
            <a:t> dalam suasana asam dan ion OH</a:t>
          </a:r>
          <a:r>
            <a:rPr lang="en-US" baseline="30000" smtClean="0"/>
            <a:t>–</a:t>
          </a:r>
          <a:r>
            <a:rPr lang="en-US" smtClean="0"/>
            <a:t> dalam suasana basa.</a:t>
          </a:r>
          <a:endParaRPr lang="id-ID"/>
        </a:p>
      </dgm:t>
    </dgm:pt>
    <dgm:pt modelId="{250D4327-30FA-4F7D-88C0-F83D725B7147}" type="parTrans" cxnId="{179E98D9-87C7-4FB8-8E6B-9F95330515AC}">
      <dgm:prSet/>
      <dgm:spPr/>
      <dgm:t>
        <a:bodyPr/>
        <a:lstStyle/>
        <a:p>
          <a:endParaRPr lang="id-ID"/>
        </a:p>
      </dgm:t>
    </dgm:pt>
    <dgm:pt modelId="{CD8C49AD-50B9-4E80-9CA7-2E89181AF802}" type="sibTrans" cxnId="{179E98D9-87C7-4FB8-8E6B-9F95330515AC}">
      <dgm:prSet/>
      <dgm:spPr/>
      <dgm:t>
        <a:bodyPr/>
        <a:lstStyle/>
        <a:p>
          <a:endParaRPr lang="id-ID"/>
        </a:p>
      </dgm:t>
    </dgm:pt>
    <dgm:pt modelId="{FF26FE55-DD0C-4B8E-849A-6B2E6BED0B66}">
      <dgm:prSet/>
      <dgm:spPr/>
      <dgm:t>
        <a:bodyPr/>
        <a:lstStyle/>
        <a:p>
          <a:pPr rtl="0"/>
          <a:r>
            <a:rPr lang="en-US" smtClean="0"/>
            <a:t>Setarakan jumlah atom H dengan menambahkan molekul H</a:t>
          </a:r>
          <a:r>
            <a:rPr lang="en-US" baseline="-25000" smtClean="0"/>
            <a:t>2</a:t>
          </a:r>
          <a:r>
            <a:rPr lang="en-US" smtClean="0"/>
            <a:t>O.</a:t>
          </a:r>
          <a:endParaRPr lang="id-ID"/>
        </a:p>
      </dgm:t>
    </dgm:pt>
    <dgm:pt modelId="{CE3C2E81-633C-4E36-A7BC-CDF89376322F}" type="parTrans" cxnId="{4CBE70DF-8805-4965-8546-A21E07072FA7}">
      <dgm:prSet/>
      <dgm:spPr/>
      <dgm:t>
        <a:bodyPr/>
        <a:lstStyle/>
        <a:p>
          <a:endParaRPr lang="id-ID"/>
        </a:p>
      </dgm:t>
    </dgm:pt>
    <dgm:pt modelId="{4302DF44-E59C-457A-8A5D-CD01889CD7A2}" type="sibTrans" cxnId="{4CBE70DF-8805-4965-8546-A21E07072FA7}">
      <dgm:prSet/>
      <dgm:spPr/>
      <dgm:t>
        <a:bodyPr/>
        <a:lstStyle/>
        <a:p>
          <a:endParaRPr lang="id-ID"/>
        </a:p>
      </dgm:t>
    </dgm:pt>
    <dgm:pt modelId="{E3E775D3-220D-45BA-BC37-FE651B88D502}">
      <dgm:prSet/>
      <dgm:spPr/>
      <dgm:t>
        <a:bodyPr/>
        <a:lstStyle/>
        <a:p>
          <a:pPr rtl="0"/>
          <a:r>
            <a:rPr lang="en-US" smtClean="0"/>
            <a:t>Setarakan jumlah elektron yang dilepas dan elektron yang diikat.</a:t>
          </a:r>
          <a:endParaRPr lang="id-ID"/>
        </a:p>
      </dgm:t>
    </dgm:pt>
    <dgm:pt modelId="{2FB4A784-C522-46A4-A5A3-12AD78827097}" type="parTrans" cxnId="{EE2C03E2-2C2F-4FEE-BF4E-EA73A767B854}">
      <dgm:prSet/>
      <dgm:spPr/>
      <dgm:t>
        <a:bodyPr/>
        <a:lstStyle/>
        <a:p>
          <a:endParaRPr lang="id-ID"/>
        </a:p>
      </dgm:t>
    </dgm:pt>
    <dgm:pt modelId="{D93369FA-D1BE-4933-94EB-F1FE2BD0642F}" type="sibTrans" cxnId="{EE2C03E2-2C2F-4FEE-BF4E-EA73A767B854}">
      <dgm:prSet/>
      <dgm:spPr/>
      <dgm:t>
        <a:bodyPr/>
        <a:lstStyle/>
        <a:p>
          <a:endParaRPr lang="id-ID"/>
        </a:p>
      </dgm:t>
    </dgm:pt>
    <dgm:pt modelId="{87D970CF-DA9D-4AD9-938E-BDD72792F25D}">
      <dgm:prSet/>
      <dgm:spPr/>
      <dgm:t>
        <a:bodyPr/>
        <a:lstStyle/>
        <a:p>
          <a:pPr rtl="0"/>
          <a:r>
            <a:rPr lang="en-US" smtClean="0"/>
            <a:t>Jumlahkan reaksi oksidasi dan reduksi.</a:t>
          </a:r>
          <a:endParaRPr lang="id-ID"/>
        </a:p>
      </dgm:t>
    </dgm:pt>
    <dgm:pt modelId="{DBDADE9B-FB91-4669-AA34-A7AC6F78B021}" type="parTrans" cxnId="{90769BB3-24BE-4B15-AB8A-B5BB9C453A71}">
      <dgm:prSet/>
      <dgm:spPr/>
      <dgm:t>
        <a:bodyPr/>
        <a:lstStyle/>
        <a:p>
          <a:endParaRPr lang="id-ID"/>
        </a:p>
      </dgm:t>
    </dgm:pt>
    <dgm:pt modelId="{C2C1D0AC-5D24-4F58-ACE3-AA3ADDD24962}" type="sibTrans" cxnId="{90769BB3-24BE-4B15-AB8A-B5BB9C453A71}">
      <dgm:prSet/>
      <dgm:spPr/>
      <dgm:t>
        <a:bodyPr/>
        <a:lstStyle/>
        <a:p>
          <a:endParaRPr lang="id-ID"/>
        </a:p>
      </dgm:t>
    </dgm:pt>
    <dgm:pt modelId="{6272B4E2-297F-496E-AEED-E38214712DF8}" type="pres">
      <dgm:prSet presAssocID="{F7CFC45F-3E68-43A6-BF8B-5538D919266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E117A13A-A140-4DEB-B842-25D95A6BF4C4}" type="pres">
      <dgm:prSet presAssocID="{F7CFC45F-3E68-43A6-BF8B-5538D9192663}" presName="Name1" presStyleCnt="0"/>
      <dgm:spPr/>
    </dgm:pt>
    <dgm:pt modelId="{BDDABAED-A2BD-411F-8629-57C4F72647D5}" type="pres">
      <dgm:prSet presAssocID="{F7CFC45F-3E68-43A6-BF8B-5538D9192663}" presName="cycle" presStyleCnt="0"/>
      <dgm:spPr/>
    </dgm:pt>
    <dgm:pt modelId="{3E1F0C64-73CF-490F-9306-FB2BE392B361}" type="pres">
      <dgm:prSet presAssocID="{F7CFC45F-3E68-43A6-BF8B-5538D9192663}" presName="srcNode" presStyleLbl="node1" presStyleIdx="0" presStyleCnt="6"/>
      <dgm:spPr/>
    </dgm:pt>
    <dgm:pt modelId="{1C9CFC19-00DF-42F9-8B07-23C5DC842CA9}" type="pres">
      <dgm:prSet presAssocID="{F7CFC45F-3E68-43A6-BF8B-5538D9192663}" presName="conn" presStyleLbl="parChTrans1D2" presStyleIdx="0" presStyleCnt="1"/>
      <dgm:spPr/>
      <dgm:t>
        <a:bodyPr/>
        <a:lstStyle/>
        <a:p>
          <a:endParaRPr lang="id-ID"/>
        </a:p>
      </dgm:t>
    </dgm:pt>
    <dgm:pt modelId="{4808A57E-D744-47B2-86FA-68B0F8933E77}" type="pres">
      <dgm:prSet presAssocID="{F7CFC45F-3E68-43A6-BF8B-5538D9192663}" presName="extraNode" presStyleLbl="node1" presStyleIdx="0" presStyleCnt="6"/>
      <dgm:spPr/>
    </dgm:pt>
    <dgm:pt modelId="{5AD65AA8-B04E-4513-9564-17B8A7272C3A}" type="pres">
      <dgm:prSet presAssocID="{F7CFC45F-3E68-43A6-BF8B-5538D9192663}" presName="dstNode" presStyleLbl="node1" presStyleIdx="0" presStyleCnt="6"/>
      <dgm:spPr/>
    </dgm:pt>
    <dgm:pt modelId="{E6F8B3D3-EBD0-4874-9A7B-09862225C3BE}" type="pres">
      <dgm:prSet presAssocID="{AB3A73FE-86C6-4111-91BE-5FD6CDD61E9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9FB347D-3939-4706-81CA-2E984F6B3FFA}" type="pres">
      <dgm:prSet presAssocID="{AB3A73FE-86C6-4111-91BE-5FD6CDD61E9F}" presName="accent_1" presStyleCnt="0"/>
      <dgm:spPr/>
    </dgm:pt>
    <dgm:pt modelId="{F891F1AA-5201-4B1D-A495-6952E3814D02}" type="pres">
      <dgm:prSet presAssocID="{AB3A73FE-86C6-4111-91BE-5FD6CDD61E9F}" presName="accentRepeatNode" presStyleLbl="solidFgAcc1" presStyleIdx="0" presStyleCnt="6"/>
      <dgm:spPr/>
    </dgm:pt>
    <dgm:pt modelId="{40B7BDC0-3E7D-4E88-9000-087F9A39B6AD}" type="pres">
      <dgm:prSet presAssocID="{B7EA001D-F52A-4B3A-8986-F92BCE3ECFB5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88EB0B3-DBDB-4106-BBE5-E05541195DA8}" type="pres">
      <dgm:prSet presAssocID="{B7EA001D-F52A-4B3A-8986-F92BCE3ECFB5}" presName="accent_2" presStyleCnt="0"/>
      <dgm:spPr/>
    </dgm:pt>
    <dgm:pt modelId="{11F567FD-D71F-4F56-B37E-BC82CF7ED23A}" type="pres">
      <dgm:prSet presAssocID="{B7EA001D-F52A-4B3A-8986-F92BCE3ECFB5}" presName="accentRepeatNode" presStyleLbl="solidFgAcc1" presStyleIdx="1" presStyleCnt="6"/>
      <dgm:spPr/>
    </dgm:pt>
    <dgm:pt modelId="{77817425-32C0-4A9B-B826-62FCC6C8EEBC}" type="pres">
      <dgm:prSet presAssocID="{DE612A4B-A215-4034-B46B-859B63073C02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AE333CB-7484-4622-814A-7E192BCB9E24}" type="pres">
      <dgm:prSet presAssocID="{DE612A4B-A215-4034-B46B-859B63073C02}" presName="accent_3" presStyleCnt="0"/>
      <dgm:spPr/>
    </dgm:pt>
    <dgm:pt modelId="{DD96A627-300E-4528-B0C6-864E93DE323D}" type="pres">
      <dgm:prSet presAssocID="{DE612A4B-A215-4034-B46B-859B63073C02}" presName="accentRepeatNode" presStyleLbl="solidFgAcc1" presStyleIdx="2" presStyleCnt="6"/>
      <dgm:spPr/>
    </dgm:pt>
    <dgm:pt modelId="{EDF04A6A-B45C-4DDB-B24C-2ABC63FA93FE}" type="pres">
      <dgm:prSet presAssocID="{FF26FE55-DD0C-4B8E-849A-6B2E6BED0B66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854D6A2-7182-4C3E-91E5-E5633EF3C47B}" type="pres">
      <dgm:prSet presAssocID="{FF26FE55-DD0C-4B8E-849A-6B2E6BED0B66}" presName="accent_4" presStyleCnt="0"/>
      <dgm:spPr/>
    </dgm:pt>
    <dgm:pt modelId="{B5D9DFF3-9D73-48DA-8829-99567D1C3C8E}" type="pres">
      <dgm:prSet presAssocID="{FF26FE55-DD0C-4B8E-849A-6B2E6BED0B66}" presName="accentRepeatNode" presStyleLbl="solidFgAcc1" presStyleIdx="3" presStyleCnt="6"/>
      <dgm:spPr/>
    </dgm:pt>
    <dgm:pt modelId="{E4EDC155-F8F2-48EF-8D14-B04EEF8F73E6}" type="pres">
      <dgm:prSet presAssocID="{E3E775D3-220D-45BA-BC37-FE651B88D502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E0EA8E7-00A7-4939-BE13-4F47685A4A3A}" type="pres">
      <dgm:prSet presAssocID="{E3E775D3-220D-45BA-BC37-FE651B88D502}" presName="accent_5" presStyleCnt="0"/>
      <dgm:spPr/>
    </dgm:pt>
    <dgm:pt modelId="{13F59FEE-209F-4A65-9A25-B088DEFE6A6B}" type="pres">
      <dgm:prSet presAssocID="{E3E775D3-220D-45BA-BC37-FE651B88D502}" presName="accentRepeatNode" presStyleLbl="solidFgAcc1" presStyleIdx="4" presStyleCnt="6"/>
      <dgm:spPr/>
    </dgm:pt>
    <dgm:pt modelId="{EC66F713-5917-4C24-9F1D-63D23BE8A850}" type="pres">
      <dgm:prSet presAssocID="{87D970CF-DA9D-4AD9-938E-BDD72792F25D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534AF94-B9A1-459D-9829-1C87E91EEA3D}" type="pres">
      <dgm:prSet presAssocID="{87D970CF-DA9D-4AD9-938E-BDD72792F25D}" presName="accent_6" presStyleCnt="0"/>
      <dgm:spPr/>
    </dgm:pt>
    <dgm:pt modelId="{C9BB3D52-F7B2-4AC6-9E13-B46339DE545F}" type="pres">
      <dgm:prSet presAssocID="{87D970CF-DA9D-4AD9-938E-BDD72792F25D}" presName="accentRepeatNode" presStyleLbl="solidFgAcc1" presStyleIdx="5" presStyleCnt="6"/>
      <dgm:spPr/>
    </dgm:pt>
  </dgm:ptLst>
  <dgm:cxnLst>
    <dgm:cxn modelId="{C9E562CD-15D2-4E49-9BF8-7FAFACA0CE3D}" type="presOf" srcId="{B7EA001D-F52A-4B3A-8986-F92BCE3ECFB5}" destId="{40B7BDC0-3E7D-4E88-9000-087F9A39B6AD}" srcOrd="0" destOrd="0" presId="urn:microsoft.com/office/officeart/2008/layout/VerticalCurvedList"/>
    <dgm:cxn modelId="{9F52F973-52FB-4958-9E19-973214FA1AD2}" type="presOf" srcId="{FF26FE55-DD0C-4B8E-849A-6B2E6BED0B66}" destId="{EDF04A6A-B45C-4DDB-B24C-2ABC63FA93FE}" srcOrd="0" destOrd="0" presId="urn:microsoft.com/office/officeart/2008/layout/VerticalCurvedList"/>
    <dgm:cxn modelId="{90769BB3-24BE-4B15-AB8A-B5BB9C453A71}" srcId="{F7CFC45F-3E68-43A6-BF8B-5538D9192663}" destId="{87D970CF-DA9D-4AD9-938E-BDD72792F25D}" srcOrd="5" destOrd="0" parTransId="{DBDADE9B-FB91-4669-AA34-A7AC6F78B021}" sibTransId="{C2C1D0AC-5D24-4F58-ACE3-AA3ADDD24962}"/>
    <dgm:cxn modelId="{49FAB47C-584A-42CA-99CF-D0C0D4247D2F}" type="presOf" srcId="{E3E775D3-220D-45BA-BC37-FE651B88D502}" destId="{E4EDC155-F8F2-48EF-8D14-B04EEF8F73E6}" srcOrd="0" destOrd="0" presId="urn:microsoft.com/office/officeart/2008/layout/VerticalCurvedList"/>
    <dgm:cxn modelId="{60788185-EE09-4D5E-BD62-0EC47BA22FEF}" type="presOf" srcId="{F7CFC45F-3E68-43A6-BF8B-5538D9192663}" destId="{6272B4E2-297F-496E-AEED-E38214712DF8}" srcOrd="0" destOrd="0" presId="urn:microsoft.com/office/officeart/2008/layout/VerticalCurvedList"/>
    <dgm:cxn modelId="{179E98D9-87C7-4FB8-8E6B-9F95330515AC}" srcId="{F7CFC45F-3E68-43A6-BF8B-5538D9192663}" destId="{DE612A4B-A215-4034-B46B-859B63073C02}" srcOrd="2" destOrd="0" parTransId="{250D4327-30FA-4F7D-88C0-F83D725B7147}" sibTransId="{CD8C49AD-50B9-4E80-9CA7-2E89181AF802}"/>
    <dgm:cxn modelId="{84900F8D-7C58-4B2B-8836-7526648199B7}" type="presOf" srcId="{AB3A73FE-86C6-4111-91BE-5FD6CDD61E9F}" destId="{E6F8B3D3-EBD0-4874-9A7B-09862225C3BE}" srcOrd="0" destOrd="0" presId="urn:microsoft.com/office/officeart/2008/layout/VerticalCurvedList"/>
    <dgm:cxn modelId="{4CBE70DF-8805-4965-8546-A21E07072FA7}" srcId="{F7CFC45F-3E68-43A6-BF8B-5538D9192663}" destId="{FF26FE55-DD0C-4B8E-849A-6B2E6BED0B66}" srcOrd="3" destOrd="0" parTransId="{CE3C2E81-633C-4E36-A7BC-CDF89376322F}" sibTransId="{4302DF44-E59C-457A-8A5D-CD01889CD7A2}"/>
    <dgm:cxn modelId="{B210769F-0405-497C-B555-D035C2A47AAE}" type="presOf" srcId="{DE612A4B-A215-4034-B46B-859B63073C02}" destId="{77817425-32C0-4A9B-B826-62FCC6C8EEBC}" srcOrd="0" destOrd="0" presId="urn:microsoft.com/office/officeart/2008/layout/VerticalCurvedList"/>
    <dgm:cxn modelId="{F5F1C2F9-18F4-44B4-9314-2FCE7207FB53}" type="presOf" srcId="{C8019020-8432-422C-8869-9B612794A6E8}" destId="{1C9CFC19-00DF-42F9-8B07-23C5DC842CA9}" srcOrd="0" destOrd="0" presId="urn:microsoft.com/office/officeart/2008/layout/VerticalCurvedList"/>
    <dgm:cxn modelId="{7483664D-D184-4859-8145-58F9362229A1}" type="presOf" srcId="{87D970CF-DA9D-4AD9-938E-BDD72792F25D}" destId="{EC66F713-5917-4C24-9F1D-63D23BE8A850}" srcOrd="0" destOrd="0" presId="urn:microsoft.com/office/officeart/2008/layout/VerticalCurvedList"/>
    <dgm:cxn modelId="{CFA45EEB-9104-4461-8583-E516D1168F11}" srcId="{F7CFC45F-3E68-43A6-BF8B-5538D9192663}" destId="{B7EA001D-F52A-4B3A-8986-F92BCE3ECFB5}" srcOrd="1" destOrd="0" parTransId="{F0655866-FDFC-4498-9509-8EA1ABCA86F1}" sibTransId="{3E408E5E-0B22-466B-9822-F19A09CBEA20}"/>
    <dgm:cxn modelId="{C1F280B5-66F3-4C28-91D2-98088EB4BA2E}" srcId="{F7CFC45F-3E68-43A6-BF8B-5538D9192663}" destId="{AB3A73FE-86C6-4111-91BE-5FD6CDD61E9F}" srcOrd="0" destOrd="0" parTransId="{3A4827D5-1027-49E9-BCDD-33C685A0E64C}" sibTransId="{C8019020-8432-422C-8869-9B612794A6E8}"/>
    <dgm:cxn modelId="{EE2C03E2-2C2F-4FEE-BF4E-EA73A767B854}" srcId="{F7CFC45F-3E68-43A6-BF8B-5538D9192663}" destId="{E3E775D3-220D-45BA-BC37-FE651B88D502}" srcOrd="4" destOrd="0" parTransId="{2FB4A784-C522-46A4-A5A3-12AD78827097}" sibTransId="{D93369FA-D1BE-4933-94EB-F1FE2BD0642F}"/>
    <dgm:cxn modelId="{AAA78A7F-A6EC-46EA-B106-7E58DFBB9F4A}" type="presParOf" srcId="{6272B4E2-297F-496E-AEED-E38214712DF8}" destId="{E117A13A-A140-4DEB-B842-25D95A6BF4C4}" srcOrd="0" destOrd="0" presId="urn:microsoft.com/office/officeart/2008/layout/VerticalCurvedList"/>
    <dgm:cxn modelId="{8C9B0DFB-7FF0-4901-81A6-C153CA8C2922}" type="presParOf" srcId="{E117A13A-A140-4DEB-B842-25D95A6BF4C4}" destId="{BDDABAED-A2BD-411F-8629-57C4F72647D5}" srcOrd="0" destOrd="0" presId="urn:microsoft.com/office/officeart/2008/layout/VerticalCurvedList"/>
    <dgm:cxn modelId="{97F3346C-3EB8-4981-A681-21C1F1F64841}" type="presParOf" srcId="{BDDABAED-A2BD-411F-8629-57C4F72647D5}" destId="{3E1F0C64-73CF-490F-9306-FB2BE392B361}" srcOrd="0" destOrd="0" presId="urn:microsoft.com/office/officeart/2008/layout/VerticalCurvedList"/>
    <dgm:cxn modelId="{B8320D28-561D-4B22-BCBA-7FF1DACA81BD}" type="presParOf" srcId="{BDDABAED-A2BD-411F-8629-57C4F72647D5}" destId="{1C9CFC19-00DF-42F9-8B07-23C5DC842CA9}" srcOrd="1" destOrd="0" presId="urn:microsoft.com/office/officeart/2008/layout/VerticalCurvedList"/>
    <dgm:cxn modelId="{0A1BBBDA-F82F-44E4-BDB2-7FEFFBE51E83}" type="presParOf" srcId="{BDDABAED-A2BD-411F-8629-57C4F72647D5}" destId="{4808A57E-D744-47B2-86FA-68B0F8933E77}" srcOrd="2" destOrd="0" presId="urn:microsoft.com/office/officeart/2008/layout/VerticalCurvedList"/>
    <dgm:cxn modelId="{BB6AEC46-E7BD-4CED-BE2D-AF3B71E98C1C}" type="presParOf" srcId="{BDDABAED-A2BD-411F-8629-57C4F72647D5}" destId="{5AD65AA8-B04E-4513-9564-17B8A7272C3A}" srcOrd="3" destOrd="0" presId="urn:microsoft.com/office/officeart/2008/layout/VerticalCurvedList"/>
    <dgm:cxn modelId="{353026AF-877C-47C4-B2DD-0A2AB296EA83}" type="presParOf" srcId="{E117A13A-A140-4DEB-B842-25D95A6BF4C4}" destId="{E6F8B3D3-EBD0-4874-9A7B-09862225C3BE}" srcOrd="1" destOrd="0" presId="urn:microsoft.com/office/officeart/2008/layout/VerticalCurvedList"/>
    <dgm:cxn modelId="{C069F91A-EF07-45FD-8ABC-3DAECF1AC390}" type="presParOf" srcId="{E117A13A-A140-4DEB-B842-25D95A6BF4C4}" destId="{59FB347D-3939-4706-81CA-2E984F6B3FFA}" srcOrd="2" destOrd="0" presId="urn:microsoft.com/office/officeart/2008/layout/VerticalCurvedList"/>
    <dgm:cxn modelId="{DCB05C47-FF47-4B5C-A3C9-0CED1378B7BF}" type="presParOf" srcId="{59FB347D-3939-4706-81CA-2E984F6B3FFA}" destId="{F891F1AA-5201-4B1D-A495-6952E3814D02}" srcOrd="0" destOrd="0" presId="urn:microsoft.com/office/officeart/2008/layout/VerticalCurvedList"/>
    <dgm:cxn modelId="{1D2B02AC-9B25-4712-B2BE-FBF6671B8C2E}" type="presParOf" srcId="{E117A13A-A140-4DEB-B842-25D95A6BF4C4}" destId="{40B7BDC0-3E7D-4E88-9000-087F9A39B6AD}" srcOrd="3" destOrd="0" presId="urn:microsoft.com/office/officeart/2008/layout/VerticalCurvedList"/>
    <dgm:cxn modelId="{3B11AEEA-E36A-4CE5-B07D-D2B372E62F23}" type="presParOf" srcId="{E117A13A-A140-4DEB-B842-25D95A6BF4C4}" destId="{388EB0B3-DBDB-4106-BBE5-E05541195DA8}" srcOrd="4" destOrd="0" presId="urn:microsoft.com/office/officeart/2008/layout/VerticalCurvedList"/>
    <dgm:cxn modelId="{ECE0875D-2253-4EFE-BAA1-8F92E7FB6A1B}" type="presParOf" srcId="{388EB0B3-DBDB-4106-BBE5-E05541195DA8}" destId="{11F567FD-D71F-4F56-B37E-BC82CF7ED23A}" srcOrd="0" destOrd="0" presId="urn:microsoft.com/office/officeart/2008/layout/VerticalCurvedList"/>
    <dgm:cxn modelId="{65706981-3175-4D81-9D7F-AC98F7BEA042}" type="presParOf" srcId="{E117A13A-A140-4DEB-B842-25D95A6BF4C4}" destId="{77817425-32C0-4A9B-B826-62FCC6C8EEBC}" srcOrd="5" destOrd="0" presId="urn:microsoft.com/office/officeart/2008/layout/VerticalCurvedList"/>
    <dgm:cxn modelId="{998E48B3-C2B6-482F-85C8-3FB3F47654A1}" type="presParOf" srcId="{E117A13A-A140-4DEB-B842-25D95A6BF4C4}" destId="{CAE333CB-7484-4622-814A-7E192BCB9E24}" srcOrd="6" destOrd="0" presId="urn:microsoft.com/office/officeart/2008/layout/VerticalCurvedList"/>
    <dgm:cxn modelId="{5F4FFC5C-D19E-47FE-BA0A-161F569161FD}" type="presParOf" srcId="{CAE333CB-7484-4622-814A-7E192BCB9E24}" destId="{DD96A627-300E-4528-B0C6-864E93DE323D}" srcOrd="0" destOrd="0" presId="urn:microsoft.com/office/officeart/2008/layout/VerticalCurvedList"/>
    <dgm:cxn modelId="{09369555-71FC-485E-9CEB-9B051F35B717}" type="presParOf" srcId="{E117A13A-A140-4DEB-B842-25D95A6BF4C4}" destId="{EDF04A6A-B45C-4DDB-B24C-2ABC63FA93FE}" srcOrd="7" destOrd="0" presId="urn:microsoft.com/office/officeart/2008/layout/VerticalCurvedList"/>
    <dgm:cxn modelId="{FF2F4CED-3EEF-46D3-B2DB-85A7EBFBD728}" type="presParOf" srcId="{E117A13A-A140-4DEB-B842-25D95A6BF4C4}" destId="{4854D6A2-7182-4C3E-91E5-E5633EF3C47B}" srcOrd="8" destOrd="0" presId="urn:microsoft.com/office/officeart/2008/layout/VerticalCurvedList"/>
    <dgm:cxn modelId="{98B45FC2-FB33-4281-9922-22C60F18D565}" type="presParOf" srcId="{4854D6A2-7182-4C3E-91E5-E5633EF3C47B}" destId="{B5D9DFF3-9D73-48DA-8829-99567D1C3C8E}" srcOrd="0" destOrd="0" presId="urn:microsoft.com/office/officeart/2008/layout/VerticalCurvedList"/>
    <dgm:cxn modelId="{69275108-B651-4260-8680-6EA0B69B83EE}" type="presParOf" srcId="{E117A13A-A140-4DEB-B842-25D95A6BF4C4}" destId="{E4EDC155-F8F2-48EF-8D14-B04EEF8F73E6}" srcOrd="9" destOrd="0" presId="urn:microsoft.com/office/officeart/2008/layout/VerticalCurvedList"/>
    <dgm:cxn modelId="{A3F5C94C-72CB-4117-8512-0E64B87C77DB}" type="presParOf" srcId="{E117A13A-A140-4DEB-B842-25D95A6BF4C4}" destId="{BE0EA8E7-00A7-4939-BE13-4F47685A4A3A}" srcOrd="10" destOrd="0" presId="urn:microsoft.com/office/officeart/2008/layout/VerticalCurvedList"/>
    <dgm:cxn modelId="{10DD42EC-CDD3-4E25-BDEA-7F105A09959F}" type="presParOf" srcId="{BE0EA8E7-00A7-4939-BE13-4F47685A4A3A}" destId="{13F59FEE-209F-4A65-9A25-B088DEFE6A6B}" srcOrd="0" destOrd="0" presId="urn:microsoft.com/office/officeart/2008/layout/VerticalCurvedList"/>
    <dgm:cxn modelId="{5500072C-F71F-4744-9CBD-8714528FD558}" type="presParOf" srcId="{E117A13A-A140-4DEB-B842-25D95A6BF4C4}" destId="{EC66F713-5917-4C24-9F1D-63D23BE8A850}" srcOrd="11" destOrd="0" presId="urn:microsoft.com/office/officeart/2008/layout/VerticalCurvedList"/>
    <dgm:cxn modelId="{B85B5E0F-502A-4543-BC8D-8442090A3E51}" type="presParOf" srcId="{E117A13A-A140-4DEB-B842-25D95A6BF4C4}" destId="{2534AF94-B9A1-459D-9829-1C87E91EEA3D}" srcOrd="12" destOrd="0" presId="urn:microsoft.com/office/officeart/2008/layout/VerticalCurvedList"/>
    <dgm:cxn modelId="{BF319812-32E6-4F15-BF5E-CC527350F4EB}" type="presParOf" srcId="{2534AF94-B9A1-459D-9829-1C87E91EEA3D}" destId="{C9BB3D52-F7B2-4AC6-9E13-B46339DE545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070E9A-644B-4677-9F71-D317528BD3BB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id-ID"/>
        </a:p>
      </dgm:t>
    </dgm:pt>
    <dgm:pt modelId="{D466C052-BEA4-4BD9-981A-6C50800CC3A4}">
      <dgm:prSet/>
      <dgm:spPr/>
      <dgm:t>
        <a:bodyPr/>
        <a:lstStyle/>
        <a:p>
          <a:pPr rtl="0"/>
          <a:r>
            <a:rPr lang="en-US" smtClean="0"/>
            <a:t>Anode (reaksi oksidasi) diletakkan di sisi kiri dua garis tegak, sedangkan katode (reaksi reduksi) diletakkan di sisi kanannya. Dua garis tegak melambangkan jembatan garam.</a:t>
          </a:r>
          <a:endParaRPr lang="id-ID"/>
        </a:p>
      </dgm:t>
    </dgm:pt>
    <dgm:pt modelId="{69D63165-94A3-42C4-8A5D-33C56E0680C2}" type="parTrans" cxnId="{0B014127-E6DE-4AD4-B172-867D6E9CCE34}">
      <dgm:prSet/>
      <dgm:spPr/>
      <dgm:t>
        <a:bodyPr/>
        <a:lstStyle/>
        <a:p>
          <a:endParaRPr lang="id-ID"/>
        </a:p>
      </dgm:t>
    </dgm:pt>
    <dgm:pt modelId="{33039071-3A90-47D2-A4A5-55268784C181}" type="sibTrans" cxnId="{0B014127-E6DE-4AD4-B172-867D6E9CCE34}">
      <dgm:prSet/>
      <dgm:spPr/>
      <dgm:t>
        <a:bodyPr/>
        <a:lstStyle/>
        <a:p>
          <a:endParaRPr lang="id-ID"/>
        </a:p>
      </dgm:t>
    </dgm:pt>
    <dgm:pt modelId="{783C7045-3CC1-4BC5-82EB-2AE226C90C92}">
      <dgm:prSet/>
      <dgm:spPr/>
      <dgm:t>
        <a:bodyPr/>
        <a:lstStyle/>
        <a:p>
          <a:pPr rtl="0"/>
          <a:r>
            <a:rPr lang="en-US" smtClean="0"/>
            <a:t>Konsentrasi larutan dinyatakan dalam satuan molar (M).</a:t>
          </a:r>
          <a:endParaRPr lang="id-ID"/>
        </a:p>
      </dgm:t>
    </dgm:pt>
    <dgm:pt modelId="{C28FFBA7-56D5-4F07-B1A5-6888AF2EA8BE}" type="parTrans" cxnId="{19A3673C-1F0A-4429-B5A0-304D7A8AFCB3}">
      <dgm:prSet/>
      <dgm:spPr/>
      <dgm:t>
        <a:bodyPr/>
        <a:lstStyle/>
        <a:p>
          <a:endParaRPr lang="id-ID"/>
        </a:p>
      </dgm:t>
    </dgm:pt>
    <dgm:pt modelId="{D2F36C55-8474-459A-8302-DC981CF97D5B}" type="sibTrans" cxnId="{19A3673C-1F0A-4429-B5A0-304D7A8AFCB3}">
      <dgm:prSet/>
      <dgm:spPr/>
      <dgm:t>
        <a:bodyPr/>
        <a:lstStyle/>
        <a:p>
          <a:endParaRPr lang="id-ID"/>
        </a:p>
      </dgm:t>
    </dgm:pt>
    <dgm:pt modelId="{327D70BD-95AC-48A1-9E08-D7399E917946}">
      <dgm:prSet/>
      <dgm:spPr/>
      <dgm:t>
        <a:bodyPr/>
        <a:lstStyle/>
        <a:p>
          <a:pPr rtl="0"/>
          <a:r>
            <a:rPr lang="en-US" dirty="0" smtClean="0"/>
            <a:t>Beda </a:t>
          </a:r>
          <a:r>
            <a:rPr lang="en-US" dirty="0" err="1" smtClean="0"/>
            <a:t>potensial</a:t>
          </a:r>
          <a:r>
            <a:rPr lang="en-US" dirty="0" smtClean="0"/>
            <a:t> </a:t>
          </a:r>
          <a:r>
            <a:rPr lang="en-US" dirty="0" err="1" smtClean="0"/>
            <a:t>dituliskan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lambang</a:t>
          </a:r>
          <a:r>
            <a:rPr lang="en-US" dirty="0" smtClean="0"/>
            <a:t> (</a:t>
          </a:r>
          <a:r>
            <a:rPr lang="en-US" i="1" dirty="0" smtClean="0"/>
            <a:t>E</a:t>
          </a:r>
          <a:r>
            <a:rPr lang="en-US" dirty="0" smtClean="0"/>
            <a:t> °</a:t>
          </a:r>
          <a:r>
            <a:rPr lang="en-US" baseline="-25000" dirty="0" err="1" smtClean="0"/>
            <a:t>sel</a:t>
          </a:r>
          <a:r>
            <a:rPr lang="en-US" dirty="0" smtClean="0"/>
            <a:t>)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dinyatakan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satuan</a:t>
          </a:r>
          <a:r>
            <a:rPr lang="en-US" dirty="0" smtClean="0"/>
            <a:t> volt.</a:t>
          </a:r>
          <a:endParaRPr lang="id-ID" dirty="0"/>
        </a:p>
      </dgm:t>
    </dgm:pt>
    <dgm:pt modelId="{8EF2EB51-F3B5-4C90-91A9-2DEC0730C42B}" type="parTrans" cxnId="{62B33038-32C5-4A3F-B96B-1322E0F81F6C}">
      <dgm:prSet/>
      <dgm:spPr/>
      <dgm:t>
        <a:bodyPr/>
        <a:lstStyle/>
        <a:p>
          <a:endParaRPr lang="id-ID"/>
        </a:p>
      </dgm:t>
    </dgm:pt>
    <dgm:pt modelId="{D0E4D74A-6F37-4EA4-8544-613EE521E832}" type="sibTrans" cxnId="{62B33038-32C5-4A3F-B96B-1322E0F81F6C}">
      <dgm:prSet/>
      <dgm:spPr/>
      <dgm:t>
        <a:bodyPr/>
        <a:lstStyle/>
        <a:p>
          <a:endParaRPr lang="id-ID"/>
        </a:p>
      </dgm:t>
    </dgm:pt>
    <dgm:pt modelId="{67C03963-FAD2-453C-9F97-3B55110AA9AF}" type="pres">
      <dgm:prSet presAssocID="{F0070E9A-644B-4677-9F71-D317528BD3B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3A2DBFFE-9414-4D23-87B7-195458A3288D}" type="pres">
      <dgm:prSet presAssocID="{D466C052-BEA4-4BD9-981A-6C50800CC3A4}" presName="composite" presStyleCnt="0"/>
      <dgm:spPr/>
    </dgm:pt>
    <dgm:pt modelId="{C563FDDA-EC60-4005-A052-7E1B43EFCF36}" type="pres">
      <dgm:prSet presAssocID="{D466C052-BEA4-4BD9-981A-6C50800CC3A4}" presName="imgShp" presStyleLbl="fgImgPlace1" presStyleIdx="0" presStyleCnt="3"/>
      <dgm:spPr/>
    </dgm:pt>
    <dgm:pt modelId="{9EA0F09D-768D-4E44-842B-73C91C862A0A}" type="pres">
      <dgm:prSet presAssocID="{D466C052-BEA4-4BD9-981A-6C50800CC3A4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BD97AF3-AD2F-432D-B53A-BCFFAC1FDD48}" type="pres">
      <dgm:prSet presAssocID="{33039071-3A90-47D2-A4A5-55268784C181}" presName="spacing" presStyleCnt="0"/>
      <dgm:spPr/>
    </dgm:pt>
    <dgm:pt modelId="{94099703-AFC8-4EF2-A0C4-CD426B140C8A}" type="pres">
      <dgm:prSet presAssocID="{783C7045-3CC1-4BC5-82EB-2AE226C90C92}" presName="composite" presStyleCnt="0"/>
      <dgm:spPr/>
    </dgm:pt>
    <dgm:pt modelId="{46095E61-F049-4F4B-928D-C3A6AA6A3660}" type="pres">
      <dgm:prSet presAssocID="{783C7045-3CC1-4BC5-82EB-2AE226C90C92}" presName="imgShp" presStyleLbl="fgImgPlace1" presStyleIdx="1" presStyleCnt="3"/>
      <dgm:spPr/>
    </dgm:pt>
    <dgm:pt modelId="{E17F8473-4AE5-466B-BABC-66A581EF6AC6}" type="pres">
      <dgm:prSet presAssocID="{783C7045-3CC1-4BC5-82EB-2AE226C90C92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876D81C-E5C3-41F2-9BCE-CA481F798643}" type="pres">
      <dgm:prSet presAssocID="{D2F36C55-8474-459A-8302-DC981CF97D5B}" presName="spacing" presStyleCnt="0"/>
      <dgm:spPr/>
    </dgm:pt>
    <dgm:pt modelId="{11F557BF-6FE4-493E-B8D3-718E703698F7}" type="pres">
      <dgm:prSet presAssocID="{327D70BD-95AC-48A1-9E08-D7399E917946}" presName="composite" presStyleCnt="0"/>
      <dgm:spPr/>
    </dgm:pt>
    <dgm:pt modelId="{36B8CE56-518B-4255-A80A-EBD5200B2772}" type="pres">
      <dgm:prSet presAssocID="{327D70BD-95AC-48A1-9E08-D7399E917946}" presName="imgShp" presStyleLbl="fgImgPlace1" presStyleIdx="2" presStyleCnt="3"/>
      <dgm:spPr/>
    </dgm:pt>
    <dgm:pt modelId="{276DE71B-AAAF-4A60-8EE3-E9E29E6384FE}" type="pres">
      <dgm:prSet presAssocID="{327D70BD-95AC-48A1-9E08-D7399E917946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19A3673C-1F0A-4429-B5A0-304D7A8AFCB3}" srcId="{F0070E9A-644B-4677-9F71-D317528BD3BB}" destId="{783C7045-3CC1-4BC5-82EB-2AE226C90C92}" srcOrd="1" destOrd="0" parTransId="{C28FFBA7-56D5-4F07-B1A5-6888AF2EA8BE}" sibTransId="{D2F36C55-8474-459A-8302-DC981CF97D5B}"/>
    <dgm:cxn modelId="{FC12E511-A883-4293-93D8-E743E346456C}" type="presOf" srcId="{D466C052-BEA4-4BD9-981A-6C50800CC3A4}" destId="{9EA0F09D-768D-4E44-842B-73C91C862A0A}" srcOrd="0" destOrd="0" presId="urn:microsoft.com/office/officeart/2005/8/layout/vList3"/>
    <dgm:cxn modelId="{62B33038-32C5-4A3F-B96B-1322E0F81F6C}" srcId="{F0070E9A-644B-4677-9F71-D317528BD3BB}" destId="{327D70BD-95AC-48A1-9E08-D7399E917946}" srcOrd="2" destOrd="0" parTransId="{8EF2EB51-F3B5-4C90-91A9-2DEC0730C42B}" sibTransId="{D0E4D74A-6F37-4EA4-8544-613EE521E832}"/>
    <dgm:cxn modelId="{0B014127-E6DE-4AD4-B172-867D6E9CCE34}" srcId="{F0070E9A-644B-4677-9F71-D317528BD3BB}" destId="{D466C052-BEA4-4BD9-981A-6C50800CC3A4}" srcOrd="0" destOrd="0" parTransId="{69D63165-94A3-42C4-8A5D-33C56E0680C2}" sibTransId="{33039071-3A90-47D2-A4A5-55268784C181}"/>
    <dgm:cxn modelId="{0756E7BE-0987-4C5F-BEC2-0DC4E5209DA3}" type="presOf" srcId="{327D70BD-95AC-48A1-9E08-D7399E917946}" destId="{276DE71B-AAAF-4A60-8EE3-E9E29E6384FE}" srcOrd="0" destOrd="0" presId="urn:microsoft.com/office/officeart/2005/8/layout/vList3"/>
    <dgm:cxn modelId="{C145CACE-B9D3-4E9C-B76A-CD0FF1CA7416}" type="presOf" srcId="{F0070E9A-644B-4677-9F71-D317528BD3BB}" destId="{67C03963-FAD2-453C-9F97-3B55110AA9AF}" srcOrd="0" destOrd="0" presId="urn:microsoft.com/office/officeart/2005/8/layout/vList3"/>
    <dgm:cxn modelId="{B3B54A97-1F00-4E98-B360-FD548DD1588F}" type="presOf" srcId="{783C7045-3CC1-4BC5-82EB-2AE226C90C92}" destId="{E17F8473-4AE5-466B-BABC-66A581EF6AC6}" srcOrd="0" destOrd="0" presId="urn:microsoft.com/office/officeart/2005/8/layout/vList3"/>
    <dgm:cxn modelId="{0374EAA0-6643-4B15-A6B1-2E7A7ACB474D}" type="presParOf" srcId="{67C03963-FAD2-453C-9F97-3B55110AA9AF}" destId="{3A2DBFFE-9414-4D23-87B7-195458A3288D}" srcOrd="0" destOrd="0" presId="urn:microsoft.com/office/officeart/2005/8/layout/vList3"/>
    <dgm:cxn modelId="{F945B3E9-DAE5-4287-8925-C2643646E36F}" type="presParOf" srcId="{3A2DBFFE-9414-4D23-87B7-195458A3288D}" destId="{C563FDDA-EC60-4005-A052-7E1B43EFCF36}" srcOrd="0" destOrd="0" presId="urn:microsoft.com/office/officeart/2005/8/layout/vList3"/>
    <dgm:cxn modelId="{9CCE9610-25EC-4097-82D2-347CF62755BE}" type="presParOf" srcId="{3A2DBFFE-9414-4D23-87B7-195458A3288D}" destId="{9EA0F09D-768D-4E44-842B-73C91C862A0A}" srcOrd="1" destOrd="0" presId="urn:microsoft.com/office/officeart/2005/8/layout/vList3"/>
    <dgm:cxn modelId="{22A1CBA6-EF88-4FB8-A3EC-35C5A3B0ACF3}" type="presParOf" srcId="{67C03963-FAD2-453C-9F97-3B55110AA9AF}" destId="{EBD97AF3-AD2F-432D-B53A-BCFFAC1FDD48}" srcOrd="1" destOrd="0" presId="urn:microsoft.com/office/officeart/2005/8/layout/vList3"/>
    <dgm:cxn modelId="{53AA0C2F-4F3B-4571-8857-9E2910873CB1}" type="presParOf" srcId="{67C03963-FAD2-453C-9F97-3B55110AA9AF}" destId="{94099703-AFC8-4EF2-A0C4-CD426B140C8A}" srcOrd="2" destOrd="0" presId="urn:microsoft.com/office/officeart/2005/8/layout/vList3"/>
    <dgm:cxn modelId="{21DB956E-54D6-4B2A-B439-F44E7102C1C4}" type="presParOf" srcId="{94099703-AFC8-4EF2-A0C4-CD426B140C8A}" destId="{46095E61-F049-4F4B-928D-C3A6AA6A3660}" srcOrd="0" destOrd="0" presId="urn:microsoft.com/office/officeart/2005/8/layout/vList3"/>
    <dgm:cxn modelId="{DAFB320D-B1C7-4B5F-8EF4-B52DBA0D7002}" type="presParOf" srcId="{94099703-AFC8-4EF2-A0C4-CD426B140C8A}" destId="{E17F8473-4AE5-466B-BABC-66A581EF6AC6}" srcOrd="1" destOrd="0" presId="urn:microsoft.com/office/officeart/2005/8/layout/vList3"/>
    <dgm:cxn modelId="{25A99EE5-16C5-4CE4-8BD6-0B636A4D8463}" type="presParOf" srcId="{67C03963-FAD2-453C-9F97-3B55110AA9AF}" destId="{4876D81C-E5C3-41F2-9BCE-CA481F798643}" srcOrd="3" destOrd="0" presId="urn:microsoft.com/office/officeart/2005/8/layout/vList3"/>
    <dgm:cxn modelId="{DD28671D-DF86-4142-A8F3-0D9D9428446D}" type="presParOf" srcId="{67C03963-FAD2-453C-9F97-3B55110AA9AF}" destId="{11F557BF-6FE4-493E-B8D3-718E703698F7}" srcOrd="4" destOrd="0" presId="urn:microsoft.com/office/officeart/2005/8/layout/vList3"/>
    <dgm:cxn modelId="{30DFC81C-0DE1-4898-B4ED-B54DF50EC3D1}" type="presParOf" srcId="{11F557BF-6FE4-493E-B8D3-718E703698F7}" destId="{36B8CE56-518B-4255-A80A-EBD5200B2772}" srcOrd="0" destOrd="0" presId="urn:microsoft.com/office/officeart/2005/8/layout/vList3"/>
    <dgm:cxn modelId="{99D10FA0-11FC-40E7-9E51-EB1DFE3B9AEA}" type="presParOf" srcId="{11F557BF-6FE4-493E-B8D3-718E703698F7}" destId="{276DE71B-AAAF-4A60-8EE3-E9E29E6384F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30D7D6-2738-44B6-A58C-E968FEB14E4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id-ID"/>
        </a:p>
      </dgm:t>
    </dgm:pt>
    <dgm:pt modelId="{E9A58BDA-6DBA-4E49-ADAB-96F6EAA1E045}">
      <dgm:prSet/>
      <dgm:spPr/>
      <dgm:t>
        <a:bodyPr/>
        <a:lstStyle/>
        <a:p>
          <a:pPr rtl="0"/>
          <a:r>
            <a:rPr lang="en-US" smtClean="0"/>
            <a:t>Sel Kering (Sel Leclanche)</a:t>
          </a:r>
          <a:endParaRPr lang="id-ID"/>
        </a:p>
      </dgm:t>
    </dgm:pt>
    <dgm:pt modelId="{C0373697-DF9D-438A-A427-1E0810293372}" type="parTrans" cxnId="{6E4A4111-6741-4B2C-89A2-53F25B0B7F2C}">
      <dgm:prSet/>
      <dgm:spPr/>
      <dgm:t>
        <a:bodyPr/>
        <a:lstStyle/>
        <a:p>
          <a:endParaRPr lang="id-ID"/>
        </a:p>
      </dgm:t>
    </dgm:pt>
    <dgm:pt modelId="{79716F73-4068-492F-9C69-EBADEBFC0856}" type="sibTrans" cxnId="{6E4A4111-6741-4B2C-89A2-53F25B0B7F2C}">
      <dgm:prSet/>
      <dgm:spPr/>
      <dgm:t>
        <a:bodyPr/>
        <a:lstStyle/>
        <a:p>
          <a:endParaRPr lang="id-ID"/>
        </a:p>
      </dgm:t>
    </dgm:pt>
    <dgm:pt modelId="{E70108CF-457C-438D-AF74-F7DAAEA79DE9}">
      <dgm:prSet/>
      <dgm:spPr/>
      <dgm:t>
        <a:bodyPr/>
        <a:lstStyle/>
        <a:p>
          <a:pPr rtl="0"/>
          <a:r>
            <a:rPr lang="en-US" smtClean="0"/>
            <a:t>Sel </a:t>
          </a:r>
          <a:r>
            <a:rPr lang="en-US" i="1" smtClean="0"/>
            <a:t>Alkaline</a:t>
          </a:r>
          <a:endParaRPr lang="id-ID"/>
        </a:p>
      </dgm:t>
    </dgm:pt>
    <dgm:pt modelId="{E9832CD5-4D45-4002-A976-B0B52F500905}" type="parTrans" cxnId="{310290A6-23D0-4D2C-84A5-54A6DC691641}">
      <dgm:prSet/>
      <dgm:spPr/>
      <dgm:t>
        <a:bodyPr/>
        <a:lstStyle/>
        <a:p>
          <a:endParaRPr lang="id-ID"/>
        </a:p>
      </dgm:t>
    </dgm:pt>
    <dgm:pt modelId="{F23ABB6B-5015-40CE-AFC6-61170E18FDA5}" type="sibTrans" cxnId="{310290A6-23D0-4D2C-84A5-54A6DC691641}">
      <dgm:prSet/>
      <dgm:spPr/>
      <dgm:t>
        <a:bodyPr/>
        <a:lstStyle/>
        <a:p>
          <a:endParaRPr lang="id-ID"/>
        </a:p>
      </dgm:t>
    </dgm:pt>
    <dgm:pt modelId="{AA19B9F1-3E21-4213-8004-82AF7F740439}">
      <dgm:prSet/>
      <dgm:spPr/>
      <dgm:t>
        <a:bodyPr/>
        <a:lstStyle/>
        <a:p>
          <a:pPr rtl="0"/>
          <a:r>
            <a:rPr lang="en-US" smtClean="0"/>
            <a:t>Sel Perak Oksida</a:t>
          </a:r>
          <a:endParaRPr lang="id-ID"/>
        </a:p>
      </dgm:t>
    </dgm:pt>
    <dgm:pt modelId="{543D2FE8-C6FF-49D8-9943-ED0F222F2995}" type="parTrans" cxnId="{C72BA3FD-778E-4565-91F6-E266070EE2D5}">
      <dgm:prSet/>
      <dgm:spPr/>
      <dgm:t>
        <a:bodyPr/>
        <a:lstStyle/>
        <a:p>
          <a:endParaRPr lang="id-ID"/>
        </a:p>
      </dgm:t>
    </dgm:pt>
    <dgm:pt modelId="{1902BFC9-BE44-4BD3-A5CA-A4202BC98861}" type="sibTrans" cxnId="{C72BA3FD-778E-4565-91F6-E266070EE2D5}">
      <dgm:prSet/>
      <dgm:spPr/>
      <dgm:t>
        <a:bodyPr/>
        <a:lstStyle/>
        <a:p>
          <a:endParaRPr lang="id-ID"/>
        </a:p>
      </dgm:t>
    </dgm:pt>
    <dgm:pt modelId="{D8DFF8E8-23B8-45DC-A9AC-28AAC60DFA64}">
      <dgm:prSet/>
      <dgm:spPr/>
      <dgm:t>
        <a:bodyPr/>
        <a:lstStyle/>
        <a:p>
          <a:pPr rtl="0"/>
          <a:r>
            <a:rPr lang="en-US" smtClean="0"/>
            <a:t>Sel Aki</a:t>
          </a:r>
          <a:endParaRPr lang="id-ID"/>
        </a:p>
      </dgm:t>
    </dgm:pt>
    <dgm:pt modelId="{E8EE84B1-B4CD-491A-9728-542E410035F7}" type="parTrans" cxnId="{127149BC-2250-4349-B909-02F8D080C614}">
      <dgm:prSet/>
      <dgm:spPr/>
      <dgm:t>
        <a:bodyPr/>
        <a:lstStyle/>
        <a:p>
          <a:endParaRPr lang="id-ID"/>
        </a:p>
      </dgm:t>
    </dgm:pt>
    <dgm:pt modelId="{154F65AE-AAA7-4738-9077-39655B6F6865}" type="sibTrans" cxnId="{127149BC-2250-4349-B909-02F8D080C614}">
      <dgm:prSet/>
      <dgm:spPr/>
      <dgm:t>
        <a:bodyPr/>
        <a:lstStyle/>
        <a:p>
          <a:endParaRPr lang="id-ID"/>
        </a:p>
      </dgm:t>
    </dgm:pt>
    <dgm:pt modelId="{0FD4C59B-5422-42B2-8BED-03AABF60666F}">
      <dgm:prSet/>
      <dgm:spPr/>
      <dgm:t>
        <a:bodyPr/>
        <a:lstStyle/>
        <a:p>
          <a:pPr rtl="0"/>
          <a:r>
            <a:rPr lang="en-US" smtClean="0"/>
            <a:t>Sel Nikel-Kadmium (Ni-Cd)</a:t>
          </a:r>
          <a:endParaRPr lang="id-ID"/>
        </a:p>
      </dgm:t>
    </dgm:pt>
    <dgm:pt modelId="{47FA1CBC-D5BB-42D0-B217-061D17CD94BF}" type="parTrans" cxnId="{C80B9555-3B51-43F9-BC89-F81D213722DC}">
      <dgm:prSet/>
      <dgm:spPr/>
      <dgm:t>
        <a:bodyPr/>
        <a:lstStyle/>
        <a:p>
          <a:endParaRPr lang="id-ID"/>
        </a:p>
      </dgm:t>
    </dgm:pt>
    <dgm:pt modelId="{2EF178DD-2A10-4AE6-B235-8AA1E707244D}" type="sibTrans" cxnId="{C80B9555-3B51-43F9-BC89-F81D213722DC}">
      <dgm:prSet/>
      <dgm:spPr/>
      <dgm:t>
        <a:bodyPr/>
        <a:lstStyle/>
        <a:p>
          <a:endParaRPr lang="id-ID"/>
        </a:p>
      </dgm:t>
    </dgm:pt>
    <dgm:pt modelId="{D9E506B7-FC91-48CC-8AC7-E60BBC0D154D}">
      <dgm:prSet/>
      <dgm:spPr/>
      <dgm:t>
        <a:bodyPr/>
        <a:lstStyle/>
        <a:p>
          <a:pPr rtl="0"/>
          <a:r>
            <a:rPr lang="en-US" smtClean="0"/>
            <a:t>Baterai Litium</a:t>
          </a:r>
          <a:endParaRPr lang="id-ID"/>
        </a:p>
      </dgm:t>
    </dgm:pt>
    <dgm:pt modelId="{156D11E7-A59E-4F11-84C6-3591CF164814}" type="parTrans" cxnId="{7CC38D70-C1C9-46DE-8BC0-C8614626AC1C}">
      <dgm:prSet/>
      <dgm:spPr/>
      <dgm:t>
        <a:bodyPr/>
        <a:lstStyle/>
        <a:p>
          <a:endParaRPr lang="id-ID"/>
        </a:p>
      </dgm:t>
    </dgm:pt>
    <dgm:pt modelId="{1626B0C2-5074-4E5E-8D4E-CD5D43ECC2D3}" type="sibTrans" cxnId="{7CC38D70-C1C9-46DE-8BC0-C8614626AC1C}">
      <dgm:prSet/>
      <dgm:spPr/>
      <dgm:t>
        <a:bodyPr/>
        <a:lstStyle/>
        <a:p>
          <a:endParaRPr lang="id-ID"/>
        </a:p>
      </dgm:t>
    </dgm:pt>
    <dgm:pt modelId="{98353780-5EA3-40C1-88D6-6C6B4B11221C}">
      <dgm:prSet/>
      <dgm:spPr/>
      <dgm:t>
        <a:bodyPr/>
        <a:lstStyle/>
        <a:p>
          <a:pPr rtl="0"/>
          <a:r>
            <a:rPr lang="en-US" smtClean="0"/>
            <a:t>Sel Bahan Bakar</a:t>
          </a:r>
          <a:endParaRPr lang="id-ID"/>
        </a:p>
      </dgm:t>
    </dgm:pt>
    <dgm:pt modelId="{C7F7A045-4D24-450F-BFF6-153FE859CA61}" type="parTrans" cxnId="{D4B32685-1E18-49B1-9993-D59F9128B0AC}">
      <dgm:prSet/>
      <dgm:spPr/>
      <dgm:t>
        <a:bodyPr/>
        <a:lstStyle/>
        <a:p>
          <a:endParaRPr lang="id-ID"/>
        </a:p>
      </dgm:t>
    </dgm:pt>
    <dgm:pt modelId="{C2BB100C-7CBA-4664-89BA-4334E486756B}" type="sibTrans" cxnId="{D4B32685-1E18-49B1-9993-D59F9128B0AC}">
      <dgm:prSet/>
      <dgm:spPr/>
      <dgm:t>
        <a:bodyPr/>
        <a:lstStyle/>
        <a:p>
          <a:endParaRPr lang="id-ID"/>
        </a:p>
      </dgm:t>
    </dgm:pt>
    <dgm:pt modelId="{2981433A-150B-4AA3-A492-AEBFF62CA3DA}" type="pres">
      <dgm:prSet presAssocID="{6030D7D6-2738-44B6-A58C-E968FEB14E4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E6E596D1-3608-40CE-B662-9290E1ABBC65}" type="pres">
      <dgm:prSet presAssocID="{E9A58BDA-6DBA-4E49-ADAB-96F6EAA1E045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F09576B-073A-497D-B2E6-5E48A712BB9B}" type="pres">
      <dgm:prSet presAssocID="{79716F73-4068-492F-9C69-EBADEBFC0856}" presName="sibTrans" presStyleCnt="0"/>
      <dgm:spPr/>
    </dgm:pt>
    <dgm:pt modelId="{588D44B0-2A16-4A22-812C-AF978F403FC6}" type="pres">
      <dgm:prSet presAssocID="{E70108CF-457C-438D-AF74-F7DAAEA79DE9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CAE780B-830F-4E24-9CB2-181DFA8CADA7}" type="pres">
      <dgm:prSet presAssocID="{F23ABB6B-5015-40CE-AFC6-61170E18FDA5}" presName="sibTrans" presStyleCnt="0"/>
      <dgm:spPr/>
    </dgm:pt>
    <dgm:pt modelId="{AACA5ABC-77A7-4003-824A-87253AEEF139}" type="pres">
      <dgm:prSet presAssocID="{AA19B9F1-3E21-4213-8004-82AF7F740439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08F65A8-71A7-4567-AC04-04C4C9C1E94E}" type="pres">
      <dgm:prSet presAssocID="{1902BFC9-BE44-4BD3-A5CA-A4202BC98861}" presName="sibTrans" presStyleCnt="0"/>
      <dgm:spPr/>
    </dgm:pt>
    <dgm:pt modelId="{6DA9D52D-CA54-4D6A-A262-2C4CD63E6443}" type="pres">
      <dgm:prSet presAssocID="{D8DFF8E8-23B8-45DC-A9AC-28AAC60DFA64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5AA73BB-CF4D-4BD0-88D7-D426108EE0C7}" type="pres">
      <dgm:prSet presAssocID="{154F65AE-AAA7-4738-9077-39655B6F6865}" presName="sibTrans" presStyleCnt="0"/>
      <dgm:spPr/>
    </dgm:pt>
    <dgm:pt modelId="{AAA2DE4A-E905-4A69-9DA8-E1A3BD796FB3}" type="pres">
      <dgm:prSet presAssocID="{0FD4C59B-5422-42B2-8BED-03AABF60666F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F468EE6-77B1-4668-A241-D5C2342D5C56}" type="pres">
      <dgm:prSet presAssocID="{2EF178DD-2A10-4AE6-B235-8AA1E707244D}" presName="sibTrans" presStyleCnt="0"/>
      <dgm:spPr/>
    </dgm:pt>
    <dgm:pt modelId="{A938164E-F7D2-4D83-B03F-68477C337CDE}" type="pres">
      <dgm:prSet presAssocID="{D9E506B7-FC91-48CC-8AC7-E60BBC0D154D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F1DC6B4-8D6B-46D1-A8F3-21BDFC8E4A7B}" type="pres">
      <dgm:prSet presAssocID="{1626B0C2-5074-4E5E-8D4E-CD5D43ECC2D3}" presName="sibTrans" presStyleCnt="0"/>
      <dgm:spPr/>
    </dgm:pt>
    <dgm:pt modelId="{52A6C553-414F-434C-BA7E-9BB8F1229117}" type="pres">
      <dgm:prSet presAssocID="{98353780-5EA3-40C1-88D6-6C6B4B11221C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96F2F77F-97FA-419F-9784-19A8BEFAFAD1}" type="presOf" srcId="{6030D7D6-2738-44B6-A58C-E968FEB14E44}" destId="{2981433A-150B-4AA3-A492-AEBFF62CA3DA}" srcOrd="0" destOrd="0" presId="urn:microsoft.com/office/officeart/2005/8/layout/default"/>
    <dgm:cxn modelId="{7CC38D70-C1C9-46DE-8BC0-C8614626AC1C}" srcId="{6030D7D6-2738-44B6-A58C-E968FEB14E44}" destId="{D9E506B7-FC91-48CC-8AC7-E60BBC0D154D}" srcOrd="5" destOrd="0" parTransId="{156D11E7-A59E-4F11-84C6-3591CF164814}" sibTransId="{1626B0C2-5074-4E5E-8D4E-CD5D43ECC2D3}"/>
    <dgm:cxn modelId="{127149BC-2250-4349-B909-02F8D080C614}" srcId="{6030D7D6-2738-44B6-A58C-E968FEB14E44}" destId="{D8DFF8E8-23B8-45DC-A9AC-28AAC60DFA64}" srcOrd="3" destOrd="0" parTransId="{E8EE84B1-B4CD-491A-9728-542E410035F7}" sibTransId="{154F65AE-AAA7-4738-9077-39655B6F6865}"/>
    <dgm:cxn modelId="{310290A6-23D0-4D2C-84A5-54A6DC691641}" srcId="{6030D7D6-2738-44B6-A58C-E968FEB14E44}" destId="{E70108CF-457C-438D-AF74-F7DAAEA79DE9}" srcOrd="1" destOrd="0" parTransId="{E9832CD5-4D45-4002-A976-B0B52F500905}" sibTransId="{F23ABB6B-5015-40CE-AFC6-61170E18FDA5}"/>
    <dgm:cxn modelId="{C72BA3FD-778E-4565-91F6-E266070EE2D5}" srcId="{6030D7D6-2738-44B6-A58C-E968FEB14E44}" destId="{AA19B9F1-3E21-4213-8004-82AF7F740439}" srcOrd="2" destOrd="0" parTransId="{543D2FE8-C6FF-49D8-9943-ED0F222F2995}" sibTransId="{1902BFC9-BE44-4BD3-A5CA-A4202BC98861}"/>
    <dgm:cxn modelId="{481552CC-C834-4824-A6D5-87574DC3F542}" type="presOf" srcId="{D8DFF8E8-23B8-45DC-A9AC-28AAC60DFA64}" destId="{6DA9D52D-CA54-4D6A-A262-2C4CD63E6443}" srcOrd="0" destOrd="0" presId="urn:microsoft.com/office/officeart/2005/8/layout/default"/>
    <dgm:cxn modelId="{D4B32685-1E18-49B1-9993-D59F9128B0AC}" srcId="{6030D7D6-2738-44B6-A58C-E968FEB14E44}" destId="{98353780-5EA3-40C1-88D6-6C6B4B11221C}" srcOrd="6" destOrd="0" parTransId="{C7F7A045-4D24-450F-BFF6-153FE859CA61}" sibTransId="{C2BB100C-7CBA-4664-89BA-4334E486756B}"/>
    <dgm:cxn modelId="{3D253458-D6F5-4DBB-8FF3-346AA0CDA7E4}" type="presOf" srcId="{E9A58BDA-6DBA-4E49-ADAB-96F6EAA1E045}" destId="{E6E596D1-3608-40CE-B662-9290E1ABBC65}" srcOrd="0" destOrd="0" presId="urn:microsoft.com/office/officeart/2005/8/layout/default"/>
    <dgm:cxn modelId="{0B5C3FB3-212F-45BA-9F4F-B48DC3508D86}" type="presOf" srcId="{98353780-5EA3-40C1-88D6-6C6B4B11221C}" destId="{52A6C553-414F-434C-BA7E-9BB8F1229117}" srcOrd="0" destOrd="0" presId="urn:microsoft.com/office/officeart/2005/8/layout/default"/>
    <dgm:cxn modelId="{3F854895-54DC-430A-9B25-D3BDABA3289A}" type="presOf" srcId="{E70108CF-457C-438D-AF74-F7DAAEA79DE9}" destId="{588D44B0-2A16-4A22-812C-AF978F403FC6}" srcOrd="0" destOrd="0" presId="urn:microsoft.com/office/officeart/2005/8/layout/default"/>
    <dgm:cxn modelId="{6E4A4111-6741-4B2C-89A2-53F25B0B7F2C}" srcId="{6030D7D6-2738-44B6-A58C-E968FEB14E44}" destId="{E9A58BDA-6DBA-4E49-ADAB-96F6EAA1E045}" srcOrd="0" destOrd="0" parTransId="{C0373697-DF9D-438A-A427-1E0810293372}" sibTransId="{79716F73-4068-492F-9C69-EBADEBFC0856}"/>
    <dgm:cxn modelId="{C80B9555-3B51-43F9-BC89-F81D213722DC}" srcId="{6030D7D6-2738-44B6-A58C-E968FEB14E44}" destId="{0FD4C59B-5422-42B2-8BED-03AABF60666F}" srcOrd="4" destOrd="0" parTransId="{47FA1CBC-D5BB-42D0-B217-061D17CD94BF}" sibTransId="{2EF178DD-2A10-4AE6-B235-8AA1E707244D}"/>
    <dgm:cxn modelId="{7B413E45-CC55-4BC9-B17A-CD19D8D89560}" type="presOf" srcId="{0FD4C59B-5422-42B2-8BED-03AABF60666F}" destId="{AAA2DE4A-E905-4A69-9DA8-E1A3BD796FB3}" srcOrd="0" destOrd="0" presId="urn:microsoft.com/office/officeart/2005/8/layout/default"/>
    <dgm:cxn modelId="{F56FE753-7C61-436B-9336-CEAD273DC994}" type="presOf" srcId="{D9E506B7-FC91-48CC-8AC7-E60BBC0D154D}" destId="{A938164E-F7D2-4D83-B03F-68477C337CDE}" srcOrd="0" destOrd="0" presId="urn:microsoft.com/office/officeart/2005/8/layout/default"/>
    <dgm:cxn modelId="{D1A0C7B4-CB44-428E-B5A2-67389AB3E32A}" type="presOf" srcId="{AA19B9F1-3E21-4213-8004-82AF7F740439}" destId="{AACA5ABC-77A7-4003-824A-87253AEEF139}" srcOrd="0" destOrd="0" presId="urn:microsoft.com/office/officeart/2005/8/layout/default"/>
    <dgm:cxn modelId="{F4205301-88A6-45FA-ABE2-819D59EB7725}" type="presParOf" srcId="{2981433A-150B-4AA3-A492-AEBFF62CA3DA}" destId="{E6E596D1-3608-40CE-B662-9290E1ABBC65}" srcOrd="0" destOrd="0" presId="urn:microsoft.com/office/officeart/2005/8/layout/default"/>
    <dgm:cxn modelId="{FE8DA223-2D2A-4F0A-9538-15222C233455}" type="presParOf" srcId="{2981433A-150B-4AA3-A492-AEBFF62CA3DA}" destId="{8F09576B-073A-497D-B2E6-5E48A712BB9B}" srcOrd="1" destOrd="0" presId="urn:microsoft.com/office/officeart/2005/8/layout/default"/>
    <dgm:cxn modelId="{AE22FDB9-C546-4DAB-A0BB-2C88F8677628}" type="presParOf" srcId="{2981433A-150B-4AA3-A492-AEBFF62CA3DA}" destId="{588D44B0-2A16-4A22-812C-AF978F403FC6}" srcOrd="2" destOrd="0" presId="urn:microsoft.com/office/officeart/2005/8/layout/default"/>
    <dgm:cxn modelId="{51B0E427-8F5B-4CD7-AEDC-4ABDC5D31F00}" type="presParOf" srcId="{2981433A-150B-4AA3-A492-AEBFF62CA3DA}" destId="{4CAE780B-830F-4E24-9CB2-181DFA8CADA7}" srcOrd="3" destOrd="0" presId="urn:microsoft.com/office/officeart/2005/8/layout/default"/>
    <dgm:cxn modelId="{2FC25A12-7289-4ECE-9585-5B7520B0C2CB}" type="presParOf" srcId="{2981433A-150B-4AA3-A492-AEBFF62CA3DA}" destId="{AACA5ABC-77A7-4003-824A-87253AEEF139}" srcOrd="4" destOrd="0" presId="urn:microsoft.com/office/officeart/2005/8/layout/default"/>
    <dgm:cxn modelId="{84A36F8C-6CF5-4B1D-AB6B-0D8E7664F5FE}" type="presParOf" srcId="{2981433A-150B-4AA3-A492-AEBFF62CA3DA}" destId="{008F65A8-71A7-4567-AC04-04C4C9C1E94E}" srcOrd="5" destOrd="0" presId="urn:microsoft.com/office/officeart/2005/8/layout/default"/>
    <dgm:cxn modelId="{2D3A8D61-F36B-4DF0-9845-3FEE53E57F81}" type="presParOf" srcId="{2981433A-150B-4AA3-A492-AEBFF62CA3DA}" destId="{6DA9D52D-CA54-4D6A-A262-2C4CD63E6443}" srcOrd="6" destOrd="0" presId="urn:microsoft.com/office/officeart/2005/8/layout/default"/>
    <dgm:cxn modelId="{B54AB68D-0365-4966-92C4-63D412E01870}" type="presParOf" srcId="{2981433A-150B-4AA3-A492-AEBFF62CA3DA}" destId="{15AA73BB-CF4D-4BD0-88D7-D426108EE0C7}" srcOrd="7" destOrd="0" presId="urn:microsoft.com/office/officeart/2005/8/layout/default"/>
    <dgm:cxn modelId="{4071F525-42DB-4CC7-A3A9-2CD982E3188A}" type="presParOf" srcId="{2981433A-150B-4AA3-A492-AEBFF62CA3DA}" destId="{AAA2DE4A-E905-4A69-9DA8-E1A3BD796FB3}" srcOrd="8" destOrd="0" presId="urn:microsoft.com/office/officeart/2005/8/layout/default"/>
    <dgm:cxn modelId="{52A00A9F-DE18-4026-BFE6-46F455472604}" type="presParOf" srcId="{2981433A-150B-4AA3-A492-AEBFF62CA3DA}" destId="{DF468EE6-77B1-4668-A241-D5C2342D5C56}" srcOrd="9" destOrd="0" presId="urn:microsoft.com/office/officeart/2005/8/layout/default"/>
    <dgm:cxn modelId="{2FE8B3B4-AE98-4D3A-B42D-52BB87816ABC}" type="presParOf" srcId="{2981433A-150B-4AA3-A492-AEBFF62CA3DA}" destId="{A938164E-F7D2-4D83-B03F-68477C337CDE}" srcOrd="10" destOrd="0" presId="urn:microsoft.com/office/officeart/2005/8/layout/default"/>
    <dgm:cxn modelId="{8BB15FB4-B28B-49D9-929F-5112A48820BC}" type="presParOf" srcId="{2981433A-150B-4AA3-A492-AEBFF62CA3DA}" destId="{DF1DC6B4-8D6B-46D1-A8F3-21BDFC8E4A7B}" srcOrd="11" destOrd="0" presId="urn:microsoft.com/office/officeart/2005/8/layout/default"/>
    <dgm:cxn modelId="{7D5C0A5E-68B7-4E6C-BE1B-C89DF8D41661}" type="presParOf" srcId="{2981433A-150B-4AA3-A492-AEBFF62CA3DA}" destId="{52A6C553-414F-434C-BA7E-9BB8F122911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C15717-A1F9-4FF5-B3F5-5F2891A52BF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id-ID"/>
        </a:p>
      </dgm:t>
    </dgm:pt>
    <dgm:pt modelId="{1A832565-E103-4B3D-A5D5-315D19D92C55}">
      <dgm:prSet/>
      <dgm:spPr/>
      <dgm:t>
        <a:bodyPr/>
        <a:lstStyle/>
        <a:p>
          <a:pPr rtl="0"/>
          <a:r>
            <a:rPr lang="en-US" dirty="0" smtClean="0"/>
            <a:t>Air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kelembapan</a:t>
          </a:r>
          <a:r>
            <a:rPr lang="en-US" dirty="0" smtClean="0"/>
            <a:t> </a:t>
          </a:r>
          <a:r>
            <a:rPr lang="en-US" dirty="0" err="1" smtClean="0"/>
            <a:t>udara</a:t>
          </a:r>
          <a:endParaRPr lang="id-ID" dirty="0"/>
        </a:p>
      </dgm:t>
    </dgm:pt>
    <dgm:pt modelId="{282238D6-FAAC-4317-8994-09294FDDA906}" type="parTrans" cxnId="{94ABD7B5-6C0C-4202-9C8F-30E4F402B262}">
      <dgm:prSet/>
      <dgm:spPr/>
      <dgm:t>
        <a:bodyPr/>
        <a:lstStyle/>
        <a:p>
          <a:endParaRPr lang="id-ID"/>
        </a:p>
      </dgm:t>
    </dgm:pt>
    <dgm:pt modelId="{432E6750-4D55-44B8-A419-A244D066BD23}" type="sibTrans" cxnId="{94ABD7B5-6C0C-4202-9C8F-30E4F402B262}">
      <dgm:prSet/>
      <dgm:spPr/>
      <dgm:t>
        <a:bodyPr/>
        <a:lstStyle/>
        <a:p>
          <a:endParaRPr lang="id-ID"/>
        </a:p>
      </dgm:t>
    </dgm:pt>
    <dgm:pt modelId="{C8B5FE79-86D6-4488-B9B5-03F11B31EB6E}">
      <dgm:prSet/>
      <dgm:spPr/>
      <dgm:t>
        <a:bodyPr/>
        <a:lstStyle/>
        <a:p>
          <a:pPr rtl="0"/>
          <a:r>
            <a:rPr lang="en-US" smtClean="0"/>
            <a:t>Elektrolit</a:t>
          </a:r>
          <a:endParaRPr lang="id-ID"/>
        </a:p>
      </dgm:t>
    </dgm:pt>
    <dgm:pt modelId="{8D53C11D-1729-4F2A-9528-96ACAF34B094}" type="parTrans" cxnId="{E8BE9ABF-AFB5-4E1E-8E75-30FE620F6290}">
      <dgm:prSet/>
      <dgm:spPr/>
      <dgm:t>
        <a:bodyPr/>
        <a:lstStyle/>
        <a:p>
          <a:endParaRPr lang="id-ID"/>
        </a:p>
      </dgm:t>
    </dgm:pt>
    <dgm:pt modelId="{DAE6DB68-20B3-47A4-9B07-849DAC78F9EB}" type="sibTrans" cxnId="{E8BE9ABF-AFB5-4E1E-8E75-30FE620F6290}">
      <dgm:prSet/>
      <dgm:spPr/>
      <dgm:t>
        <a:bodyPr/>
        <a:lstStyle/>
        <a:p>
          <a:endParaRPr lang="id-ID"/>
        </a:p>
      </dgm:t>
    </dgm:pt>
    <dgm:pt modelId="{4DDEB29F-1ED6-4916-9849-64DC5A31C9E7}">
      <dgm:prSet/>
      <dgm:spPr/>
      <dgm:t>
        <a:bodyPr/>
        <a:lstStyle/>
        <a:p>
          <a:pPr rtl="0"/>
          <a:r>
            <a:rPr lang="en-US" smtClean="0"/>
            <a:t>Permukaan logam yang tidak rata</a:t>
          </a:r>
          <a:endParaRPr lang="id-ID"/>
        </a:p>
      </dgm:t>
    </dgm:pt>
    <dgm:pt modelId="{7EB92E3B-3AAF-4DA7-B2B6-79DBD5A4242E}" type="parTrans" cxnId="{73CAB9B2-8939-47AD-976B-A89F0D28A893}">
      <dgm:prSet/>
      <dgm:spPr/>
      <dgm:t>
        <a:bodyPr/>
        <a:lstStyle/>
        <a:p>
          <a:endParaRPr lang="id-ID"/>
        </a:p>
      </dgm:t>
    </dgm:pt>
    <dgm:pt modelId="{E20F83AB-2E76-4B8D-92F8-10449B9E5AF5}" type="sibTrans" cxnId="{73CAB9B2-8939-47AD-976B-A89F0D28A893}">
      <dgm:prSet/>
      <dgm:spPr/>
      <dgm:t>
        <a:bodyPr/>
        <a:lstStyle/>
        <a:p>
          <a:endParaRPr lang="id-ID"/>
        </a:p>
      </dgm:t>
    </dgm:pt>
    <dgm:pt modelId="{B7671AE5-9986-423B-BC0C-288F934B8DAF}">
      <dgm:prSet/>
      <dgm:spPr/>
      <dgm:t>
        <a:bodyPr/>
        <a:lstStyle/>
        <a:p>
          <a:pPr rtl="0"/>
          <a:r>
            <a:rPr lang="en-US" dirty="0" err="1" smtClean="0"/>
            <a:t>Permukaan</a:t>
          </a:r>
          <a:r>
            <a:rPr lang="en-US" dirty="0" smtClean="0"/>
            <a:t> </a:t>
          </a:r>
          <a:r>
            <a:rPr lang="en-US" dirty="0" err="1" smtClean="0"/>
            <a:t>logam</a:t>
          </a:r>
          <a:r>
            <a:rPr lang="en-US" dirty="0" smtClean="0"/>
            <a:t> yang </a:t>
          </a:r>
          <a:r>
            <a:rPr lang="en-US" dirty="0" err="1" smtClean="0"/>
            <a:t>tidak</a:t>
          </a:r>
          <a:r>
            <a:rPr lang="en-US" dirty="0" smtClean="0"/>
            <a:t> rata</a:t>
          </a:r>
          <a:endParaRPr lang="id-ID" dirty="0"/>
        </a:p>
      </dgm:t>
    </dgm:pt>
    <dgm:pt modelId="{C0DD090B-D684-4768-9D3F-8CDCAA9E095A}" type="parTrans" cxnId="{4518CCCA-B7F6-41F9-92D2-1BEBC2EA7CDB}">
      <dgm:prSet/>
      <dgm:spPr/>
      <dgm:t>
        <a:bodyPr/>
        <a:lstStyle/>
        <a:p>
          <a:endParaRPr lang="id-ID"/>
        </a:p>
      </dgm:t>
    </dgm:pt>
    <dgm:pt modelId="{92FD9267-C7C5-4E40-A2FF-F60C87175FB5}" type="sibTrans" cxnId="{4518CCCA-B7F6-41F9-92D2-1BEBC2EA7CDB}">
      <dgm:prSet/>
      <dgm:spPr/>
      <dgm:t>
        <a:bodyPr/>
        <a:lstStyle/>
        <a:p>
          <a:endParaRPr lang="id-ID"/>
        </a:p>
      </dgm:t>
    </dgm:pt>
    <dgm:pt modelId="{928B9CB9-BA7D-44C5-86E2-34E0A092CB44}">
      <dgm:prSet/>
      <dgm:spPr/>
      <dgm:t>
        <a:bodyPr/>
        <a:lstStyle/>
        <a:p>
          <a:pPr rtl="0"/>
          <a:r>
            <a:rPr lang="en-US" smtClean="0"/>
            <a:t>Terbentuknya sel elektrokimia</a:t>
          </a:r>
          <a:endParaRPr lang="id-ID"/>
        </a:p>
      </dgm:t>
    </dgm:pt>
    <dgm:pt modelId="{681BCDCF-441E-4C41-8630-4E226CC0E6F0}" type="parTrans" cxnId="{9DBAC9C6-96CE-4974-8A8A-25628162C829}">
      <dgm:prSet/>
      <dgm:spPr/>
      <dgm:t>
        <a:bodyPr/>
        <a:lstStyle/>
        <a:p>
          <a:endParaRPr lang="id-ID"/>
        </a:p>
      </dgm:t>
    </dgm:pt>
    <dgm:pt modelId="{E1D04478-1B08-4BE6-9F5A-6CBD72FA1423}" type="sibTrans" cxnId="{9DBAC9C6-96CE-4974-8A8A-25628162C829}">
      <dgm:prSet/>
      <dgm:spPr/>
      <dgm:t>
        <a:bodyPr/>
        <a:lstStyle/>
        <a:p>
          <a:endParaRPr lang="id-ID"/>
        </a:p>
      </dgm:t>
    </dgm:pt>
    <dgm:pt modelId="{29B94CA9-E28D-4420-9EA7-7ADA00925E5A}" type="pres">
      <dgm:prSet presAssocID="{2DC15717-A1F9-4FF5-B3F5-5F2891A52B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27C976E7-A022-4437-B03B-2FA7E93D3E80}" type="pres">
      <dgm:prSet presAssocID="{2DC15717-A1F9-4FF5-B3F5-5F2891A52BFF}" presName="Name1" presStyleCnt="0"/>
      <dgm:spPr/>
    </dgm:pt>
    <dgm:pt modelId="{A0953CDC-5B58-4249-9C7D-AB43B69AEF99}" type="pres">
      <dgm:prSet presAssocID="{2DC15717-A1F9-4FF5-B3F5-5F2891A52BFF}" presName="cycle" presStyleCnt="0"/>
      <dgm:spPr/>
    </dgm:pt>
    <dgm:pt modelId="{FFCBFF51-E0CF-4535-8CFE-07DB40FFA1DC}" type="pres">
      <dgm:prSet presAssocID="{2DC15717-A1F9-4FF5-B3F5-5F2891A52BFF}" presName="srcNode" presStyleLbl="node1" presStyleIdx="0" presStyleCnt="5"/>
      <dgm:spPr/>
    </dgm:pt>
    <dgm:pt modelId="{ABBDC306-A7AF-482B-8F19-345283F4E7E8}" type="pres">
      <dgm:prSet presAssocID="{2DC15717-A1F9-4FF5-B3F5-5F2891A52BFF}" presName="conn" presStyleLbl="parChTrans1D2" presStyleIdx="0" presStyleCnt="1"/>
      <dgm:spPr/>
      <dgm:t>
        <a:bodyPr/>
        <a:lstStyle/>
        <a:p>
          <a:endParaRPr lang="id-ID"/>
        </a:p>
      </dgm:t>
    </dgm:pt>
    <dgm:pt modelId="{38462A15-77A9-4C93-A312-D10122D0991B}" type="pres">
      <dgm:prSet presAssocID="{2DC15717-A1F9-4FF5-B3F5-5F2891A52BFF}" presName="extraNode" presStyleLbl="node1" presStyleIdx="0" presStyleCnt="5"/>
      <dgm:spPr/>
    </dgm:pt>
    <dgm:pt modelId="{4FDE5051-6AB7-47EB-8192-24EE0C325486}" type="pres">
      <dgm:prSet presAssocID="{2DC15717-A1F9-4FF5-B3F5-5F2891A52BFF}" presName="dstNode" presStyleLbl="node1" presStyleIdx="0" presStyleCnt="5"/>
      <dgm:spPr/>
    </dgm:pt>
    <dgm:pt modelId="{7073CC27-AFC5-4D34-ACCF-61DE6BB1B422}" type="pres">
      <dgm:prSet presAssocID="{1A832565-E103-4B3D-A5D5-315D19D92C55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5846B16-CB18-4FC0-A502-7A6B779588F8}" type="pres">
      <dgm:prSet presAssocID="{1A832565-E103-4B3D-A5D5-315D19D92C55}" presName="accent_1" presStyleCnt="0"/>
      <dgm:spPr/>
    </dgm:pt>
    <dgm:pt modelId="{7F3634C5-B42D-4903-AD1F-D9F411B35DBF}" type="pres">
      <dgm:prSet presAssocID="{1A832565-E103-4B3D-A5D5-315D19D92C55}" presName="accentRepeatNode" presStyleLbl="solidFgAcc1" presStyleIdx="0" presStyleCnt="5"/>
      <dgm:spPr/>
    </dgm:pt>
    <dgm:pt modelId="{063C8EA3-453D-4280-9E41-ED8D2CB45CD7}" type="pres">
      <dgm:prSet presAssocID="{C8B5FE79-86D6-4488-B9B5-03F11B31EB6E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8A8E5F3-8A9C-42EE-8854-458C55474CE1}" type="pres">
      <dgm:prSet presAssocID="{C8B5FE79-86D6-4488-B9B5-03F11B31EB6E}" presName="accent_2" presStyleCnt="0"/>
      <dgm:spPr/>
    </dgm:pt>
    <dgm:pt modelId="{05F93E3F-EFFF-494C-B4AE-F4C396ECC721}" type="pres">
      <dgm:prSet presAssocID="{C8B5FE79-86D6-4488-B9B5-03F11B31EB6E}" presName="accentRepeatNode" presStyleLbl="solidFgAcc1" presStyleIdx="1" presStyleCnt="5"/>
      <dgm:spPr/>
    </dgm:pt>
    <dgm:pt modelId="{E2EF99F6-3712-4023-8ACD-CD5D49789543}" type="pres">
      <dgm:prSet presAssocID="{4DDEB29F-1ED6-4916-9849-64DC5A31C9E7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3E98EC1-0540-487F-93DE-92ECE8C29B10}" type="pres">
      <dgm:prSet presAssocID="{4DDEB29F-1ED6-4916-9849-64DC5A31C9E7}" presName="accent_3" presStyleCnt="0"/>
      <dgm:spPr/>
    </dgm:pt>
    <dgm:pt modelId="{0F563D2A-92A0-409B-B83E-C01DB209BE52}" type="pres">
      <dgm:prSet presAssocID="{4DDEB29F-1ED6-4916-9849-64DC5A31C9E7}" presName="accentRepeatNode" presStyleLbl="solidFgAcc1" presStyleIdx="2" presStyleCnt="5"/>
      <dgm:spPr/>
    </dgm:pt>
    <dgm:pt modelId="{621E50C5-61B7-4F91-AC53-ACFEDE5DDCEC}" type="pres">
      <dgm:prSet presAssocID="{B7671AE5-9986-423B-BC0C-288F934B8DAF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AC9B474-6B6C-4B73-B1E8-CBFEE9D05521}" type="pres">
      <dgm:prSet presAssocID="{B7671AE5-9986-423B-BC0C-288F934B8DAF}" presName="accent_4" presStyleCnt="0"/>
      <dgm:spPr/>
    </dgm:pt>
    <dgm:pt modelId="{68BC0702-B0FF-4E10-8749-2AAE4BDCD8FA}" type="pres">
      <dgm:prSet presAssocID="{B7671AE5-9986-423B-BC0C-288F934B8DAF}" presName="accentRepeatNode" presStyleLbl="solidFgAcc1" presStyleIdx="3" presStyleCnt="5"/>
      <dgm:spPr/>
    </dgm:pt>
    <dgm:pt modelId="{2E46336A-6E68-41BE-99FE-B6ED05C0F50B}" type="pres">
      <dgm:prSet presAssocID="{928B9CB9-BA7D-44C5-86E2-34E0A092CB4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681067C-5216-4A5E-8EED-78D53B3E6781}" type="pres">
      <dgm:prSet presAssocID="{928B9CB9-BA7D-44C5-86E2-34E0A092CB44}" presName="accent_5" presStyleCnt="0"/>
      <dgm:spPr/>
    </dgm:pt>
    <dgm:pt modelId="{065DFCCD-FECD-4042-9E17-E352B035DA7C}" type="pres">
      <dgm:prSet presAssocID="{928B9CB9-BA7D-44C5-86E2-34E0A092CB44}" presName="accentRepeatNode" presStyleLbl="solidFgAcc1" presStyleIdx="4" presStyleCnt="5"/>
      <dgm:spPr/>
    </dgm:pt>
  </dgm:ptLst>
  <dgm:cxnLst>
    <dgm:cxn modelId="{D394A46A-658C-451F-AB99-F11CD15EF15B}" type="presOf" srcId="{928B9CB9-BA7D-44C5-86E2-34E0A092CB44}" destId="{2E46336A-6E68-41BE-99FE-B6ED05C0F50B}" srcOrd="0" destOrd="0" presId="urn:microsoft.com/office/officeart/2008/layout/VerticalCurvedList"/>
    <dgm:cxn modelId="{9DBAC9C6-96CE-4974-8A8A-25628162C829}" srcId="{2DC15717-A1F9-4FF5-B3F5-5F2891A52BFF}" destId="{928B9CB9-BA7D-44C5-86E2-34E0A092CB44}" srcOrd="4" destOrd="0" parTransId="{681BCDCF-441E-4C41-8630-4E226CC0E6F0}" sibTransId="{E1D04478-1B08-4BE6-9F5A-6CBD72FA1423}"/>
    <dgm:cxn modelId="{5C082F27-D5A0-40F1-90CE-2B37934A1746}" type="presOf" srcId="{432E6750-4D55-44B8-A419-A244D066BD23}" destId="{ABBDC306-A7AF-482B-8F19-345283F4E7E8}" srcOrd="0" destOrd="0" presId="urn:microsoft.com/office/officeart/2008/layout/VerticalCurvedList"/>
    <dgm:cxn modelId="{AD3E7465-52CA-4C13-8395-E3CA243A3F03}" type="presOf" srcId="{C8B5FE79-86D6-4488-B9B5-03F11B31EB6E}" destId="{063C8EA3-453D-4280-9E41-ED8D2CB45CD7}" srcOrd="0" destOrd="0" presId="urn:microsoft.com/office/officeart/2008/layout/VerticalCurvedList"/>
    <dgm:cxn modelId="{94ABD7B5-6C0C-4202-9C8F-30E4F402B262}" srcId="{2DC15717-A1F9-4FF5-B3F5-5F2891A52BFF}" destId="{1A832565-E103-4B3D-A5D5-315D19D92C55}" srcOrd="0" destOrd="0" parTransId="{282238D6-FAAC-4317-8994-09294FDDA906}" sibTransId="{432E6750-4D55-44B8-A419-A244D066BD23}"/>
    <dgm:cxn modelId="{4518CCCA-B7F6-41F9-92D2-1BEBC2EA7CDB}" srcId="{2DC15717-A1F9-4FF5-B3F5-5F2891A52BFF}" destId="{B7671AE5-9986-423B-BC0C-288F934B8DAF}" srcOrd="3" destOrd="0" parTransId="{C0DD090B-D684-4768-9D3F-8CDCAA9E095A}" sibTransId="{92FD9267-C7C5-4E40-A2FF-F60C87175FB5}"/>
    <dgm:cxn modelId="{CECC9857-1C7F-4598-99B3-42D3428A6C13}" type="presOf" srcId="{1A832565-E103-4B3D-A5D5-315D19D92C55}" destId="{7073CC27-AFC5-4D34-ACCF-61DE6BB1B422}" srcOrd="0" destOrd="0" presId="urn:microsoft.com/office/officeart/2008/layout/VerticalCurvedList"/>
    <dgm:cxn modelId="{E28FBFB9-2660-4425-9E4C-8DFF707C8FEE}" type="presOf" srcId="{B7671AE5-9986-423B-BC0C-288F934B8DAF}" destId="{621E50C5-61B7-4F91-AC53-ACFEDE5DDCEC}" srcOrd="0" destOrd="0" presId="urn:microsoft.com/office/officeart/2008/layout/VerticalCurvedList"/>
    <dgm:cxn modelId="{96976867-D189-4A5D-BA23-ADB3A9CD5D62}" type="presOf" srcId="{2DC15717-A1F9-4FF5-B3F5-5F2891A52BFF}" destId="{29B94CA9-E28D-4420-9EA7-7ADA00925E5A}" srcOrd="0" destOrd="0" presId="urn:microsoft.com/office/officeart/2008/layout/VerticalCurvedList"/>
    <dgm:cxn modelId="{E8BE9ABF-AFB5-4E1E-8E75-30FE620F6290}" srcId="{2DC15717-A1F9-4FF5-B3F5-5F2891A52BFF}" destId="{C8B5FE79-86D6-4488-B9B5-03F11B31EB6E}" srcOrd="1" destOrd="0" parTransId="{8D53C11D-1729-4F2A-9528-96ACAF34B094}" sibTransId="{DAE6DB68-20B3-47A4-9B07-849DAC78F9EB}"/>
    <dgm:cxn modelId="{F0274383-E0F6-487E-96D6-1D11C9B0BE42}" type="presOf" srcId="{4DDEB29F-1ED6-4916-9849-64DC5A31C9E7}" destId="{E2EF99F6-3712-4023-8ACD-CD5D49789543}" srcOrd="0" destOrd="0" presId="urn:microsoft.com/office/officeart/2008/layout/VerticalCurvedList"/>
    <dgm:cxn modelId="{73CAB9B2-8939-47AD-976B-A89F0D28A893}" srcId="{2DC15717-A1F9-4FF5-B3F5-5F2891A52BFF}" destId="{4DDEB29F-1ED6-4916-9849-64DC5A31C9E7}" srcOrd="2" destOrd="0" parTransId="{7EB92E3B-3AAF-4DA7-B2B6-79DBD5A4242E}" sibTransId="{E20F83AB-2E76-4B8D-92F8-10449B9E5AF5}"/>
    <dgm:cxn modelId="{775BCCA0-2D5B-497F-92C1-7BCA82187B98}" type="presParOf" srcId="{29B94CA9-E28D-4420-9EA7-7ADA00925E5A}" destId="{27C976E7-A022-4437-B03B-2FA7E93D3E80}" srcOrd="0" destOrd="0" presId="urn:microsoft.com/office/officeart/2008/layout/VerticalCurvedList"/>
    <dgm:cxn modelId="{F737CA9E-D44A-4785-BB82-E9001C4244F9}" type="presParOf" srcId="{27C976E7-A022-4437-B03B-2FA7E93D3E80}" destId="{A0953CDC-5B58-4249-9C7D-AB43B69AEF99}" srcOrd="0" destOrd="0" presId="urn:microsoft.com/office/officeart/2008/layout/VerticalCurvedList"/>
    <dgm:cxn modelId="{791FAEE6-BFCF-4C4F-B22B-5C017A3E186D}" type="presParOf" srcId="{A0953CDC-5B58-4249-9C7D-AB43B69AEF99}" destId="{FFCBFF51-E0CF-4535-8CFE-07DB40FFA1DC}" srcOrd="0" destOrd="0" presId="urn:microsoft.com/office/officeart/2008/layout/VerticalCurvedList"/>
    <dgm:cxn modelId="{D0AD0AC6-9FA1-4340-8B4C-DA5F02734F0D}" type="presParOf" srcId="{A0953CDC-5B58-4249-9C7D-AB43B69AEF99}" destId="{ABBDC306-A7AF-482B-8F19-345283F4E7E8}" srcOrd="1" destOrd="0" presId="urn:microsoft.com/office/officeart/2008/layout/VerticalCurvedList"/>
    <dgm:cxn modelId="{E2FE6691-AF83-43E4-A75C-DE034D42934C}" type="presParOf" srcId="{A0953CDC-5B58-4249-9C7D-AB43B69AEF99}" destId="{38462A15-77A9-4C93-A312-D10122D0991B}" srcOrd="2" destOrd="0" presId="urn:microsoft.com/office/officeart/2008/layout/VerticalCurvedList"/>
    <dgm:cxn modelId="{7A5BAA7F-0015-4471-BB5F-29AF5E05C0D7}" type="presParOf" srcId="{A0953CDC-5B58-4249-9C7D-AB43B69AEF99}" destId="{4FDE5051-6AB7-47EB-8192-24EE0C325486}" srcOrd="3" destOrd="0" presId="urn:microsoft.com/office/officeart/2008/layout/VerticalCurvedList"/>
    <dgm:cxn modelId="{15CDE292-5599-4B0E-99D1-61B41729165A}" type="presParOf" srcId="{27C976E7-A022-4437-B03B-2FA7E93D3E80}" destId="{7073CC27-AFC5-4D34-ACCF-61DE6BB1B422}" srcOrd="1" destOrd="0" presId="urn:microsoft.com/office/officeart/2008/layout/VerticalCurvedList"/>
    <dgm:cxn modelId="{F0B202B0-298D-4DA0-B91F-D8963FD2AABC}" type="presParOf" srcId="{27C976E7-A022-4437-B03B-2FA7E93D3E80}" destId="{E5846B16-CB18-4FC0-A502-7A6B779588F8}" srcOrd="2" destOrd="0" presId="urn:microsoft.com/office/officeart/2008/layout/VerticalCurvedList"/>
    <dgm:cxn modelId="{6E39F958-7500-4090-ABF1-4F00D69B771D}" type="presParOf" srcId="{E5846B16-CB18-4FC0-A502-7A6B779588F8}" destId="{7F3634C5-B42D-4903-AD1F-D9F411B35DBF}" srcOrd="0" destOrd="0" presId="urn:microsoft.com/office/officeart/2008/layout/VerticalCurvedList"/>
    <dgm:cxn modelId="{2B7C3C59-4B2E-49E1-9C15-21805AC34C81}" type="presParOf" srcId="{27C976E7-A022-4437-B03B-2FA7E93D3E80}" destId="{063C8EA3-453D-4280-9E41-ED8D2CB45CD7}" srcOrd="3" destOrd="0" presId="urn:microsoft.com/office/officeart/2008/layout/VerticalCurvedList"/>
    <dgm:cxn modelId="{FD5AC6C1-0893-4BD6-A96B-C443F43B2BA2}" type="presParOf" srcId="{27C976E7-A022-4437-B03B-2FA7E93D3E80}" destId="{F8A8E5F3-8A9C-42EE-8854-458C55474CE1}" srcOrd="4" destOrd="0" presId="urn:microsoft.com/office/officeart/2008/layout/VerticalCurvedList"/>
    <dgm:cxn modelId="{7737EC7A-3350-465F-828D-DFE547E25DD5}" type="presParOf" srcId="{F8A8E5F3-8A9C-42EE-8854-458C55474CE1}" destId="{05F93E3F-EFFF-494C-B4AE-F4C396ECC721}" srcOrd="0" destOrd="0" presId="urn:microsoft.com/office/officeart/2008/layout/VerticalCurvedList"/>
    <dgm:cxn modelId="{DA4B5EDD-1F3A-437E-B9F2-DE05BC1DC54B}" type="presParOf" srcId="{27C976E7-A022-4437-B03B-2FA7E93D3E80}" destId="{E2EF99F6-3712-4023-8ACD-CD5D49789543}" srcOrd="5" destOrd="0" presId="urn:microsoft.com/office/officeart/2008/layout/VerticalCurvedList"/>
    <dgm:cxn modelId="{BF12096F-9E02-433B-BB7C-23C271028B0F}" type="presParOf" srcId="{27C976E7-A022-4437-B03B-2FA7E93D3E80}" destId="{63E98EC1-0540-487F-93DE-92ECE8C29B10}" srcOrd="6" destOrd="0" presId="urn:microsoft.com/office/officeart/2008/layout/VerticalCurvedList"/>
    <dgm:cxn modelId="{7C33893C-E409-4A54-8147-8285DDF768C2}" type="presParOf" srcId="{63E98EC1-0540-487F-93DE-92ECE8C29B10}" destId="{0F563D2A-92A0-409B-B83E-C01DB209BE52}" srcOrd="0" destOrd="0" presId="urn:microsoft.com/office/officeart/2008/layout/VerticalCurvedList"/>
    <dgm:cxn modelId="{58F12084-6D48-4F07-A418-467E12170808}" type="presParOf" srcId="{27C976E7-A022-4437-B03B-2FA7E93D3E80}" destId="{621E50C5-61B7-4F91-AC53-ACFEDE5DDCEC}" srcOrd="7" destOrd="0" presId="urn:microsoft.com/office/officeart/2008/layout/VerticalCurvedList"/>
    <dgm:cxn modelId="{296C510A-2901-4B4F-8480-8A2ECEAFB307}" type="presParOf" srcId="{27C976E7-A022-4437-B03B-2FA7E93D3E80}" destId="{5AC9B474-6B6C-4B73-B1E8-CBFEE9D05521}" srcOrd="8" destOrd="0" presId="urn:microsoft.com/office/officeart/2008/layout/VerticalCurvedList"/>
    <dgm:cxn modelId="{2DB51AFD-023F-479B-945C-D13479CC08FF}" type="presParOf" srcId="{5AC9B474-6B6C-4B73-B1E8-CBFEE9D05521}" destId="{68BC0702-B0FF-4E10-8749-2AAE4BDCD8FA}" srcOrd="0" destOrd="0" presId="urn:microsoft.com/office/officeart/2008/layout/VerticalCurvedList"/>
    <dgm:cxn modelId="{E9D28323-31EC-4E56-BE7C-F58B32CF6F15}" type="presParOf" srcId="{27C976E7-A022-4437-B03B-2FA7E93D3E80}" destId="{2E46336A-6E68-41BE-99FE-B6ED05C0F50B}" srcOrd="9" destOrd="0" presId="urn:microsoft.com/office/officeart/2008/layout/VerticalCurvedList"/>
    <dgm:cxn modelId="{594D041D-D2B2-4315-84B4-FD8D0997F373}" type="presParOf" srcId="{27C976E7-A022-4437-B03B-2FA7E93D3E80}" destId="{5681067C-5216-4A5E-8EED-78D53B3E6781}" srcOrd="10" destOrd="0" presId="urn:microsoft.com/office/officeart/2008/layout/VerticalCurvedList"/>
    <dgm:cxn modelId="{3A18BA6E-2115-4B1B-8ABD-DBC745A46E8B}" type="presParOf" srcId="{5681067C-5216-4A5E-8EED-78D53B3E6781}" destId="{065DFCCD-FECD-4042-9E17-E352B035DA7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A03D2E1-E5E9-406E-8C73-F7990A291C0F}" type="doc">
      <dgm:prSet loTypeId="urn:microsoft.com/office/officeart/2008/layout/AlternatingPictureBlocks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47F12ED3-AB43-4CAD-8F01-DB156E97558C}">
      <dgm:prSet/>
      <dgm:spPr/>
      <dgm:t>
        <a:bodyPr/>
        <a:lstStyle/>
        <a:p>
          <a:pPr rtl="0"/>
          <a:r>
            <a:rPr lang="en-US" i="1" dirty="0" err="1" smtClean="0"/>
            <a:t>Kutub</a:t>
          </a:r>
          <a:r>
            <a:rPr lang="en-US" i="1" dirty="0" smtClean="0"/>
            <a:t> </a:t>
          </a:r>
          <a:r>
            <a:rPr lang="en-US" i="1" dirty="0" err="1" smtClean="0"/>
            <a:t>positif</a:t>
          </a:r>
          <a:r>
            <a:rPr lang="en-US" i="1" dirty="0" smtClean="0"/>
            <a:t> </a:t>
          </a:r>
          <a:r>
            <a:rPr lang="en-US" i="1" dirty="0" err="1" smtClean="0"/>
            <a:t>merupakan</a:t>
          </a:r>
          <a:r>
            <a:rPr lang="en-US" i="1" dirty="0" smtClean="0"/>
            <a:t> anode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kutub</a:t>
          </a:r>
          <a:r>
            <a:rPr lang="en-US" dirty="0" smtClean="0"/>
            <a:t> </a:t>
          </a:r>
          <a:r>
            <a:rPr lang="en-US" dirty="0" err="1" smtClean="0"/>
            <a:t>positif</a:t>
          </a:r>
          <a:r>
            <a:rPr lang="en-US" dirty="0" smtClean="0"/>
            <a:t> </a:t>
          </a:r>
          <a:r>
            <a:rPr lang="en-US" dirty="0" err="1" smtClean="0"/>
            <a:t>terjadi</a:t>
          </a:r>
          <a:r>
            <a:rPr lang="en-US" i="1" dirty="0" smtClean="0"/>
            <a:t> </a:t>
          </a:r>
          <a:r>
            <a:rPr lang="en-US" dirty="0" err="1" smtClean="0"/>
            <a:t>reaksi</a:t>
          </a:r>
          <a:r>
            <a:rPr lang="en-US" dirty="0" smtClean="0"/>
            <a:t> </a:t>
          </a:r>
          <a:r>
            <a:rPr lang="en-US" dirty="0" err="1" smtClean="0"/>
            <a:t>oksidasi</a:t>
          </a:r>
          <a:r>
            <a:rPr lang="en-US" dirty="0" smtClean="0"/>
            <a:t>.</a:t>
          </a:r>
          <a:endParaRPr lang="id-ID" dirty="0"/>
        </a:p>
      </dgm:t>
    </dgm:pt>
    <dgm:pt modelId="{9CE63C1D-82C3-49C4-8DB1-C2EFAC7F2EFC}" type="parTrans" cxnId="{125E79C5-C698-4BCD-BCA7-8E635F82661E}">
      <dgm:prSet/>
      <dgm:spPr/>
      <dgm:t>
        <a:bodyPr/>
        <a:lstStyle/>
        <a:p>
          <a:endParaRPr lang="id-ID"/>
        </a:p>
      </dgm:t>
    </dgm:pt>
    <dgm:pt modelId="{F4E8C706-BE60-4857-BF0D-1A3333FE418C}" type="sibTrans" cxnId="{125E79C5-C698-4BCD-BCA7-8E635F82661E}">
      <dgm:prSet/>
      <dgm:spPr/>
      <dgm:t>
        <a:bodyPr/>
        <a:lstStyle/>
        <a:p>
          <a:endParaRPr lang="id-ID"/>
        </a:p>
      </dgm:t>
    </dgm:pt>
    <dgm:pt modelId="{8F8C526E-57DD-4AD3-AF6D-B7ED995DE5ED}">
      <dgm:prSet/>
      <dgm:spPr/>
      <dgm:t>
        <a:bodyPr/>
        <a:lstStyle/>
        <a:p>
          <a:pPr rtl="0"/>
          <a:r>
            <a:rPr lang="en-US" i="1" dirty="0" err="1" smtClean="0"/>
            <a:t>Kutub</a:t>
          </a:r>
          <a:r>
            <a:rPr lang="en-US" i="1" dirty="0" smtClean="0"/>
            <a:t> </a:t>
          </a:r>
          <a:r>
            <a:rPr lang="en-US" i="1" dirty="0" err="1" smtClean="0"/>
            <a:t>negatif</a:t>
          </a:r>
          <a:r>
            <a:rPr lang="en-US" i="1" dirty="0" smtClean="0"/>
            <a:t> </a:t>
          </a:r>
          <a:r>
            <a:rPr lang="en-US" i="1" dirty="0" err="1" smtClean="0"/>
            <a:t>merupakan</a:t>
          </a:r>
          <a:r>
            <a:rPr lang="en-US" i="1" dirty="0" smtClean="0"/>
            <a:t> </a:t>
          </a:r>
          <a:r>
            <a:rPr lang="en-US" i="1" dirty="0" err="1" smtClean="0"/>
            <a:t>katode</a:t>
          </a:r>
          <a:r>
            <a:rPr lang="en-US" i="1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kutub</a:t>
          </a:r>
          <a:r>
            <a:rPr lang="en-US" dirty="0" smtClean="0"/>
            <a:t> </a:t>
          </a:r>
          <a:r>
            <a:rPr lang="en-US" dirty="0" err="1" smtClean="0"/>
            <a:t>negatif</a:t>
          </a:r>
          <a:r>
            <a:rPr lang="en-US" i="1" dirty="0" smtClean="0"/>
            <a:t> </a:t>
          </a:r>
          <a:r>
            <a:rPr lang="en-US" dirty="0" err="1" smtClean="0"/>
            <a:t>terjadi</a:t>
          </a:r>
          <a:r>
            <a:rPr lang="en-US" dirty="0" smtClean="0"/>
            <a:t> </a:t>
          </a:r>
          <a:r>
            <a:rPr lang="en-US" dirty="0" err="1" smtClean="0"/>
            <a:t>reaksi</a:t>
          </a:r>
          <a:r>
            <a:rPr lang="en-US" dirty="0" smtClean="0"/>
            <a:t> </a:t>
          </a:r>
          <a:r>
            <a:rPr lang="en-US" dirty="0" err="1" smtClean="0"/>
            <a:t>reduksi</a:t>
          </a:r>
          <a:r>
            <a:rPr lang="en-US" dirty="0" smtClean="0"/>
            <a:t>.</a:t>
          </a:r>
          <a:endParaRPr lang="id-ID" dirty="0"/>
        </a:p>
      </dgm:t>
    </dgm:pt>
    <dgm:pt modelId="{3F8BE197-ABEA-4E61-9D44-F3886B99AB72}" type="parTrans" cxnId="{2764F058-9E58-480E-945D-4CFD46FD3E19}">
      <dgm:prSet/>
      <dgm:spPr/>
      <dgm:t>
        <a:bodyPr/>
        <a:lstStyle/>
        <a:p>
          <a:endParaRPr lang="id-ID"/>
        </a:p>
      </dgm:t>
    </dgm:pt>
    <dgm:pt modelId="{4062D112-7EF9-466A-88D6-8CAE77BC91A6}" type="sibTrans" cxnId="{2764F058-9E58-480E-945D-4CFD46FD3E19}">
      <dgm:prSet/>
      <dgm:spPr/>
      <dgm:t>
        <a:bodyPr/>
        <a:lstStyle/>
        <a:p>
          <a:endParaRPr lang="id-ID"/>
        </a:p>
      </dgm:t>
    </dgm:pt>
    <dgm:pt modelId="{9964A68F-07A3-4F63-A3D6-791B860CF1B8}" type="pres">
      <dgm:prSet presAssocID="{4A03D2E1-E5E9-406E-8C73-F7990A291C0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AE0DBA32-5BD7-49F6-A9C3-4960F55371AF}" type="pres">
      <dgm:prSet presAssocID="{47F12ED3-AB43-4CAD-8F01-DB156E97558C}" presName="comp" presStyleCnt="0"/>
      <dgm:spPr/>
    </dgm:pt>
    <dgm:pt modelId="{DFAFBBE6-1A1A-4B17-A668-1DE763B030CF}" type="pres">
      <dgm:prSet presAssocID="{47F12ED3-AB43-4CAD-8F01-DB156E97558C}" presName="rect2" presStyleLbl="node1" presStyleIdx="0" presStyleCnt="2" custScaleX="184953" custScaleY="96887" custLinFactNeighborX="16543" custLinFactNeighborY="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68EEAF2-A885-4CF3-B43C-265C722F36C1}" type="pres">
      <dgm:prSet presAssocID="{47F12ED3-AB43-4CAD-8F01-DB156E97558C}" presName="rect1" presStyleLbl="lnNode1" presStyleIdx="0" presStyleCnt="2" custLinFactX="-100000" custLinFactNeighborX="-196131" custLinFactNeighborY="-47"/>
      <dgm:spPr/>
    </dgm:pt>
    <dgm:pt modelId="{A7AD7C24-BAAF-4BB3-831B-F2CF7528F339}" type="pres">
      <dgm:prSet presAssocID="{F4E8C706-BE60-4857-BF0D-1A3333FE418C}" presName="sibTrans" presStyleCnt="0"/>
      <dgm:spPr/>
    </dgm:pt>
    <dgm:pt modelId="{3CFF2A2A-F31F-472E-A896-34510836CFCC}" type="pres">
      <dgm:prSet presAssocID="{8F8C526E-57DD-4AD3-AF6D-B7ED995DE5ED}" presName="comp" presStyleCnt="0"/>
      <dgm:spPr/>
    </dgm:pt>
    <dgm:pt modelId="{77454C26-56C9-4C3D-8FAC-7BEEF617A0D9}" type="pres">
      <dgm:prSet presAssocID="{8F8C526E-57DD-4AD3-AF6D-B7ED995DE5ED}" presName="rect2" presStyleLbl="node1" presStyleIdx="1" presStyleCnt="2" custScaleX="184953" custScaleY="96887" custLinFactNeighborX="-44788" custLinFactNeighborY="4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4E685E9-926E-4A6F-A909-BFBAB391A653}" type="pres">
      <dgm:prSet presAssocID="{8F8C526E-57DD-4AD3-AF6D-B7ED995DE5ED}" presName="rect1" presStyleLbl="lnNode1" presStyleIdx="1" presStyleCnt="2" custLinFactNeighborX="37689" custLinFactNeighborY="1604"/>
      <dgm:spPr/>
    </dgm:pt>
  </dgm:ptLst>
  <dgm:cxnLst>
    <dgm:cxn modelId="{EE9A1F6C-0CA6-4716-9468-E5188DAF0448}" type="presOf" srcId="{4A03D2E1-E5E9-406E-8C73-F7990A291C0F}" destId="{9964A68F-07A3-4F63-A3D6-791B860CF1B8}" srcOrd="0" destOrd="0" presId="urn:microsoft.com/office/officeart/2008/layout/AlternatingPictureBlocks"/>
    <dgm:cxn modelId="{BFED1E2A-037E-41A7-AB64-72A95EA4B682}" type="presOf" srcId="{47F12ED3-AB43-4CAD-8F01-DB156E97558C}" destId="{DFAFBBE6-1A1A-4B17-A668-1DE763B030CF}" srcOrd="0" destOrd="0" presId="urn:microsoft.com/office/officeart/2008/layout/AlternatingPictureBlocks"/>
    <dgm:cxn modelId="{125E79C5-C698-4BCD-BCA7-8E635F82661E}" srcId="{4A03D2E1-E5E9-406E-8C73-F7990A291C0F}" destId="{47F12ED3-AB43-4CAD-8F01-DB156E97558C}" srcOrd="0" destOrd="0" parTransId="{9CE63C1D-82C3-49C4-8DB1-C2EFAC7F2EFC}" sibTransId="{F4E8C706-BE60-4857-BF0D-1A3333FE418C}"/>
    <dgm:cxn modelId="{BE26A920-43F1-40C6-AF72-11C17DCC075B}" type="presOf" srcId="{8F8C526E-57DD-4AD3-AF6D-B7ED995DE5ED}" destId="{77454C26-56C9-4C3D-8FAC-7BEEF617A0D9}" srcOrd="0" destOrd="0" presId="urn:microsoft.com/office/officeart/2008/layout/AlternatingPictureBlocks"/>
    <dgm:cxn modelId="{2764F058-9E58-480E-945D-4CFD46FD3E19}" srcId="{4A03D2E1-E5E9-406E-8C73-F7990A291C0F}" destId="{8F8C526E-57DD-4AD3-AF6D-B7ED995DE5ED}" srcOrd="1" destOrd="0" parTransId="{3F8BE197-ABEA-4E61-9D44-F3886B99AB72}" sibTransId="{4062D112-7EF9-466A-88D6-8CAE77BC91A6}"/>
    <dgm:cxn modelId="{637A8296-CF55-4BEE-8C41-574F769C3B9D}" type="presParOf" srcId="{9964A68F-07A3-4F63-A3D6-791B860CF1B8}" destId="{AE0DBA32-5BD7-49F6-A9C3-4960F55371AF}" srcOrd="0" destOrd="0" presId="urn:microsoft.com/office/officeart/2008/layout/AlternatingPictureBlocks"/>
    <dgm:cxn modelId="{BECF83CA-A25E-45C6-8B86-06822C93D036}" type="presParOf" srcId="{AE0DBA32-5BD7-49F6-A9C3-4960F55371AF}" destId="{DFAFBBE6-1A1A-4B17-A668-1DE763B030CF}" srcOrd="0" destOrd="0" presId="urn:microsoft.com/office/officeart/2008/layout/AlternatingPictureBlocks"/>
    <dgm:cxn modelId="{C485FC7A-6661-4B02-8617-015B738769F1}" type="presParOf" srcId="{AE0DBA32-5BD7-49F6-A9C3-4960F55371AF}" destId="{468EEAF2-A885-4CF3-B43C-265C722F36C1}" srcOrd="1" destOrd="0" presId="urn:microsoft.com/office/officeart/2008/layout/AlternatingPictureBlocks"/>
    <dgm:cxn modelId="{098B3263-351A-42A8-93F7-32F2AC7BADCF}" type="presParOf" srcId="{9964A68F-07A3-4F63-A3D6-791B860CF1B8}" destId="{A7AD7C24-BAAF-4BB3-831B-F2CF7528F339}" srcOrd="1" destOrd="0" presId="urn:microsoft.com/office/officeart/2008/layout/AlternatingPictureBlocks"/>
    <dgm:cxn modelId="{E13F2BC9-4947-4967-9899-8F7A66EC5422}" type="presParOf" srcId="{9964A68F-07A3-4F63-A3D6-791B860CF1B8}" destId="{3CFF2A2A-F31F-472E-A896-34510836CFCC}" srcOrd="2" destOrd="0" presId="urn:microsoft.com/office/officeart/2008/layout/AlternatingPictureBlocks"/>
    <dgm:cxn modelId="{48A3D4E0-EDBC-43AB-9C18-F870CB48AB58}" type="presParOf" srcId="{3CFF2A2A-F31F-472E-A896-34510836CFCC}" destId="{77454C26-56C9-4C3D-8FAC-7BEEF617A0D9}" srcOrd="0" destOrd="0" presId="urn:microsoft.com/office/officeart/2008/layout/AlternatingPictureBlocks"/>
    <dgm:cxn modelId="{0F5D3ACD-0975-4AE6-9BCC-0D27051B112E}" type="presParOf" srcId="{3CFF2A2A-F31F-472E-A896-34510836CFCC}" destId="{A4E685E9-926E-4A6F-A909-BFBAB391A653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C86B5CD-9020-4C9F-8D23-779F334B94A0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F8FC88C0-D158-4A2D-A2CF-526DBC4F18D1}">
      <dgm:prSet/>
      <dgm:spPr/>
      <dgm:t>
        <a:bodyPr/>
        <a:lstStyle/>
        <a:p>
          <a:pPr rtl="0"/>
          <a:r>
            <a:rPr lang="en-US" smtClean="0"/>
            <a:t>Metalurgi</a:t>
          </a:r>
          <a:endParaRPr lang="id-ID"/>
        </a:p>
      </dgm:t>
    </dgm:pt>
    <dgm:pt modelId="{F96A1E8F-B2A0-44EC-B173-5C773CEC1AFC}" type="parTrans" cxnId="{38DF1DF7-8B9A-4161-BA98-F27DECD5AA23}">
      <dgm:prSet/>
      <dgm:spPr/>
      <dgm:t>
        <a:bodyPr/>
        <a:lstStyle/>
        <a:p>
          <a:endParaRPr lang="id-ID"/>
        </a:p>
      </dgm:t>
    </dgm:pt>
    <dgm:pt modelId="{BDB96F8D-DF98-44AB-8C9A-198D4A97F501}" type="sibTrans" cxnId="{38DF1DF7-8B9A-4161-BA98-F27DECD5AA23}">
      <dgm:prSet/>
      <dgm:spPr/>
      <dgm:t>
        <a:bodyPr/>
        <a:lstStyle/>
        <a:p>
          <a:endParaRPr lang="id-ID"/>
        </a:p>
      </dgm:t>
    </dgm:pt>
    <dgm:pt modelId="{9CE14870-27AB-4E11-A0DA-8DB1FC9B197A}">
      <dgm:prSet/>
      <dgm:spPr/>
      <dgm:t>
        <a:bodyPr/>
        <a:lstStyle/>
        <a:p>
          <a:pPr rtl="0"/>
          <a:r>
            <a:rPr lang="en-US" dirty="0" err="1" smtClean="0"/>
            <a:t>Industri</a:t>
          </a:r>
          <a:r>
            <a:rPr lang="en-US" dirty="0" smtClean="0"/>
            <a:t> </a:t>
          </a:r>
          <a:r>
            <a:rPr lang="en-US" dirty="0" err="1" smtClean="0"/>
            <a:t>Bahan</a:t>
          </a:r>
          <a:r>
            <a:rPr lang="en-US" dirty="0" smtClean="0"/>
            <a:t> Kimia</a:t>
          </a:r>
          <a:endParaRPr lang="id-ID" dirty="0"/>
        </a:p>
      </dgm:t>
    </dgm:pt>
    <dgm:pt modelId="{0C213511-D4BC-457C-B1EB-0A056D488543}" type="parTrans" cxnId="{61B63A13-7180-4E3B-9F71-D072A1EFCD05}">
      <dgm:prSet/>
      <dgm:spPr/>
      <dgm:t>
        <a:bodyPr/>
        <a:lstStyle/>
        <a:p>
          <a:endParaRPr lang="id-ID"/>
        </a:p>
      </dgm:t>
    </dgm:pt>
    <dgm:pt modelId="{59ED5CFC-55BC-4C6C-8B9A-DF4536CA5469}" type="sibTrans" cxnId="{61B63A13-7180-4E3B-9F71-D072A1EFCD05}">
      <dgm:prSet/>
      <dgm:spPr/>
      <dgm:t>
        <a:bodyPr/>
        <a:lstStyle/>
        <a:p>
          <a:endParaRPr lang="id-ID"/>
        </a:p>
      </dgm:t>
    </dgm:pt>
    <dgm:pt modelId="{7BFD0916-7A06-45EC-81DD-75204176B1A9}">
      <dgm:prSet/>
      <dgm:spPr/>
      <dgm:t>
        <a:bodyPr/>
        <a:lstStyle/>
        <a:p>
          <a:pPr rtl="0"/>
          <a:r>
            <a:rPr lang="en-US" smtClean="0"/>
            <a:t>Industri Kerajinan</a:t>
          </a:r>
          <a:endParaRPr lang="id-ID"/>
        </a:p>
      </dgm:t>
    </dgm:pt>
    <dgm:pt modelId="{4CC60B7D-6961-4885-859D-980B1964E7D4}" type="parTrans" cxnId="{FD66B57B-5F80-4001-9A75-F134A83A5789}">
      <dgm:prSet/>
      <dgm:spPr/>
      <dgm:t>
        <a:bodyPr/>
        <a:lstStyle/>
        <a:p>
          <a:endParaRPr lang="id-ID"/>
        </a:p>
      </dgm:t>
    </dgm:pt>
    <dgm:pt modelId="{B6C0F30B-9020-440D-AE45-0C46041022DD}" type="sibTrans" cxnId="{FD66B57B-5F80-4001-9A75-F134A83A5789}">
      <dgm:prSet/>
      <dgm:spPr/>
      <dgm:t>
        <a:bodyPr/>
        <a:lstStyle/>
        <a:p>
          <a:endParaRPr lang="id-ID"/>
        </a:p>
      </dgm:t>
    </dgm:pt>
    <dgm:pt modelId="{74B3C71E-0B4D-4C25-A2A2-D0C2749A1A02}" type="pres">
      <dgm:prSet presAssocID="{DC86B5CD-9020-4C9F-8D23-779F334B94A0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id-ID"/>
        </a:p>
      </dgm:t>
    </dgm:pt>
    <dgm:pt modelId="{05C8140E-CD35-4981-8015-D23CEBEB0E78}" type="pres">
      <dgm:prSet presAssocID="{F8FC88C0-D158-4A2D-A2CF-526DBC4F18D1}" presName="text1" presStyleCnt="0"/>
      <dgm:spPr/>
    </dgm:pt>
    <dgm:pt modelId="{8CCE3BA7-88C6-4101-9ADB-58149A0C7938}" type="pres">
      <dgm:prSet presAssocID="{F8FC88C0-D158-4A2D-A2CF-526DBC4F18D1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DDC0230-1374-47BC-B66A-C64295828D79}" type="pres">
      <dgm:prSet presAssocID="{F8FC88C0-D158-4A2D-A2CF-526DBC4F18D1}" presName="textaccent1" presStyleCnt="0"/>
      <dgm:spPr/>
    </dgm:pt>
    <dgm:pt modelId="{11F92486-F51B-4D88-B560-28539BA8AFE2}" type="pres">
      <dgm:prSet presAssocID="{F8FC88C0-D158-4A2D-A2CF-526DBC4F18D1}" presName="accentRepeatNode" presStyleLbl="solidAlignAcc1" presStyleIdx="0" presStyleCnt="6"/>
      <dgm:spPr/>
    </dgm:pt>
    <dgm:pt modelId="{8B3E7DDB-A5AC-4D62-AB38-7FA1CBC0A086}" type="pres">
      <dgm:prSet presAssocID="{BDB96F8D-DF98-44AB-8C9A-198D4A97F501}" presName="image1" presStyleCnt="0"/>
      <dgm:spPr/>
    </dgm:pt>
    <dgm:pt modelId="{CD49849B-4019-4966-9E6B-41E4124F3EA4}" type="pres">
      <dgm:prSet presAssocID="{BDB96F8D-DF98-44AB-8C9A-198D4A97F501}" presName="imageRepeatNode" presStyleLbl="alignAcc1" presStyleIdx="0" presStyleCnt="3" custScaleX="46531" custScaleY="41413"/>
      <dgm:spPr/>
      <dgm:t>
        <a:bodyPr/>
        <a:lstStyle/>
        <a:p>
          <a:endParaRPr lang="id-ID"/>
        </a:p>
      </dgm:t>
    </dgm:pt>
    <dgm:pt modelId="{44F555CE-76A2-41C1-8F3F-87E17F280640}" type="pres">
      <dgm:prSet presAssocID="{BDB96F8D-DF98-44AB-8C9A-198D4A97F501}" presName="imageaccent1" presStyleCnt="0"/>
      <dgm:spPr/>
    </dgm:pt>
    <dgm:pt modelId="{BDAFE010-E812-433D-9CFC-C6D9AEA6590C}" type="pres">
      <dgm:prSet presAssocID="{BDB96F8D-DF98-44AB-8C9A-198D4A97F501}" presName="accentRepeatNode" presStyleLbl="solidAlignAcc1" presStyleIdx="1" presStyleCnt="6"/>
      <dgm:spPr/>
    </dgm:pt>
    <dgm:pt modelId="{09D796C1-FBCA-422A-BA21-41AE5C759EE5}" type="pres">
      <dgm:prSet presAssocID="{9CE14870-27AB-4E11-A0DA-8DB1FC9B197A}" presName="text2" presStyleCnt="0"/>
      <dgm:spPr/>
    </dgm:pt>
    <dgm:pt modelId="{F1AE14D5-9A47-4549-8C92-B91B84D24A4A}" type="pres">
      <dgm:prSet presAssocID="{9CE14870-27AB-4E11-A0DA-8DB1FC9B197A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20CEEC8-ACE7-4EC8-AD33-C57D8CD2D2B5}" type="pres">
      <dgm:prSet presAssocID="{9CE14870-27AB-4E11-A0DA-8DB1FC9B197A}" presName="textaccent2" presStyleCnt="0"/>
      <dgm:spPr/>
    </dgm:pt>
    <dgm:pt modelId="{5B304DC9-70DE-4305-860A-F338291FC441}" type="pres">
      <dgm:prSet presAssocID="{9CE14870-27AB-4E11-A0DA-8DB1FC9B197A}" presName="accentRepeatNode" presStyleLbl="solidAlignAcc1" presStyleIdx="2" presStyleCnt="6"/>
      <dgm:spPr/>
    </dgm:pt>
    <dgm:pt modelId="{8D4DF1B5-8003-4CA0-A3FC-C43678A603B3}" type="pres">
      <dgm:prSet presAssocID="{59ED5CFC-55BC-4C6C-8B9A-DF4536CA5469}" presName="image2" presStyleCnt="0"/>
      <dgm:spPr/>
    </dgm:pt>
    <dgm:pt modelId="{5E5AE60B-8F4F-4EAB-8E7A-30D9AEA9F214}" type="pres">
      <dgm:prSet presAssocID="{59ED5CFC-55BC-4C6C-8B9A-DF4536CA5469}" presName="imageRepeatNode" presStyleLbl="alignAcc1" presStyleIdx="1" presStyleCnt="3" custScaleX="46531" custScaleY="41413"/>
      <dgm:spPr/>
      <dgm:t>
        <a:bodyPr/>
        <a:lstStyle/>
        <a:p>
          <a:endParaRPr lang="id-ID"/>
        </a:p>
      </dgm:t>
    </dgm:pt>
    <dgm:pt modelId="{816F1C95-4F53-4E49-AB6C-9F60661C6000}" type="pres">
      <dgm:prSet presAssocID="{59ED5CFC-55BC-4C6C-8B9A-DF4536CA5469}" presName="imageaccent2" presStyleCnt="0"/>
      <dgm:spPr/>
    </dgm:pt>
    <dgm:pt modelId="{42F363CB-297B-4123-A18A-E681C3D54600}" type="pres">
      <dgm:prSet presAssocID="{59ED5CFC-55BC-4C6C-8B9A-DF4536CA5469}" presName="accentRepeatNode" presStyleLbl="solidAlignAcc1" presStyleIdx="3" presStyleCnt="6"/>
      <dgm:spPr/>
    </dgm:pt>
    <dgm:pt modelId="{71B41465-3CF4-49B8-B9AA-371657E32DFC}" type="pres">
      <dgm:prSet presAssocID="{7BFD0916-7A06-45EC-81DD-75204176B1A9}" presName="text3" presStyleCnt="0"/>
      <dgm:spPr/>
    </dgm:pt>
    <dgm:pt modelId="{A37DEC11-1DCE-4E44-B06C-5E72BA516FE5}" type="pres">
      <dgm:prSet presAssocID="{7BFD0916-7A06-45EC-81DD-75204176B1A9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2D2FDFA-C81A-40CC-8EE0-67433D8F2C9A}" type="pres">
      <dgm:prSet presAssocID="{7BFD0916-7A06-45EC-81DD-75204176B1A9}" presName="textaccent3" presStyleCnt="0"/>
      <dgm:spPr/>
    </dgm:pt>
    <dgm:pt modelId="{1BFAD05C-8EF4-4B26-ACC9-C1074410525E}" type="pres">
      <dgm:prSet presAssocID="{7BFD0916-7A06-45EC-81DD-75204176B1A9}" presName="accentRepeatNode" presStyleLbl="solidAlignAcc1" presStyleIdx="4" presStyleCnt="6"/>
      <dgm:spPr/>
    </dgm:pt>
    <dgm:pt modelId="{D9F7092A-2C7C-4F20-B9A2-C807DEA27422}" type="pres">
      <dgm:prSet presAssocID="{B6C0F30B-9020-440D-AE45-0C46041022DD}" presName="image3" presStyleCnt="0"/>
      <dgm:spPr/>
    </dgm:pt>
    <dgm:pt modelId="{C93F108F-D939-4592-B8F5-AD9110E83F5B}" type="pres">
      <dgm:prSet presAssocID="{B6C0F30B-9020-440D-AE45-0C46041022DD}" presName="imageRepeatNode" presStyleLbl="alignAcc1" presStyleIdx="2" presStyleCnt="3" custScaleX="46531" custScaleY="41413"/>
      <dgm:spPr/>
      <dgm:t>
        <a:bodyPr/>
        <a:lstStyle/>
        <a:p>
          <a:endParaRPr lang="id-ID"/>
        </a:p>
      </dgm:t>
    </dgm:pt>
    <dgm:pt modelId="{05E68D8A-AE32-4062-BA3C-1A40F024BF63}" type="pres">
      <dgm:prSet presAssocID="{B6C0F30B-9020-440D-AE45-0C46041022DD}" presName="imageaccent3" presStyleCnt="0"/>
      <dgm:spPr/>
    </dgm:pt>
    <dgm:pt modelId="{680ED1FE-300B-4710-BB98-E5123F213D42}" type="pres">
      <dgm:prSet presAssocID="{B6C0F30B-9020-440D-AE45-0C46041022DD}" presName="accentRepeatNode" presStyleLbl="solidAlignAcc1" presStyleIdx="5" presStyleCnt="6"/>
      <dgm:spPr/>
    </dgm:pt>
  </dgm:ptLst>
  <dgm:cxnLst>
    <dgm:cxn modelId="{BFC67C56-5DEA-4783-9982-B7396ADE6C47}" type="presOf" srcId="{59ED5CFC-55BC-4C6C-8B9A-DF4536CA5469}" destId="{5E5AE60B-8F4F-4EAB-8E7A-30D9AEA9F214}" srcOrd="0" destOrd="0" presId="urn:microsoft.com/office/officeart/2008/layout/HexagonCluster"/>
    <dgm:cxn modelId="{E837876C-BA92-4268-827B-CD60C16ABB96}" type="presOf" srcId="{BDB96F8D-DF98-44AB-8C9A-198D4A97F501}" destId="{CD49849B-4019-4966-9E6B-41E4124F3EA4}" srcOrd="0" destOrd="0" presId="urn:microsoft.com/office/officeart/2008/layout/HexagonCluster"/>
    <dgm:cxn modelId="{B18637BD-63F4-4A01-A05B-6F188414640B}" type="presOf" srcId="{F8FC88C0-D158-4A2D-A2CF-526DBC4F18D1}" destId="{8CCE3BA7-88C6-4101-9ADB-58149A0C7938}" srcOrd="0" destOrd="0" presId="urn:microsoft.com/office/officeart/2008/layout/HexagonCluster"/>
    <dgm:cxn modelId="{2F96A2F9-DF78-4435-8AA3-191D1E6D8E85}" type="presOf" srcId="{9CE14870-27AB-4E11-A0DA-8DB1FC9B197A}" destId="{F1AE14D5-9A47-4549-8C92-B91B84D24A4A}" srcOrd="0" destOrd="0" presId="urn:microsoft.com/office/officeart/2008/layout/HexagonCluster"/>
    <dgm:cxn modelId="{5310B552-3EBD-4524-98EF-AB47D1222BEB}" type="presOf" srcId="{7BFD0916-7A06-45EC-81DD-75204176B1A9}" destId="{A37DEC11-1DCE-4E44-B06C-5E72BA516FE5}" srcOrd="0" destOrd="0" presId="urn:microsoft.com/office/officeart/2008/layout/HexagonCluster"/>
    <dgm:cxn modelId="{6E8EA542-5681-4FE8-B83A-F86E7FFACC4B}" type="presOf" srcId="{DC86B5CD-9020-4C9F-8D23-779F334B94A0}" destId="{74B3C71E-0B4D-4C25-A2A2-D0C2749A1A02}" srcOrd="0" destOrd="0" presId="urn:microsoft.com/office/officeart/2008/layout/HexagonCluster"/>
    <dgm:cxn modelId="{61B63A13-7180-4E3B-9F71-D072A1EFCD05}" srcId="{DC86B5CD-9020-4C9F-8D23-779F334B94A0}" destId="{9CE14870-27AB-4E11-A0DA-8DB1FC9B197A}" srcOrd="1" destOrd="0" parTransId="{0C213511-D4BC-457C-B1EB-0A056D488543}" sibTransId="{59ED5CFC-55BC-4C6C-8B9A-DF4536CA5469}"/>
    <dgm:cxn modelId="{38DF1DF7-8B9A-4161-BA98-F27DECD5AA23}" srcId="{DC86B5CD-9020-4C9F-8D23-779F334B94A0}" destId="{F8FC88C0-D158-4A2D-A2CF-526DBC4F18D1}" srcOrd="0" destOrd="0" parTransId="{F96A1E8F-B2A0-44EC-B173-5C773CEC1AFC}" sibTransId="{BDB96F8D-DF98-44AB-8C9A-198D4A97F501}"/>
    <dgm:cxn modelId="{FD66B57B-5F80-4001-9A75-F134A83A5789}" srcId="{DC86B5CD-9020-4C9F-8D23-779F334B94A0}" destId="{7BFD0916-7A06-45EC-81DD-75204176B1A9}" srcOrd="2" destOrd="0" parTransId="{4CC60B7D-6961-4885-859D-980B1964E7D4}" sibTransId="{B6C0F30B-9020-440D-AE45-0C46041022DD}"/>
    <dgm:cxn modelId="{9D5EBBB2-CE0F-48BC-BB89-F85A809E7B93}" type="presOf" srcId="{B6C0F30B-9020-440D-AE45-0C46041022DD}" destId="{C93F108F-D939-4592-B8F5-AD9110E83F5B}" srcOrd="0" destOrd="0" presId="urn:microsoft.com/office/officeart/2008/layout/HexagonCluster"/>
    <dgm:cxn modelId="{C186BE1E-0B43-4E33-ABB5-1E6EDE7689A6}" type="presParOf" srcId="{74B3C71E-0B4D-4C25-A2A2-D0C2749A1A02}" destId="{05C8140E-CD35-4981-8015-D23CEBEB0E78}" srcOrd="0" destOrd="0" presId="urn:microsoft.com/office/officeart/2008/layout/HexagonCluster"/>
    <dgm:cxn modelId="{AC1E7C83-65B3-413C-AF44-BFAF44645B11}" type="presParOf" srcId="{05C8140E-CD35-4981-8015-D23CEBEB0E78}" destId="{8CCE3BA7-88C6-4101-9ADB-58149A0C7938}" srcOrd="0" destOrd="0" presId="urn:microsoft.com/office/officeart/2008/layout/HexagonCluster"/>
    <dgm:cxn modelId="{B026E101-58C7-4509-BA5F-A3547F063750}" type="presParOf" srcId="{74B3C71E-0B4D-4C25-A2A2-D0C2749A1A02}" destId="{0DDC0230-1374-47BC-B66A-C64295828D79}" srcOrd="1" destOrd="0" presId="urn:microsoft.com/office/officeart/2008/layout/HexagonCluster"/>
    <dgm:cxn modelId="{6E282921-E1C3-4E90-B64A-314326186774}" type="presParOf" srcId="{0DDC0230-1374-47BC-B66A-C64295828D79}" destId="{11F92486-F51B-4D88-B560-28539BA8AFE2}" srcOrd="0" destOrd="0" presId="urn:microsoft.com/office/officeart/2008/layout/HexagonCluster"/>
    <dgm:cxn modelId="{59861582-5018-4CB1-AD67-829534164B4D}" type="presParOf" srcId="{74B3C71E-0B4D-4C25-A2A2-D0C2749A1A02}" destId="{8B3E7DDB-A5AC-4D62-AB38-7FA1CBC0A086}" srcOrd="2" destOrd="0" presId="urn:microsoft.com/office/officeart/2008/layout/HexagonCluster"/>
    <dgm:cxn modelId="{40FC737E-6423-4F6B-A670-6996895AFA16}" type="presParOf" srcId="{8B3E7DDB-A5AC-4D62-AB38-7FA1CBC0A086}" destId="{CD49849B-4019-4966-9E6B-41E4124F3EA4}" srcOrd="0" destOrd="0" presId="urn:microsoft.com/office/officeart/2008/layout/HexagonCluster"/>
    <dgm:cxn modelId="{A6D604F6-A018-4BAA-B130-885B040EF867}" type="presParOf" srcId="{74B3C71E-0B4D-4C25-A2A2-D0C2749A1A02}" destId="{44F555CE-76A2-41C1-8F3F-87E17F280640}" srcOrd="3" destOrd="0" presId="urn:microsoft.com/office/officeart/2008/layout/HexagonCluster"/>
    <dgm:cxn modelId="{BA146BED-0074-464C-BD0D-A3A90DC6A4DF}" type="presParOf" srcId="{44F555CE-76A2-41C1-8F3F-87E17F280640}" destId="{BDAFE010-E812-433D-9CFC-C6D9AEA6590C}" srcOrd="0" destOrd="0" presId="urn:microsoft.com/office/officeart/2008/layout/HexagonCluster"/>
    <dgm:cxn modelId="{2981A64B-7251-436B-805C-2188B20B3596}" type="presParOf" srcId="{74B3C71E-0B4D-4C25-A2A2-D0C2749A1A02}" destId="{09D796C1-FBCA-422A-BA21-41AE5C759EE5}" srcOrd="4" destOrd="0" presId="urn:microsoft.com/office/officeart/2008/layout/HexagonCluster"/>
    <dgm:cxn modelId="{D957358A-4BC1-48D3-8F4D-48E7FDC5353F}" type="presParOf" srcId="{09D796C1-FBCA-422A-BA21-41AE5C759EE5}" destId="{F1AE14D5-9A47-4549-8C92-B91B84D24A4A}" srcOrd="0" destOrd="0" presId="urn:microsoft.com/office/officeart/2008/layout/HexagonCluster"/>
    <dgm:cxn modelId="{990444B9-63A0-4C41-A693-1E47E7ACE2A9}" type="presParOf" srcId="{74B3C71E-0B4D-4C25-A2A2-D0C2749A1A02}" destId="{E20CEEC8-ACE7-4EC8-AD33-C57D8CD2D2B5}" srcOrd="5" destOrd="0" presId="urn:microsoft.com/office/officeart/2008/layout/HexagonCluster"/>
    <dgm:cxn modelId="{C59EC692-9E87-4016-96B4-B01920125758}" type="presParOf" srcId="{E20CEEC8-ACE7-4EC8-AD33-C57D8CD2D2B5}" destId="{5B304DC9-70DE-4305-860A-F338291FC441}" srcOrd="0" destOrd="0" presId="urn:microsoft.com/office/officeart/2008/layout/HexagonCluster"/>
    <dgm:cxn modelId="{CFD89BED-4103-4B46-85D8-2BD1189FDC82}" type="presParOf" srcId="{74B3C71E-0B4D-4C25-A2A2-D0C2749A1A02}" destId="{8D4DF1B5-8003-4CA0-A3FC-C43678A603B3}" srcOrd="6" destOrd="0" presId="urn:microsoft.com/office/officeart/2008/layout/HexagonCluster"/>
    <dgm:cxn modelId="{8B4F48B8-C3C5-449D-A94B-351467F741F3}" type="presParOf" srcId="{8D4DF1B5-8003-4CA0-A3FC-C43678A603B3}" destId="{5E5AE60B-8F4F-4EAB-8E7A-30D9AEA9F214}" srcOrd="0" destOrd="0" presId="urn:microsoft.com/office/officeart/2008/layout/HexagonCluster"/>
    <dgm:cxn modelId="{CCD861AA-9566-439C-BE8A-627F1A7F34E4}" type="presParOf" srcId="{74B3C71E-0B4D-4C25-A2A2-D0C2749A1A02}" destId="{816F1C95-4F53-4E49-AB6C-9F60661C6000}" srcOrd="7" destOrd="0" presId="urn:microsoft.com/office/officeart/2008/layout/HexagonCluster"/>
    <dgm:cxn modelId="{937108CF-21A7-433A-BB6A-2C4550F83104}" type="presParOf" srcId="{816F1C95-4F53-4E49-AB6C-9F60661C6000}" destId="{42F363CB-297B-4123-A18A-E681C3D54600}" srcOrd="0" destOrd="0" presId="urn:microsoft.com/office/officeart/2008/layout/HexagonCluster"/>
    <dgm:cxn modelId="{2B0C9931-4847-4233-8973-28DDD4700B66}" type="presParOf" srcId="{74B3C71E-0B4D-4C25-A2A2-D0C2749A1A02}" destId="{71B41465-3CF4-49B8-B9AA-371657E32DFC}" srcOrd="8" destOrd="0" presId="urn:microsoft.com/office/officeart/2008/layout/HexagonCluster"/>
    <dgm:cxn modelId="{A3A1BEFC-2430-40E6-8E0E-36D4069A5B56}" type="presParOf" srcId="{71B41465-3CF4-49B8-B9AA-371657E32DFC}" destId="{A37DEC11-1DCE-4E44-B06C-5E72BA516FE5}" srcOrd="0" destOrd="0" presId="urn:microsoft.com/office/officeart/2008/layout/HexagonCluster"/>
    <dgm:cxn modelId="{BE6C395A-02A5-48B5-9196-F2586A58EB89}" type="presParOf" srcId="{74B3C71E-0B4D-4C25-A2A2-D0C2749A1A02}" destId="{92D2FDFA-C81A-40CC-8EE0-67433D8F2C9A}" srcOrd="9" destOrd="0" presId="urn:microsoft.com/office/officeart/2008/layout/HexagonCluster"/>
    <dgm:cxn modelId="{576F6F2F-4F99-4945-A73A-58AC49BBDDB7}" type="presParOf" srcId="{92D2FDFA-C81A-40CC-8EE0-67433D8F2C9A}" destId="{1BFAD05C-8EF4-4B26-ACC9-C1074410525E}" srcOrd="0" destOrd="0" presId="urn:microsoft.com/office/officeart/2008/layout/HexagonCluster"/>
    <dgm:cxn modelId="{A48F0DFC-0089-4B4D-806D-B9ADE85A5E3C}" type="presParOf" srcId="{74B3C71E-0B4D-4C25-A2A2-D0C2749A1A02}" destId="{D9F7092A-2C7C-4F20-B9A2-C807DEA27422}" srcOrd="10" destOrd="0" presId="urn:microsoft.com/office/officeart/2008/layout/HexagonCluster"/>
    <dgm:cxn modelId="{BA184CF1-CCDE-49B8-8300-0CFFA66984B2}" type="presParOf" srcId="{D9F7092A-2C7C-4F20-B9A2-C807DEA27422}" destId="{C93F108F-D939-4592-B8F5-AD9110E83F5B}" srcOrd="0" destOrd="0" presId="urn:microsoft.com/office/officeart/2008/layout/HexagonCluster"/>
    <dgm:cxn modelId="{A98A0509-BCB1-4DB0-BFB9-F4E1020316D7}" type="presParOf" srcId="{74B3C71E-0B4D-4C25-A2A2-D0C2749A1A02}" destId="{05E68D8A-AE32-4062-BA3C-1A40F024BF63}" srcOrd="11" destOrd="0" presId="urn:microsoft.com/office/officeart/2008/layout/HexagonCluster"/>
    <dgm:cxn modelId="{8ABB2802-3432-43B8-AA87-4DA5BECFA377}" type="presParOf" srcId="{05E68D8A-AE32-4062-BA3C-1A40F024BF63}" destId="{680ED1FE-300B-4710-BB98-E5123F213D42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9FE6F9-D4C7-4038-BC7B-D1F1C939FB08}">
      <dsp:nvSpPr>
        <dsp:cNvPr id="0" name=""/>
        <dsp:cNvSpPr/>
      </dsp:nvSpPr>
      <dsp:spPr>
        <a:xfrm>
          <a:off x="-4048330" y="-621400"/>
          <a:ext cx="4824201" cy="4824201"/>
        </a:xfrm>
        <a:prstGeom prst="blockArc">
          <a:avLst>
            <a:gd name="adj1" fmla="val 18900000"/>
            <a:gd name="adj2" fmla="val 2700000"/>
            <a:gd name="adj3" fmla="val 448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76AA8-BA16-4910-BC34-9F0CAAA49B19}">
      <dsp:nvSpPr>
        <dsp:cNvPr id="0" name=""/>
        <dsp:cNvSpPr/>
      </dsp:nvSpPr>
      <dsp:spPr>
        <a:xfrm>
          <a:off x="290161" y="120297"/>
          <a:ext cx="6139273" cy="51364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83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Tentukan atom-atom yang mengalami perubahan bilangan oksidasi.</a:t>
          </a:r>
          <a:endParaRPr lang="id-ID" sz="1500" kern="1200"/>
        </a:p>
      </dsp:txBody>
      <dsp:txXfrm>
        <a:off x="290161" y="120297"/>
        <a:ext cx="6139273" cy="513647"/>
      </dsp:txXfrm>
    </dsp:sp>
    <dsp:sp modelId="{3D555416-935A-48FE-9519-CC3F5C184588}">
      <dsp:nvSpPr>
        <dsp:cNvPr id="0" name=""/>
        <dsp:cNvSpPr/>
      </dsp:nvSpPr>
      <dsp:spPr>
        <a:xfrm>
          <a:off x="54505" y="141465"/>
          <a:ext cx="471312" cy="4713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E81CA5-3868-415E-940C-8CBA35072AC3}">
      <dsp:nvSpPr>
        <dsp:cNvPr id="0" name=""/>
        <dsp:cNvSpPr/>
      </dsp:nvSpPr>
      <dsp:spPr>
        <a:xfrm>
          <a:off x="600310" y="685800"/>
          <a:ext cx="5829124" cy="513647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83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Setarakan atom-atom yang berubah bilangan oksidasinya.</a:t>
          </a:r>
          <a:endParaRPr lang="id-ID" sz="1500" kern="1200"/>
        </a:p>
      </dsp:txBody>
      <dsp:txXfrm>
        <a:off x="600310" y="685800"/>
        <a:ext cx="5829124" cy="513647"/>
      </dsp:txXfrm>
    </dsp:sp>
    <dsp:sp modelId="{0BADFA00-C5F9-4012-AB2A-84B2DCED1680}">
      <dsp:nvSpPr>
        <dsp:cNvPr id="0" name=""/>
        <dsp:cNvSpPr/>
      </dsp:nvSpPr>
      <dsp:spPr>
        <a:xfrm>
          <a:off x="364654" y="706968"/>
          <a:ext cx="471312" cy="4713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1F08CB-9817-4F0D-866F-363941B6DBF8}">
      <dsp:nvSpPr>
        <dsp:cNvPr id="0" name=""/>
        <dsp:cNvSpPr/>
      </dsp:nvSpPr>
      <dsp:spPr>
        <a:xfrm>
          <a:off x="742134" y="1251303"/>
          <a:ext cx="5687301" cy="513647"/>
        </a:xfrm>
        <a:prstGeom prst="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83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Tentukan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jumlah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kenaikan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penurunan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bilangan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oksidasi</a:t>
          </a:r>
          <a:r>
            <a:rPr lang="en-US" sz="1500" kern="1200" dirty="0" smtClean="0"/>
            <a:t>.</a:t>
          </a:r>
          <a:endParaRPr lang="id-ID" sz="1500" kern="1200" dirty="0"/>
        </a:p>
      </dsp:txBody>
      <dsp:txXfrm>
        <a:off x="742134" y="1251303"/>
        <a:ext cx="5687301" cy="513647"/>
      </dsp:txXfrm>
    </dsp:sp>
    <dsp:sp modelId="{F5431693-308C-4CAD-9A8A-AD5F53AC0F22}">
      <dsp:nvSpPr>
        <dsp:cNvPr id="0" name=""/>
        <dsp:cNvSpPr/>
      </dsp:nvSpPr>
      <dsp:spPr>
        <a:xfrm>
          <a:off x="506478" y="1272471"/>
          <a:ext cx="471312" cy="4713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0984DF-3067-42D5-AA03-86A6F0F4287B}">
      <dsp:nvSpPr>
        <dsp:cNvPr id="0" name=""/>
        <dsp:cNvSpPr/>
      </dsp:nvSpPr>
      <dsp:spPr>
        <a:xfrm>
          <a:off x="742134" y="1816448"/>
          <a:ext cx="5687301" cy="513647"/>
        </a:xfrm>
        <a:prstGeom prst="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83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Setarakan jumlah kenaikan dan penurunan bilangan oksidasi.</a:t>
          </a:r>
          <a:endParaRPr lang="id-ID" sz="1500" kern="1200"/>
        </a:p>
      </dsp:txBody>
      <dsp:txXfrm>
        <a:off x="742134" y="1816448"/>
        <a:ext cx="5687301" cy="513647"/>
      </dsp:txXfrm>
    </dsp:sp>
    <dsp:sp modelId="{E7190E4B-2938-4E76-AA1F-B6A93153F060}">
      <dsp:nvSpPr>
        <dsp:cNvPr id="0" name=""/>
        <dsp:cNvSpPr/>
      </dsp:nvSpPr>
      <dsp:spPr>
        <a:xfrm>
          <a:off x="506478" y="1837616"/>
          <a:ext cx="471312" cy="4713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4101F6-32C6-429D-81FE-1FE47512CCC4}">
      <dsp:nvSpPr>
        <dsp:cNvPr id="0" name=""/>
        <dsp:cNvSpPr/>
      </dsp:nvSpPr>
      <dsp:spPr>
        <a:xfrm>
          <a:off x="600310" y="2381951"/>
          <a:ext cx="5829124" cy="513647"/>
        </a:xfrm>
        <a:prstGeom prst="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83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Setarakan muatan dengan menambahkan ion H</a:t>
          </a:r>
          <a:r>
            <a:rPr lang="en-US" sz="1500" kern="1200" baseline="30000" smtClean="0"/>
            <a:t>+</a:t>
          </a:r>
          <a:r>
            <a:rPr lang="en-US" sz="1500" kern="1200" smtClean="0"/>
            <a:t> pada suasana asam dan ion OH</a:t>
          </a:r>
          <a:r>
            <a:rPr lang="en-US" sz="1500" kern="1200" baseline="30000" smtClean="0"/>
            <a:t>–</a:t>
          </a:r>
          <a:r>
            <a:rPr lang="en-US" sz="1500" kern="1200" smtClean="0"/>
            <a:t> pada suasana basa.</a:t>
          </a:r>
          <a:endParaRPr lang="id-ID" sz="1500" kern="1200"/>
        </a:p>
      </dsp:txBody>
      <dsp:txXfrm>
        <a:off x="600310" y="2381951"/>
        <a:ext cx="5829124" cy="513647"/>
      </dsp:txXfrm>
    </dsp:sp>
    <dsp:sp modelId="{C72F8798-7C53-41E9-906D-C499D9A485DA}">
      <dsp:nvSpPr>
        <dsp:cNvPr id="0" name=""/>
        <dsp:cNvSpPr/>
      </dsp:nvSpPr>
      <dsp:spPr>
        <a:xfrm>
          <a:off x="364654" y="2403119"/>
          <a:ext cx="471312" cy="4713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7B31B9-0CF2-493B-90E0-A7F76F4ECB53}">
      <dsp:nvSpPr>
        <dsp:cNvPr id="0" name=""/>
        <dsp:cNvSpPr/>
      </dsp:nvSpPr>
      <dsp:spPr>
        <a:xfrm>
          <a:off x="290161" y="2947454"/>
          <a:ext cx="6139273" cy="513647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83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Setarakan atom hidrogen dengan menambahkan molekul H</a:t>
          </a:r>
          <a:r>
            <a:rPr lang="en-US" sz="1500" kern="1200" baseline="-25000" smtClean="0"/>
            <a:t>2</a:t>
          </a:r>
          <a:r>
            <a:rPr lang="en-US" sz="1500" kern="1200" smtClean="0"/>
            <a:t>O.</a:t>
          </a:r>
          <a:endParaRPr lang="id-ID" sz="1500" kern="1200"/>
        </a:p>
      </dsp:txBody>
      <dsp:txXfrm>
        <a:off x="290161" y="2947454"/>
        <a:ext cx="6139273" cy="513647"/>
      </dsp:txXfrm>
    </dsp:sp>
    <dsp:sp modelId="{F038D43E-7F4A-4366-B251-20A5A1F44EA1}">
      <dsp:nvSpPr>
        <dsp:cNvPr id="0" name=""/>
        <dsp:cNvSpPr/>
      </dsp:nvSpPr>
      <dsp:spPr>
        <a:xfrm>
          <a:off x="54505" y="2968622"/>
          <a:ext cx="471312" cy="47131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9CFC19-00DF-42F9-8B07-23C5DC842CA9}">
      <dsp:nvSpPr>
        <dsp:cNvPr id="0" name=""/>
        <dsp:cNvSpPr/>
      </dsp:nvSpPr>
      <dsp:spPr>
        <a:xfrm>
          <a:off x="-4151649" y="-637108"/>
          <a:ext cx="4946937" cy="4946937"/>
        </a:xfrm>
        <a:prstGeom prst="blockArc">
          <a:avLst>
            <a:gd name="adj1" fmla="val 18900000"/>
            <a:gd name="adj2" fmla="val 2700000"/>
            <a:gd name="adj3" fmla="val 437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F8B3D3-EBD0-4874-9A7B-09862225C3BE}">
      <dsp:nvSpPr>
        <dsp:cNvPr id="0" name=""/>
        <dsp:cNvSpPr/>
      </dsp:nvSpPr>
      <dsp:spPr>
        <a:xfrm>
          <a:off x="297330" y="193405"/>
          <a:ext cx="6054462" cy="38666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915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Pecah reaksi menjadi dua reaksi, yaitu oksidasi dan reduksi secara terpisah.</a:t>
          </a:r>
          <a:endParaRPr lang="id-ID" sz="1100" kern="1200"/>
        </a:p>
      </dsp:txBody>
      <dsp:txXfrm>
        <a:off x="297330" y="193405"/>
        <a:ext cx="6054462" cy="386664"/>
      </dsp:txXfrm>
    </dsp:sp>
    <dsp:sp modelId="{F891F1AA-5201-4B1D-A495-6952E3814D02}">
      <dsp:nvSpPr>
        <dsp:cNvPr id="0" name=""/>
        <dsp:cNvSpPr/>
      </dsp:nvSpPr>
      <dsp:spPr>
        <a:xfrm>
          <a:off x="55665" y="145072"/>
          <a:ext cx="483330" cy="4833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7BDC0-3E7D-4E88-9000-087F9A39B6AD}">
      <dsp:nvSpPr>
        <dsp:cNvPr id="0" name=""/>
        <dsp:cNvSpPr/>
      </dsp:nvSpPr>
      <dsp:spPr>
        <a:xfrm>
          <a:off x="615388" y="773328"/>
          <a:ext cx="5736404" cy="386664"/>
        </a:xfrm>
        <a:prstGeom prst="rect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915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Tambahkan jumlah elektron yang dilepas (pada reaksi oksidasi) dan elektron yang diikat (pada reaksi reduksi).</a:t>
          </a:r>
          <a:endParaRPr lang="id-ID" sz="1100" kern="1200"/>
        </a:p>
      </dsp:txBody>
      <dsp:txXfrm>
        <a:off x="615388" y="773328"/>
        <a:ext cx="5736404" cy="386664"/>
      </dsp:txXfrm>
    </dsp:sp>
    <dsp:sp modelId="{11F567FD-D71F-4F56-B37E-BC82CF7ED23A}">
      <dsp:nvSpPr>
        <dsp:cNvPr id="0" name=""/>
        <dsp:cNvSpPr/>
      </dsp:nvSpPr>
      <dsp:spPr>
        <a:xfrm>
          <a:off x="373723" y="724995"/>
          <a:ext cx="483330" cy="4833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250053"/>
              <a:satOff val="-3376"/>
              <a:lumOff val="-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17425-32C0-4A9B-B826-62FCC6C8EEBC}">
      <dsp:nvSpPr>
        <dsp:cNvPr id="0" name=""/>
        <dsp:cNvSpPr/>
      </dsp:nvSpPr>
      <dsp:spPr>
        <a:xfrm>
          <a:off x="760828" y="1353250"/>
          <a:ext cx="5590965" cy="386664"/>
        </a:xfrm>
        <a:prstGeom prst="rect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915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Setarakan muatan dengan menambahkan ion H</a:t>
          </a:r>
          <a:r>
            <a:rPr lang="en-US" sz="1100" kern="1200" baseline="30000" smtClean="0"/>
            <a:t>+</a:t>
          </a:r>
          <a:r>
            <a:rPr lang="en-US" sz="1100" kern="1200" smtClean="0"/>
            <a:t> dalam suasana asam dan ion OH</a:t>
          </a:r>
          <a:r>
            <a:rPr lang="en-US" sz="1100" kern="1200" baseline="30000" smtClean="0"/>
            <a:t>–</a:t>
          </a:r>
          <a:r>
            <a:rPr lang="en-US" sz="1100" kern="1200" smtClean="0"/>
            <a:t> dalam suasana basa.</a:t>
          </a:r>
          <a:endParaRPr lang="id-ID" sz="1100" kern="1200"/>
        </a:p>
      </dsp:txBody>
      <dsp:txXfrm>
        <a:off x="760828" y="1353250"/>
        <a:ext cx="5590965" cy="386664"/>
      </dsp:txXfrm>
    </dsp:sp>
    <dsp:sp modelId="{DD96A627-300E-4528-B0C6-864E93DE323D}">
      <dsp:nvSpPr>
        <dsp:cNvPr id="0" name=""/>
        <dsp:cNvSpPr/>
      </dsp:nvSpPr>
      <dsp:spPr>
        <a:xfrm>
          <a:off x="519163" y="1304917"/>
          <a:ext cx="483330" cy="4833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4500106"/>
              <a:satOff val="-6752"/>
              <a:lumOff val="-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F04A6A-B45C-4DDB-B24C-2ABC63FA93FE}">
      <dsp:nvSpPr>
        <dsp:cNvPr id="0" name=""/>
        <dsp:cNvSpPr/>
      </dsp:nvSpPr>
      <dsp:spPr>
        <a:xfrm>
          <a:off x="760828" y="1932806"/>
          <a:ext cx="5590965" cy="386664"/>
        </a:xfrm>
        <a:prstGeom prst="rect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915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Setarakan jumlah atom H dengan menambahkan molekul H</a:t>
          </a:r>
          <a:r>
            <a:rPr lang="en-US" sz="1100" kern="1200" baseline="-25000" smtClean="0"/>
            <a:t>2</a:t>
          </a:r>
          <a:r>
            <a:rPr lang="en-US" sz="1100" kern="1200" smtClean="0"/>
            <a:t>O.</a:t>
          </a:r>
          <a:endParaRPr lang="id-ID" sz="1100" kern="1200"/>
        </a:p>
      </dsp:txBody>
      <dsp:txXfrm>
        <a:off x="760828" y="1932806"/>
        <a:ext cx="5590965" cy="386664"/>
      </dsp:txXfrm>
    </dsp:sp>
    <dsp:sp modelId="{B5D9DFF3-9D73-48DA-8829-99567D1C3C8E}">
      <dsp:nvSpPr>
        <dsp:cNvPr id="0" name=""/>
        <dsp:cNvSpPr/>
      </dsp:nvSpPr>
      <dsp:spPr>
        <a:xfrm>
          <a:off x="519163" y="1884473"/>
          <a:ext cx="483330" cy="4833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6750158"/>
              <a:satOff val="-10128"/>
              <a:lumOff val="-1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EDC155-F8F2-48EF-8D14-B04EEF8F73E6}">
      <dsp:nvSpPr>
        <dsp:cNvPr id="0" name=""/>
        <dsp:cNvSpPr/>
      </dsp:nvSpPr>
      <dsp:spPr>
        <a:xfrm>
          <a:off x="615388" y="2512728"/>
          <a:ext cx="5736404" cy="386664"/>
        </a:xfrm>
        <a:prstGeom prst="rect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915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Setarakan jumlah elektron yang dilepas dan elektron yang diikat.</a:t>
          </a:r>
          <a:endParaRPr lang="id-ID" sz="1100" kern="1200"/>
        </a:p>
      </dsp:txBody>
      <dsp:txXfrm>
        <a:off x="615388" y="2512728"/>
        <a:ext cx="5736404" cy="386664"/>
      </dsp:txXfrm>
    </dsp:sp>
    <dsp:sp modelId="{13F59FEE-209F-4A65-9A25-B088DEFE6A6B}">
      <dsp:nvSpPr>
        <dsp:cNvPr id="0" name=""/>
        <dsp:cNvSpPr/>
      </dsp:nvSpPr>
      <dsp:spPr>
        <a:xfrm>
          <a:off x="373723" y="2464395"/>
          <a:ext cx="483330" cy="4833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9000211"/>
              <a:satOff val="-13504"/>
              <a:lumOff val="-2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66F713-5917-4C24-9F1D-63D23BE8A850}">
      <dsp:nvSpPr>
        <dsp:cNvPr id="0" name=""/>
        <dsp:cNvSpPr/>
      </dsp:nvSpPr>
      <dsp:spPr>
        <a:xfrm>
          <a:off x="297330" y="3092651"/>
          <a:ext cx="6054462" cy="386664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915" tIns="27940" rIns="27940" bIns="2794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Jumlahkan reaksi oksidasi dan reduksi.</a:t>
          </a:r>
          <a:endParaRPr lang="id-ID" sz="1100" kern="1200"/>
        </a:p>
      </dsp:txBody>
      <dsp:txXfrm>
        <a:off x="297330" y="3092651"/>
        <a:ext cx="6054462" cy="386664"/>
      </dsp:txXfrm>
    </dsp:sp>
    <dsp:sp modelId="{C9BB3D52-F7B2-4AC6-9E13-B46339DE545F}">
      <dsp:nvSpPr>
        <dsp:cNvPr id="0" name=""/>
        <dsp:cNvSpPr/>
      </dsp:nvSpPr>
      <dsp:spPr>
        <a:xfrm>
          <a:off x="55665" y="3044318"/>
          <a:ext cx="483330" cy="4833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0F09D-768D-4E44-842B-73C91C862A0A}">
      <dsp:nvSpPr>
        <dsp:cNvPr id="0" name=""/>
        <dsp:cNvSpPr/>
      </dsp:nvSpPr>
      <dsp:spPr>
        <a:xfrm rot="10800000">
          <a:off x="1125582" y="2936"/>
          <a:ext cx="3539041" cy="936679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3050" tIns="45720" rIns="85344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Anode (reaksi oksidasi) diletakkan di sisi kiri dua garis tegak, sedangkan katode (reaksi reduksi) diletakkan di sisi kanannya. Dua garis tegak melambangkan jembatan garam.</a:t>
          </a:r>
          <a:endParaRPr lang="id-ID" sz="1200" kern="1200"/>
        </a:p>
      </dsp:txBody>
      <dsp:txXfrm rot="10800000">
        <a:off x="1359752" y="2936"/>
        <a:ext cx="3304871" cy="936679"/>
      </dsp:txXfrm>
    </dsp:sp>
    <dsp:sp modelId="{C563FDDA-EC60-4005-A052-7E1B43EFCF36}">
      <dsp:nvSpPr>
        <dsp:cNvPr id="0" name=""/>
        <dsp:cNvSpPr/>
      </dsp:nvSpPr>
      <dsp:spPr>
        <a:xfrm>
          <a:off x="657242" y="2936"/>
          <a:ext cx="936679" cy="936679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7F8473-4AE5-466B-BABC-66A581EF6AC6}">
      <dsp:nvSpPr>
        <dsp:cNvPr id="0" name=""/>
        <dsp:cNvSpPr/>
      </dsp:nvSpPr>
      <dsp:spPr>
        <a:xfrm rot="10800000">
          <a:off x="1125582" y="1219222"/>
          <a:ext cx="3539041" cy="936679"/>
        </a:xfrm>
        <a:prstGeom prst="homePlat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3050" tIns="45720" rIns="85344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Konsentrasi larutan dinyatakan dalam satuan molar (M).</a:t>
          </a:r>
          <a:endParaRPr lang="id-ID" sz="1200" kern="1200"/>
        </a:p>
      </dsp:txBody>
      <dsp:txXfrm rot="10800000">
        <a:off x="1359752" y="1219222"/>
        <a:ext cx="3304871" cy="936679"/>
      </dsp:txXfrm>
    </dsp:sp>
    <dsp:sp modelId="{46095E61-F049-4F4B-928D-C3A6AA6A3660}">
      <dsp:nvSpPr>
        <dsp:cNvPr id="0" name=""/>
        <dsp:cNvSpPr/>
      </dsp:nvSpPr>
      <dsp:spPr>
        <a:xfrm>
          <a:off x="657242" y="1219222"/>
          <a:ext cx="936679" cy="936679"/>
        </a:xfrm>
        <a:prstGeom prst="ellipse">
          <a:avLst/>
        </a:prstGeom>
        <a:solidFill>
          <a:schemeClr val="accent5">
            <a:tint val="50000"/>
            <a:hueOff val="-5341183"/>
            <a:satOff val="23809"/>
            <a:lumOff val="21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6DE71B-AAAF-4A60-8EE3-E9E29E6384FE}">
      <dsp:nvSpPr>
        <dsp:cNvPr id="0" name=""/>
        <dsp:cNvSpPr/>
      </dsp:nvSpPr>
      <dsp:spPr>
        <a:xfrm rot="10800000">
          <a:off x="1125582" y="2435507"/>
          <a:ext cx="3539041" cy="936679"/>
        </a:xfrm>
        <a:prstGeom prst="homePlat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3050" tIns="45720" rIns="85344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Beda </a:t>
          </a:r>
          <a:r>
            <a:rPr lang="en-US" sz="1200" kern="1200" dirty="0" err="1" smtClean="0"/>
            <a:t>potensial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dituliskan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dengan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lambang</a:t>
          </a:r>
          <a:r>
            <a:rPr lang="en-US" sz="1200" kern="1200" dirty="0" smtClean="0"/>
            <a:t> (</a:t>
          </a:r>
          <a:r>
            <a:rPr lang="en-US" sz="1200" i="1" kern="1200" dirty="0" smtClean="0"/>
            <a:t>E</a:t>
          </a:r>
          <a:r>
            <a:rPr lang="en-US" sz="1200" kern="1200" dirty="0" smtClean="0"/>
            <a:t> °</a:t>
          </a:r>
          <a:r>
            <a:rPr lang="en-US" sz="1200" kern="1200" baseline="-25000" dirty="0" err="1" smtClean="0"/>
            <a:t>sel</a:t>
          </a:r>
          <a:r>
            <a:rPr lang="en-US" sz="1200" kern="1200" dirty="0" smtClean="0"/>
            <a:t>) </a:t>
          </a:r>
          <a:r>
            <a:rPr lang="en-US" sz="1200" kern="1200" dirty="0" err="1" smtClean="0"/>
            <a:t>dan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dinyatakan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dengan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satuan</a:t>
          </a:r>
          <a:r>
            <a:rPr lang="en-US" sz="1200" kern="1200" dirty="0" smtClean="0"/>
            <a:t> volt.</a:t>
          </a:r>
          <a:endParaRPr lang="id-ID" sz="1200" kern="1200" dirty="0"/>
        </a:p>
      </dsp:txBody>
      <dsp:txXfrm rot="10800000">
        <a:off x="1359752" y="2435507"/>
        <a:ext cx="3304871" cy="936679"/>
      </dsp:txXfrm>
    </dsp:sp>
    <dsp:sp modelId="{36B8CE56-518B-4255-A80A-EBD5200B2772}">
      <dsp:nvSpPr>
        <dsp:cNvPr id="0" name=""/>
        <dsp:cNvSpPr/>
      </dsp:nvSpPr>
      <dsp:spPr>
        <a:xfrm>
          <a:off x="657242" y="2435507"/>
          <a:ext cx="936679" cy="936679"/>
        </a:xfrm>
        <a:prstGeom prst="ellipse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596D1-3608-40CE-B662-9290E1ABBC65}">
      <dsp:nvSpPr>
        <dsp:cNvPr id="0" name=""/>
        <dsp:cNvSpPr/>
      </dsp:nvSpPr>
      <dsp:spPr>
        <a:xfrm>
          <a:off x="638228" y="1999"/>
          <a:ext cx="1315305" cy="7891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Sel Kering (Sel Leclanche)</a:t>
          </a:r>
          <a:endParaRPr lang="id-ID" sz="1500" kern="1200"/>
        </a:p>
      </dsp:txBody>
      <dsp:txXfrm>
        <a:off x="638228" y="1999"/>
        <a:ext cx="1315305" cy="789183"/>
      </dsp:txXfrm>
    </dsp:sp>
    <dsp:sp modelId="{588D44B0-2A16-4A22-812C-AF978F403FC6}">
      <dsp:nvSpPr>
        <dsp:cNvPr id="0" name=""/>
        <dsp:cNvSpPr/>
      </dsp:nvSpPr>
      <dsp:spPr>
        <a:xfrm>
          <a:off x="2085065" y="1999"/>
          <a:ext cx="1315305" cy="78918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Sel </a:t>
          </a:r>
          <a:r>
            <a:rPr lang="en-US" sz="1500" i="1" kern="1200" smtClean="0"/>
            <a:t>Alkaline</a:t>
          </a:r>
          <a:endParaRPr lang="id-ID" sz="1500" kern="1200"/>
        </a:p>
      </dsp:txBody>
      <dsp:txXfrm>
        <a:off x="2085065" y="1999"/>
        <a:ext cx="1315305" cy="789183"/>
      </dsp:txXfrm>
    </dsp:sp>
    <dsp:sp modelId="{AACA5ABC-77A7-4003-824A-87253AEEF139}">
      <dsp:nvSpPr>
        <dsp:cNvPr id="0" name=""/>
        <dsp:cNvSpPr/>
      </dsp:nvSpPr>
      <dsp:spPr>
        <a:xfrm>
          <a:off x="638228" y="922713"/>
          <a:ext cx="1315305" cy="78918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Sel Perak Oksida</a:t>
          </a:r>
          <a:endParaRPr lang="id-ID" sz="1500" kern="1200"/>
        </a:p>
      </dsp:txBody>
      <dsp:txXfrm>
        <a:off x="638228" y="922713"/>
        <a:ext cx="1315305" cy="789183"/>
      </dsp:txXfrm>
    </dsp:sp>
    <dsp:sp modelId="{6DA9D52D-CA54-4D6A-A262-2C4CD63E6443}">
      <dsp:nvSpPr>
        <dsp:cNvPr id="0" name=""/>
        <dsp:cNvSpPr/>
      </dsp:nvSpPr>
      <dsp:spPr>
        <a:xfrm>
          <a:off x="2085065" y="922713"/>
          <a:ext cx="1315305" cy="7891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Sel Aki</a:t>
          </a:r>
          <a:endParaRPr lang="id-ID" sz="1500" kern="1200"/>
        </a:p>
      </dsp:txBody>
      <dsp:txXfrm>
        <a:off x="2085065" y="922713"/>
        <a:ext cx="1315305" cy="789183"/>
      </dsp:txXfrm>
    </dsp:sp>
    <dsp:sp modelId="{AAA2DE4A-E905-4A69-9DA8-E1A3BD796FB3}">
      <dsp:nvSpPr>
        <dsp:cNvPr id="0" name=""/>
        <dsp:cNvSpPr/>
      </dsp:nvSpPr>
      <dsp:spPr>
        <a:xfrm>
          <a:off x="638228" y="1843427"/>
          <a:ext cx="1315305" cy="78918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Sel Nikel-Kadmium (Ni-Cd)</a:t>
          </a:r>
          <a:endParaRPr lang="id-ID" sz="1500" kern="1200"/>
        </a:p>
      </dsp:txBody>
      <dsp:txXfrm>
        <a:off x="638228" y="1843427"/>
        <a:ext cx="1315305" cy="789183"/>
      </dsp:txXfrm>
    </dsp:sp>
    <dsp:sp modelId="{A938164E-F7D2-4D83-B03F-68477C337CDE}">
      <dsp:nvSpPr>
        <dsp:cNvPr id="0" name=""/>
        <dsp:cNvSpPr/>
      </dsp:nvSpPr>
      <dsp:spPr>
        <a:xfrm>
          <a:off x="2085065" y="1843427"/>
          <a:ext cx="1315305" cy="7891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Baterai Litium</a:t>
          </a:r>
          <a:endParaRPr lang="id-ID" sz="1500" kern="1200"/>
        </a:p>
      </dsp:txBody>
      <dsp:txXfrm>
        <a:off x="2085065" y="1843427"/>
        <a:ext cx="1315305" cy="789183"/>
      </dsp:txXfrm>
    </dsp:sp>
    <dsp:sp modelId="{52A6C553-414F-434C-BA7E-9BB8F1229117}">
      <dsp:nvSpPr>
        <dsp:cNvPr id="0" name=""/>
        <dsp:cNvSpPr/>
      </dsp:nvSpPr>
      <dsp:spPr>
        <a:xfrm>
          <a:off x="1361647" y="2764141"/>
          <a:ext cx="1315305" cy="78918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Sel Bahan Bakar</a:t>
          </a:r>
          <a:endParaRPr lang="id-ID" sz="1500" kern="1200"/>
        </a:p>
      </dsp:txBody>
      <dsp:txXfrm>
        <a:off x="1361647" y="2764141"/>
        <a:ext cx="1315305" cy="7891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BDC306-A7AF-482B-8F19-345283F4E7E8}">
      <dsp:nvSpPr>
        <dsp:cNvPr id="0" name=""/>
        <dsp:cNvSpPr/>
      </dsp:nvSpPr>
      <dsp:spPr>
        <a:xfrm>
          <a:off x="-3113207" y="-479237"/>
          <a:ext cx="3713342" cy="3713342"/>
        </a:xfrm>
        <a:prstGeom prst="blockArc">
          <a:avLst>
            <a:gd name="adj1" fmla="val 18900000"/>
            <a:gd name="adj2" fmla="val 2700000"/>
            <a:gd name="adj3" fmla="val 582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73CC27-AFC5-4D34-ACCF-61DE6BB1B422}">
      <dsp:nvSpPr>
        <dsp:cNvPr id="0" name=""/>
        <dsp:cNvSpPr/>
      </dsp:nvSpPr>
      <dsp:spPr>
        <a:xfrm>
          <a:off x="263566" y="172124"/>
          <a:ext cx="4731123" cy="3444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422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Air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kelembapan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udara</a:t>
          </a:r>
          <a:endParaRPr lang="id-ID" sz="1800" kern="1200" dirty="0"/>
        </a:p>
      </dsp:txBody>
      <dsp:txXfrm>
        <a:off x="263566" y="172124"/>
        <a:ext cx="4731123" cy="344468"/>
      </dsp:txXfrm>
    </dsp:sp>
    <dsp:sp modelId="{7F3634C5-B42D-4903-AD1F-D9F411B35DBF}">
      <dsp:nvSpPr>
        <dsp:cNvPr id="0" name=""/>
        <dsp:cNvSpPr/>
      </dsp:nvSpPr>
      <dsp:spPr>
        <a:xfrm>
          <a:off x="48273" y="129065"/>
          <a:ext cx="430585" cy="4305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3C8EA3-453D-4280-9E41-ED8D2CB45CD7}">
      <dsp:nvSpPr>
        <dsp:cNvPr id="0" name=""/>
        <dsp:cNvSpPr/>
      </dsp:nvSpPr>
      <dsp:spPr>
        <a:xfrm>
          <a:off x="510402" y="688661"/>
          <a:ext cx="4484287" cy="344468"/>
        </a:xfrm>
        <a:prstGeom prst="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422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Elektrolit</a:t>
          </a:r>
          <a:endParaRPr lang="id-ID" sz="1800" kern="1200"/>
        </a:p>
      </dsp:txBody>
      <dsp:txXfrm>
        <a:off x="510402" y="688661"/>
        <a:ext cx="4484287" cy="344468"/>
      </dsp:txXfrm>
    </dsp:sp>
    <dsp:sp modelId="{05F93E3F-EFFF-494C-B4AE-F4C396ECC721}">
      <dsp:nvSpPr>
        <dsp:cNvPr id="0" name=""/>
        <dsp:cNvSpPr/>
      </dsp:nvSpPr>
      <dsp:spPr>
        <a:xfrm>
          <a:off x="295109" y="645603"/>
          <a:ext cx="430585" cy="4305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EF99F6-3712-4023-8ACD-CD5D49789543}">
      <dsp:nvSpPr>
        <dsp:cNvPr id="0" name=""/>
        <dsp:cNvSpPr/>
      </dsp:nvSpPr>
      <dsp:spPr>
        <a:xfrm>
          <a:off x="586161" y="1205199"/>
          <a:ext cx="4408528" cy="344468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422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Permukaan logam yang tidak rata</a:t>
          </a:r>
          <a:endParaRPr lang="id-ID" sz="1800" kern="1200"/>
        </a:p>
      </dsp:txBody>
      <dsp:txXfrm>
        <a:off x="586161" y="1205199"/>
        <a:ext cx="4408528" cy="344468"/>
      </dsp:txXfrm>
    </dsp:sp>
    <dsp:sp modelId="{0F563D2A-92A0-409B-B83E-C01DB209BE52}">
      <dsp:nvSpPr>
        <dsp:cNvPr id="0" name=""/>
        <dsp:cNvSpPr/>
      </dsp:nvSpPr>
      <dsp:spPr>
        <a:xfrm>
          <a:off x="370868" y="1162141"/>
          <a:ext cx="430585" cy="4305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1E50C5-61B7-4F91-AC53-ACFEDE5DDCEC}">
      <dsp:nvSpPr>
        <dsp:cNvPr id="0" name=""/>
        <dsp:cNvSpPr/>
      </dsp:nvSpPr>
      <dsp:spPr>
        <a:xfrm>
          <a:off x="510402" y="1721737"/>
          <a:ext cx="4484287" cy="344468"/>
        </a:xfrm>
        <a:prstGeom prst="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422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Permukaan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logam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tidak</a:t>
          </a:r>
          <a:r>
            <a:rPr lang="en-US" sz="1800" kern="1200" dirty="0" smtClean="0"/>
            <a:t> rata</a:t>
          </a:r>
          <a:endParaRPr lang="id-ID" sz="1800" kern="1200" dirty="0"/>
        </a:p>
      </dsp:txBody>
      <dsp:txXfrm>
        <a:off x="510402" y="1721737"/>
        <a:ext cx="4484287" cy="344468"/>
      </dsp:txXfrm>
    </dsp:sp>
    <dsp:sp modelId="{68BC0702-B0FF-4E10-8749-2AAE4BDCD8FA}">
      <dsp:nvSpPr>
        <dsp:cNvPr id="0" name=""/>
        <dsp:cNvSpPr/>
      </dsp:nvSpPr>
      <dsp:spPr>
        <a:xfrm>
          <a:off x="295109" y="1678678"/>
          <a:ext cx="430585" cy="4305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46336A-6E68-41BE-99FE-B6ED05C0F50B}">
      <dsp:nvSpPr>
        <dsp:cNvPr id="0" name=""/>
        <dsp:cNvSpPr/>
      </dsp:nvSpPr>
      <dsp:spPr>
        <a:xfrm>
          <a:off x="263566" y="2238275"/>
          <a:ext cx="4731123" cy="344468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422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Terbentuknya sel elektrokimia</a:t>
          </a:r>
          <a:endParaRPr lang="id-ID" sz="1800" kern="1200"/>
        </a:p>
      </dsp:txBody>
      <dsp:txXfrm>
        <a:off x="263566" y="2238275"/>
        <a:ext cx="4731123" cy="344468"/>
      </dsp:txXfrm>
    </dsp:sp>
    <dsp:sp modelId="{065DFCCD-FECD-4042-9E17-E352B035DA7C}">
      <dsp:nvSpPr>
        <dsp:cNvPr id="0" name=""/>
        <dsp:cNvSpPr/>
      </dsp:nvSpPr>
      <dsp:spPr>
        <a:xfrm>
          <a:off x="48273" y="2195216"/>
          <a:ext cx="430585" cy="4305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AFBBE6-1A1A-4B17-A668-1DE763B030CF}">
      <dsp:nvSpPr>
        <dsp:cNvPr id="0" name=""/>
        <dsp:cNvSpPr/>
      </dsp:nvSpPr>
      <dsp:spPr>
        <a:xfrm>
          <a:off x="797988" y="13880"/>
          <a:ext cx="3162299" cy="74923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dirty="0" err="1" smtClean="0"/>
            <a:t>Kutub</a:t>
          </a:r>
          <a:r>
            <a:rPr lang="en-US" sz="1400" i="1" kern="1200" dirty="0" smtClean="0"/>
            <a:t> </a:t>
          </a:r>
          <a:r>
            <a:rPr lang="en-US" sz="1400" i="1" kern="1200" dirty="0" err="1" smtClean="0"/>
            <a:t>positif</a:t>
          </a:r>
          <a:r>
            <a:rPr lang="en-US" sz="1400" i="1" kern="1200" dirty="0" smtClean="0"/>
            <a:t> </a:t>
          </a:r>
          <a:r>
            <a:rPr lang="en-US" sz="1400" i="1" kern="1200" dirty="0" err="1" smtClean="0"/>
            <a:t>merupakan</a:t>
          </a:r>
          <a:r>
            <a:rPr lang="en-US" sz="1400" i="1" kern="1200" dirty="0" smtClean="0"/>
            <a:t> anode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pada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kutub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positif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terjadi</a:t>
          </a:r>
          <a:r>
            <a:rPr lang="en-US" sz="1400" i="1" kern="1200" dirty="0" smtClean="0"/>
            <a:t> </a:t>
          </a:r>
          <a:r>
            <a:rPr lang="en-US" sz="1400" kern="1200" dirty="0" err="1" smtClean="0"/>
            <a:t>reaksi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oksidasi</a:t>
          </a:r>
          <a:r>
            <a:rPr lang="en-US" sz="1400" kern="1200" dirty="0" smtClean="0"/>
            <a:t>.</a:t>
          </a:r>
          <a:endParaRPr lang="id-ID" sz="1400" kern="1200" dirty="0"/>
        </a:p>
      </dsp:txBody>
      <dsp:txXfrm>
        <a:off x="797988" y="13880"/>
        <a:ext cx="3162299" cy="749235"/>
      </dsp:txXfrm>
    </dsp:sp>
    <dsp:sp modelId="{468EEAF2-A885-4CF3-B43C-265C722F36C1}">
      <dsp:nvSpPr>
        <dsp:cNvPr id="0" name=""/>
        <dsp:cNvSpPr/>
      </dsp:nvSpPr>
      <dsp:spPr>
        <a:xfrm>
          <a:off x="0" y="729"/>
          <a:ext cx="765575" cy="77330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454C26-56C9-4C3D-8FAC-7BEEF617A0D9}">
      <dsp:nvSpPr>
        <dsp:cNvPr id="0" name=""/>
        <dsp:cNvSpPr/>
      </dsp:nvSpPr>
      <dsp:spPr>
        <a:xfrm>
          <a:off x="0" y="914397"/>
          <a:ext cx="3162299" cy="749235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i="1" kern="1200" dirty="0" err="1" smtClean="0"/>
            <a:t>Kutub</a:t>
          </a:r>
          <a:r>
            <a:rPr lang="en-US" sz="1300" i="1" kern="1200" dirty="0" smtClean="0"/>
            <a:t> </a:t>
          </a:r>
          <a:r>
            <a:rPr lang="en-US" sz="1300" i="1" kern="1200" dirty="0" err="1" smtClean="0"/>
            <a:t>negatif</a:t>
          </a:r>
          <a:r>
            <a:rPr lang="en-US" sz="1300" i="1" kern="1200" dirty="0" smtClean="0"/>
            <a:t> </a:t>
          </a:r>
          <a:r>
            <a:rPr lang="en-US" sz="1300" i="1" kern="1200" dirty="0" err="1" smtClean="0"/>
            <a:t>merupakan</a:t>
          </a:r>
          <a:r>
            <a:rPr lang="en-US" sz="1300" i="1" kern="1200" dirty="0" smtClean="0"/>
            <a:t> </a:t>
          </a:r>
          <a:r>
            <a:rPr lang="en-US" sz="1300" i="1" kern="1200" dirty="0" err="1" smtClean="0"/>
            <a:t>katode</a:t>
          </a:r>
          <a:r>
            <a:rPr lang="en-US" sz="1300" i="1" kern="1200" dirty="0" smtClean="0"/>
            <a:t> </a:t>
          </a:r>
          <a:r>
            <a:rPr lang="en-US" sz="1300" kern="1200" dirty="0" err="1" smtClean="0"/>
            <a:t>dan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pada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kutub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negatif</a:t>
          </a:r>
          <a:r>
            <a:rPr lang="en-US" sz="1300" i="1" kern="1200" dirty="0" smtClean="0"/>
            <a:t> </a:t>
          </a:r>
          <a:r>
            <a:rPr lang="en-US" sz="1300" kern="1200" dirty="0" err="1" smtClean="0"/>
            <a:t>terjadi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reaksi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reduksi</a:t>
          </a:r>
          <a:r>
            <a:rPr lang="en-US" sz="1300" kern="1200" dirty="0" smtClean="0"/>
            <a:t>.</a:t>
          </a:r>
          <a:endParaRPr lang="id-ID" sz="1300" kern="1200" dirty="0"/>
        </a:p>
      </dsp:txBody>
      <dsp:txXfrm>
        <a:off x="0" y="914397"/>
        <a:ext cx="3162299" cy="749235"/>
      </dsp:txXfrm>
    </dsp:sp>
    <dsp:sp modelId="{A4E685E9-926E-4A6F-A909-BFBAB391A653}">
      <dsp:nvSpPr>
        <dsp:cNvPr id="0" name=""/>
        <dsp:cNvSpPr/>
      </dsp:nvSpPr>
      <dsp:spPr>
        <a:xfrm>
          <a:off x="3200400" y="903091"/>
          <a:ext cx="765575" cy="773308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E3BA7-88C6-4101-9ADB-58149A0C7938}">
      <dsp:nvSpPr>
        <dsp:cNvPr id="0" name=""/>
        <dsp:cNvSpPr/>
      </dsp:nvSpPr>
      <dsp:spPr>
        <a:xfrm>
          <a:off x="1007300" y="1517640"/>
          <a:ext cx="1176997" cy="101477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Metalurgi</a:t>
          </a:r>
          <a:endParaRPr lang="id-ID" sz="1500" kern="1200"/>
        </a:p>
      </dsp:txBody>
      <dsp:txXfrm>
        <a:off x="1189948" y="1675114"/>
        <a:ext cx="811701" cy="699829"/>
      </dsp:txXfrm>
    </dsp:sp>
    <dsp:sp modelId="{11F92486-F51B-4D88-B560-28539BA8AFE2}">
      <dsp:nvSpPr>
        <dsp:cNvPr id="0" name=""/>
        <dsp:cNvSpPr/>
      </dsp:nvSpPr>
      <dsp:spPr>
        <a:xfrm>
          <a:off x="1037877" y="1965644"/>
          <a:ext cx="137805" cy="11877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49849B-4019-4966-9E6B-41E4124F3EA4}">
      <dsp:nvSpPr>
        <dsp:cNvPr id="0" name=""/>
        <dsp:cNvSpPr/>
      </dsp:nvSpPr>
      <dsp:spPr>
        <a:xfrm>
          <a:off x="315862" y="1269847"/>
          <a:ext cx="547668" cy="42024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AFE010-E812-433D-9CFC-C6D9AEA6590C}">
      <dsp:nvSpPr>
        <dsp:cNvPr id="0" name=""/>
        <dsp:cNvSpPr/>
      </dsp:nvSpPr>
      <dsp:spPr>
        <a:xfrm>
          <a:off x="802477" y="1853308"/>
          <a:ext cx="137805" cy="11877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AE14D5-9A47-4549-8C92-B91B84D24A4A}">
      <dsp:nvSpPr>
        <dsp:cNvPr id="0" name=""/>
        <dsp:cNvSpPr/>
      </dsp:nvSpPr>
      <dsp:spPr>
        <a:xfrm>
          <a:off x="2010052" y="960518"/>
          <a:ext cx="1176997" cy="1014777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Industri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Bahan</a:t>
          </a:r>
          <a:r>
            <a:rPr lang="en-US" sz="1500" kern="1200" dirty="0" smtClean="0"/>
            <a:t> Kimia</a:t>
          </a:r>
          <a:endParaRPr lang="id-ID" sz="1500" kern="1200" dirty="0"/>
        </a:p>
      </dsp:txBody>
      <dsp:txXfrm>
        <a:off x="2192700" y="1117992"/>
        <a:ext cx="811701" cy="699829"/>
      </dsp:txXfrm>
    </dsp:sp>
    <dsp:sp modelId="{5B304DC9-70DE-4305-860A-F338291FC441}">
      <dsp:nvSpPr>
        <dsp:cNvPr id="0" name=""/>
        <dsp:cNvSpPr/>
      </dsp:nvSpPr>
      <dsp:spPr>
        <a:xfrm>
          <a:off x="2814683" y="1840170"/>
          <a:ext cx="137805" cy="11877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5AE60B-8F4F-4EAB-8E7A-30D9AEA9F214}">
      <dsp:nvSpPr>
        <dsp:cNvPr id="0" name=""/>
        <dsp:cNvSpPr/>
      </dsp:nvSpPr>
      <dsp:spPr>
        <a:xfrm>
          <a:off x="3327468" y="1814904"/>
          <a:ext cx="547668" cy="42024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363CB-297B-4123-A18A-E681C3D54600}">
      <dsp:nvSpPr>
        <dsp:cNvPr id="0" name=""/>
        <dsp:cNvSpPr/>
      </dsp:nvSpPr>
      <dsp:spPr>
        <a:xfrm>
          <a:off x="3043381" y="1965644"/>
          <a:ext cx="137805" cy="11877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7DEC11-1DCE-4E44-B06C-5E72BA516FE5}">
      <dsp:nvSpPr>
        <dsp:cNvPr id="0" name=""/>
        <dsp:cNvSpPr/>
      </dsp:nvSpPr>
      <dsp:spPr>
        <a:xfrm>
          <a:off x="1007300" y="405809"/>
          <a:ext cx="1176997" cy="101477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Industri Kerajinan</a:t>
          </a:r>
          <a:endParaRPr lang="id-ID" sz="1500" kern="1200"/>
        </a:p>
      </dsp:txBody>
      <dsp:txXfrm>
        <a:off x="1189948" y="563283"/>
        <a:ext cx="811701" cy="699829"/>
      </dsp:txXfrm>
    </dsp:sp>
    <dsp:sp modelId="{1BFAD05C-8EF4-4B26-ACC9-C1074410525E}">
      <dsp:nvSpPr>
        <dsp:cNvPr id="0" name=""/>
        <dsp:cNvSpPr/>
      </dsp:nvSpPr>
      <dsp:spPr>
        <a:xfrm>
          <a:off x="1805229" y="427793"/>
          <a:ext cx="137805" cy="11877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3F108F-D939-4592-B8F5-AD9110E83F5B}">
      <dsp:nvSpPr>
        <dsp:cNvPr id="0" name=""/>
        <dsp:cNvSpPr/>
      </dsp:nvSpPr>
      <dsp:spPr>
        <a:xfrm>
          <a:off x="2324716" y="148631"/>
          <a:ext cx="547668" cy="42024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0ED1FE-300B-4710-BB98-E5123F213D42}">
      <dsp:nvSpPr>
        <dsp:cNvPr id="0" name=""/>
        <dsp:cNvSpPr/>
      </dsp:nvSpPr>
      <dsp:spPr>
        <a:xfrm>
          <a:off x="2044817" y="296958"/>
          <a:ext cx="137805" cy="11877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DE551-7720-4549-8AE9-CB17C8B8117B}" type="datetimeFigureOut">
              <a:rPr lang="id-ID" smtClean="0"/>
              <a:t>11/07/2018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D6456-A38A-4C97-95A0-2937EAF4271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7777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1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8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042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75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5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7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3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9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64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8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74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D:\Dea\2018\BUAT DEA\sakti\SMA Kimia Unggul XII K13N peminatan banner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3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49" r:id="rId12"/>
    <p:sldLayoutId id="2147483664" r:id="rId13"/>
    <p:sldLayoutId id="2147483665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2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直線コネクタ 9"/>
          <p:cNvCxnSpPr/>
          <p:nvPr/>
        </p:nvCxnSpPr>
        <p:spPr>
          <a:xfrm>
            <a:off x="3957801" y="3174119"/>
            <a:ext cx="4670534" cy="0"/>
          </a:xfrm>
          <a:prstGeom prst="line">
            <a:avLst/>
          </a:prstGeom>
          <a:noFill/>
          <a:ln w="28575" cap="flat" cmpd="sng" algn="ctr">
            <a:solidFill>
              <a:srgbClr val="00B0F0"/>
            </a:solidFill>
            <a:prstDash val="solid"/>
          </a:ln>
          <a:effectLst/>
        </p:spPr>
      </p:cxnSp>
      <p:sp>
        <p:nvSpPr>
          <p:cNvPr id="15" name="タイトル 1"/>
          <p:cNvSpPr txBox="1">
            <a:spLocks/>
          </p:cNvSpPr>
          <p:nvPr/>
        </p:nvSpPr>
        <p:spPr>
          <a:xfrm>
            <a:off x="3706867" y="1047750"/>
            <a:ext cx="5073868" cy="469019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9600" kern="1200" spc="15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1632753">
              <a:defRPr/>
            </a:pPr>
            <a:r>
              <a:rPr kumimoji="1" lang="en-US" altLang="ja-JP" sz="4000" b="1" spc="0" dirty="0">
                <a:latin typeface="Arial" pitchFamily="34" charset="0"/>
                <a:cs typeface="Arial" pitchFamily="34" charset="0"/>
              </a:rPr>
              <a:t>MEDIA MENGAJAR</a:t>
            </a:r>
            <a:endParaRPr kumimoji="1" lang="ja-JP" altLang="en-US" sz="4000" b="1" spc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テキスト プレースホルダー 11"/>
          <p:cNvSpPr txBox="1">
            <a:spLocks/>
          </p:cNvSpPr>
          <p:nvPr/>
        </p:nvSpPr>
        <p:spPr>
          <a:xfrm>
            <a:off x="3789637" y="1641795"/>
            <a:ext cx="5105399" cy="2072956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1632753">
              <a:buNone/>
              <a:defRPr/>
            </a:pPr>
            <a:r>
              <a:rPr kumimoji="1" lang="en-US" altLang="ja-JP" sz="3600" b="1" dirty="0" smtClean="0">
                <a:latin typeface="Arial" pitchFamily="34" charset="0"/>
                <a:cs typeface="Arial" pitchFamily="34" charset="0"/>
              </a:rPr>
              <a:t>KIMIA</a:t>
            </a:r>
          </a:p>
          <a:p>
            <a:pPr marL="0" lvl="0" indent="0" defTabSz="1632753">
              <a:buNone/>
              <a:defRPr/>
            </a:pPr>
            <a:r>
              <a:rPr kumimoji="1" lang="id-ID" altLang="ja-JP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</a:t>
            </a:r>
            <a:endParaRPr kumimoji="1" lang="ja-JP" altLang="en-US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88880" y="3326519"/>
            <a:ext cx="3746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SMA/MA </a:t>
            </a:r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</a:t>
            </a:r>
            <a:endParaRPr lang="en-US" sz="24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be 7"/>
          <p:cNvSpPr/>
          <p:nvPr/>
        </p:nvSpPr>
        <p:spPr>
          <a:xfrm>
            <a:off x="650514" y="361950"/>
            <a:ext cx="2470820" cy="3520595"/>
          </a:xfrm>
          <a:prstGeom prst="cube">
            <a:avLst>
              <a:gd name="adj" fmla="val 3711"/>
            </a:avLst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en-US"/>
          </a:p>
        </p:txBody>
      </p:sp>
      <p:pic>
        <p:nvPicPr>
          <p:cNvPr id="9" name="Picture 2" descr="D:\Dea\2018\BUAT DEA\sakti\PPT Kimia SMA 3 Unggul\Cover Kimia Unggul 3 K13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13" y="438150"/>
            <a:ext cx="2397487" cy="344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2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5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47167" y="365200"/>
            <a:ext cx="3082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Aturan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penulisan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notasi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86755123"/>
              </p:ext>
            </p:extLst>
          </p:nvPr>
        </p:nvGraphicFramePr>
        <p:xfrm>
          <a:off x="3850486" y="890108"/>
          <a:ext cx="5321867" cy="3375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Voltaic Galvanic Cell with copper cathode and magnesium anode salt bridge voltmeter and process of oxidation and reduction diagram for physics and chemistry science educati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2875"/>
            <a:ext cx="3733800" cy="43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51150" y="4519263"/>
            <a:ext cx="22860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900" b="1" dirty="0" smtClean="0"/>
              <a:t>https</a:t>
            </a:r>
            <a:r>
              <a:rPr lang="id-ID" sz="900" b="1" dirty="0"/>
              <a:t>://www.shutterstock.com/</a:t>
            </a:r>
            <a:r>
              <a:rPr lang="id-ID" sz="900" b="1" dirty="0" smtClean="0"/>
              <a:t>udaix</a:t>
            </a:r>
            <a:endParaRPr lang="id-ID" sz="900" b="1" dirty="0"/>
          </a:p>
        </p:txBody>
      </p:sp>
    </p:spTree>
    <p:extLst>
      <p:ext uri="{BB962C8B-B14F-4D97-AF65-F5344CB8AC3E}">
        <p14:creationId xmlns:p14="http://schemas.microsoft.com/office/powerpoint/2010/main" val="976681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85750"/>
            <a:ext cx="2057400" cy="369332"/>
          </a:xfrm>
          <a:prstGeom prst="rect">
            <a:avLst/>
          </a:prstGeom>
          <a:ln>
            <a:solidFill>
              <a:schemeClr val="accent4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b="1" dirty="0" smtClean="0">
                <a:latin typeface="Arial" pitchFamily="34" charset="0"/>
                <a:cs typeface="Arial" pitchFamily="34" charset="0"/>
              </a:rPr>
              <a:t>Contoh soal...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167" y="3638550"/>
            <a:ext cx="1176020" cy="369332"/>
          </a:xfrm>
          <a:prstGeom prst="rect">
            <a:avLst/>
          </a:prstGeom>
          <a:noFill/>
          <a:ln>
            <a:noFill/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Jawab: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5F6FD"/>
              </a:clrFrom>
              <a:clrTo>
                <a:srgbClr val="E5F6FD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657" y="895350"/>
            <a:ext cx="598170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57756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33350"/>
            <a:ext cx="1176020" cy="369332"/>
          </a:xfrm>
          <a:prstGeom prst="rect">
            <a:avLst/>
          </a:prstGeom>
          <a:noFill/>
          <a:ln>
            <a:noFill/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Jawab: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657225"/>
            <a:ext cx="6143625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08168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35005" y="3311225"/>
            <a:ext cx="30915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Nilai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potensial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elektrode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standar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E</a:t>
            </a:r>
            <a:r>
              <a:rPr lang="en-US" dirty="0">
                <a:latin typeface="Arial" pitchFamily="34" charset="0"/>
                <a:cs typeface="Arial" pitchFamily="34" charset="0"/>
              </a:rPr>
              <a:t>°)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elektrode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5849"/>
            <a:ext cx="4438329" cy="4218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749" y="995653"/>
            <a:ext cx="4348717" cy="1998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749" y="260659"/>
            <a:ext cx="4333404" cy="734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23377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67200" y="245878"/>
            <a:ext cx="4610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Potensial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Elektrode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Standar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Potensial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Sel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258340" y="1123950"/>
            <a:ext cx="4419600" cy="2247424"/>
          </a:xfrm>
          <a:prstGeom prst="round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Potensial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sel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E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°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baseline="-25000" dirty="0" err="1">
                <a:latin typeface="Arial" pitchFamily="34" charset="0"/>
                <a:cs typeface="Arial" pitchFamily="34" charset="0"/>
              </a:rPr>
              <a:t>sel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selisih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nilai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potensial</a:t>
            </a:r>
            <a:r>
              <a:rPr lang="en-US" dirty="0">
                <a:latin typeface="Arial" pitchFamily="34" charset="0"/>
                <a:cs typeface="Arial" pitchFamily="34" charset="0"/>
              </a:rPr>
              <a:t> anode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katode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elektrokimia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karena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itu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nilai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potensial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selisih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nilai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potensial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katode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dikurangi</a:t>
            </a:r>
            <a:r>
              <a:rPr lang="en-US" dirty="0">
                <a:latin typeface="Arial" pitchFamily="34" charset="0"/>
                <a:cs typeface="Arial" pitchFamily="34" charset="0"/>
              </a:rPr>
              <a:t> anode,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dirumuskan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740" y="3714750"/>
            <a:ext cx="4267200" cy="375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19800" y="4570884"/>
            <a:ext cx="22860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900" dirty="0" smtClean="0"/>
              <a:t>https</a:t>
            </a:r>
            <a:r>
              <a:rPr lang="id-ID" sz="900" dirty="0"/>
              <a:t>://</a:t>
            </a:r>
            <a:r>
              <a:rPr lang="id-ID" sz="900" dirty="0" smtClean="0"/>
              <a:t>www.shutterstock.com/</a:t>
            </a:r>
            <a:r>
              <a:rPr lang="id-ID" sz="900" u="sng" dirty="0" smtClean="0"/>
              <a:t>Steve </a:t>
            </a:r>
            <a:r>
              <a:rPr lang="id-ID" sz="900" u="sng" dirty="0"/>
              <a:t>Cymro</a:t>
            </a:r>
            <a:endParaRPr lang="id-ID" sz="900" dirty="0"/>
          </a:p>
        </p:txBody>
      </p:sp>
      <p:pic>
        <p:nvPicPr>
          <p:cNvPr id="2050" name="Picture 2" descr="D:\Dea\2018\BUAT DEA\sakti\PPT Kimia SMA 3 Unggul\Gambar sudah didownload\Bab 2\shutterstock_332438057 [Converted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448"/>
            <a:ext cx="3276600" cy="432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3377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4288" y="329684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penggunaan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sel</a:t>
            </a:r>
            <a:r>
              <a:rPr lang="en-US" dirty="0">
                <a:latin typeface="Arial" pitchFamily="34" charset="0"/>
                <a:cs typeface="Arial" pitchFamily="34" charset="0"/>
              </a:rPr>
              <a:t> Volta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kehidupan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sehari</a:t>
            </a:r>
            <a:r>
              <a:rPr lang="en-US" dirty="0">
                <a:latin typeface="Arial" pitchFamily="34" charset="0"/>
                <a:cs typeface="Arial" pitchFamily="34" charset="0"/>
              </a:rPr>
              <a:t>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267851060"/>
              </p:ext>
            </p:extLst>
          </p:nvPr>
        </p:nvGraphicFramePr>
        <p:xfrm>
          <a:off x="457200" y="921425"/>
          <a:ext cx="4038600" cy="3555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152400" y="4476750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900" b="1" dirty="0" smtClean="0"/>
              <a:t>https</a:t>
            </a:r>
            <a:r>
              <a:rPr lang="id-ID" sz="900" b="1" dirty="0"/>
              <a:t>://</a:t>
            </a:r>
            <a:r>
              <a:rPr lang="id-ID" sz="900" b="1" dirty="0" smtClean="0"/>
              <a:t>www.shutterstock.com/udaix</a:t>
            </a:r>
          </a:p>
          <a:p>
            <a:r>
              <a:rPr lang="id-ID" sz="900" dirty="0"/>
              <a:t>Dokumen Penerbit</a:t>
            </a:r>
            <a:endParaRPr lang="id-ID" sz="9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4495800" y="971550"/>
            <a:ext cx="4083500" cy="3628002"/>
            <a:chOff x="4495800" y="971550"/>
            <a:chExt cx="4083500" cy="362800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4226" y="1047750"/>
              <a:ext cx="1915074" cy="203835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0200" y="3148335"/>
              <a:ext cx="2092194" cy="1451217"/>
            </a:xfrm>
            <a:prstGeom prst="rect">
              <a:avLst/>
            </a:prstGeom>
          </p:spPr>
        </p:pic>
        <p:pic>
          <p:nvPicPr>
            <p:cNvPr id="3074" name="Picture 2" descr="D:\Dea\2018\BUAT DEA\sakti\PPT Kimia SMA 3 Unggul\Gambar sudah didownload\Bab 2\shutterstock_71553316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0" y="971550"/>
              <a:ext cx="2057400" cy="20264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058090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6E596D1-3608-40CE-B662-9290E1ABBC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88D44B0-2A16-4A22-812C-AF978F403F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588D44B0-2A16-4A22-812C-AF978F403F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ACA5ABC-77A7-4003-824A-87253AEEF1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graphicEl>
                                              <a:dgm id="{AACA5ABC-77A7-4003-824A-87253AEEF1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DA9D52D-CA54-4D6A-A262-2C4CD63E64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6DA9D52D-CA54-4D6A-A262-2C4CD63E64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AA2DE4A-E905-4A69-9DA8-E1A3BD796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AAA2DE4A-E905-4A69-9DA8-E1A3BD796F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38164E-F7D2-4D83-B03F-68477C33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graphicEl>
                                              <a:dgm id="{A938164E-F7D2-4D83-B03F-68477C33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A6C553-414F-434C-BA7E-9BB8F12291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graphicEl>
                                              <a:dgm id="{52A6C553-414F-434C-BA7E-9BB8F12291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8" grpId="0" uiExpand="1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492" y="1783956"/>
            <a:ext cx="5587018" cy="1321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492" y="4129844"/>
            <a:ext cx="5587016" cy="346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457200" y="361950"/>
            <a:ext cx="8229600" cy="1328023"/>
          </a:xfrm>
          <a:prstGeom prst="roundRect">
            <a:avLst/>
          </a:prstGeom>
          <a:ln>
            <a:prstDash val="lg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Proses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korosi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dijelaskan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elektrokimia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misalnya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proses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perkaratan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besi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membentuk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oksida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besi</a:t>
            </a:r>
            <a:r>
              <a:rPr lang="en-US" dirty="0">
                <a:latin typeface="Arial" pitchFamily="34" charset="0"/>
                <a:cs typeface="Arial" pitchFamily="34" charset="0"/>
              </a:rPr>
              <a:t> (Fe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dirty="0">
                <a:latin typeface="Arial" pitchFamily="34" charset="0"/>
                <a:cs typeface="Arial" pitchFamily="34" charset="0"/>
              </a:rPr>
              <a:t>O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dirty="0">
                <a:latin typeface="Arial" pitchFamily="34" charset="0"/>
                <a:cs typeface="Arial" pitchFamily="34" charset="0"/>
              </a:rPr>
              <a:t>·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n</a:t>
            </a:r>
            <a:r>
              <a:rPr lang="en-US" dirty="0">
                <a:latin typeface="Arial" pitchFamily="34" charset="0"/>
                <a:cs typeface="Arial" pitchFamily="34" charset="0"/>
              </a:rPr>
              <a:t>H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dirty="0">
                <a:latin typeface="Arial" pitchFamily="34" charset="0"/>
                <a:cs typeface="Arial" pitchFamily="34" charset="0"/>
              </a:rPr>
              <a:t>O).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elektrokimia</a:t>
            </a:r>
            <a:r>
              <a:rPr lang="en-US" dirty="0">
                <a:latin typeface="Arial" pitchFamily="34" charset="0"/>
                <a:cs typeface="Arial" pitchFamily="34" charset="0"/>
              </a:rPr>
              <a:t>, proses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perkaratan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peristiwa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teroksidasinya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logam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oksigen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berasal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udara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Chevron 2"/>
          <p:cNvSpPr/>
          <p:nvPr/>
        </p:nvSpPr>
        <p:spPr>
          <a:xfrm>
            <a:off x="457200" y="3297019"/>
            <a:ext cx="8229600" cy="646331"/>
          </a:xfrm>
          <a:prstGeom prst="chevron">
            <a:avLst/>
          </a:prstGeom>
          <a:solidFill>
            <a:srgbClr val="FFFF61"/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Ion Fe</a:t>
            </a:r>
            <a:r>
              <a:rPr lang="en-US" baseline="30000" dirty="0">
                <a:latin typeface="Arial" pitchFamily="34" charset="0"/>
                <a:cs typeface="Arial" pitchFamily="34" charset="0"/>
              </a:rPr>
              <a:t>2+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kemudian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mengalami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oksidasi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lanjut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58090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ea\2018\BUAT DEA\sakti\PPT Kimia SMA 3 Unggul\Gambar sudah didownload\Bab 2\shutterstock_7297991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2"/>
            <a:ext cx="9144000" cy="5077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Delay 1"/>
          <p:cNvSpPr/>
          <p:nvPr/>
        </p:nvSpPr>
        <p:spPr>
          <a:xfrm>
            <a:off x="1143000" y="1581150"/>
            <a:ext cx="1981199" cy="1687890"/>
          </a:xfrm>
          <a:prstGeom prst="flowChartDelay">
            <a:avLst/>
          </a:prstGeom>
          <a:solidFill>
            <a:srgbClr val="F2F3CD"/>
          </a:solidFill>
        </p:spPr>
        <p:txBody>
          <a:bodyPr wrap="square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Faktor-faktor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Mempercepat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Korosi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36004953"/>
              </p:ext>
            </p:extLst>
          </p:nvPr>
        </p:nvGraphicFramePr>
        <p:xfrm>
          <a:off x="3505200" y="1123950"/>
          <a:ext cx="5029200" cy="2754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6400800" y="4552950"/>
            <a:ext cx="1978427" cy="2308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id-ID" sz="900" dirty="0"/>
              <a:t>www.shutterstock.com/</a:t>
            </a:r>
            <a:r>
              <a:rPr lang="id-ID" sz="900" dirty="0" smtClean="0"/>
              <a:t>Guilbaud </a:t>
            </a:r>
            <a:r>
              <a:rPr lang="id-ID" sz="900" dirty="0"/>
              <a:t>Stan</a:t>
            </a:r>
          </a:p>
        </p:txBody>
      </p:sp>
      <p:pic>
        <p:nvPicPr>
          <p:cNvPr id="8" name="Picture 2" descr="D:\Dea\2018\BUAT DEA\sakti\SMA Kimia Unggul XII K13N peminatan banne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3377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BDC306-A7AF-482B-8F19-345283F4E7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ABBDC306-A7AF-482B-8F19-345283F4E7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ABBDC306-A7AF-482B-8F19-345283F4E7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graphicEl>
                                              <a:dgm id="{ABBDC306-A7AF-482B-8F19-345283F4E7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3634C5-B42D-4903-AD1F-D9F411B35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7F3634C5-B42D-4903-AD1F-D9F411B35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7F3634C5-B42D-4903-AD1F-D9F411B35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7F3634C5-B42D-4903-AD1F-D9F411B35D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73CC27-AFC5-4D34-ACCF-61DE6BB1B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7073CC27-AFC5-4D34-ACCF-61DE6BB1B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7073CC27-AFC5-4D34-ACCF-61DE6BB1B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7073CC27-AFC5-4D34-ACCF-61DE6BB1B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5F93E3F-EFFF-494C-B4AE-F4C396ECC7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05F93E3F-EFFF-494C-B4AE-F4C396ECC7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05F93E3F-EFFF-494C-B4AE-F4C396ECC7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05F93E3F-EFFF-494C-B4AE-F4C396ECC7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63C8EA3-453D-4280-9E41-ED8D2CB45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063C8EA3-453D-4280-9E41-ED8D2CB45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063C8EA3-453D-4280-9E41-ED8D2CB45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063C8EA3-453D-4280-9E41-ED8D2CB45C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563D2A-92A0-409B-B83E-C01DB209B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0F563D2A-92A0-409B-B83E-C01DB209B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0F563D2A-92A0-409B-B83E-C01DB209B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0F563D2A-92A0-409B-B83E-C01DB209BE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EF99F6-3712-4023-8ACD-CD5D49789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E2EF99F6-3712-4023-8ACD-CD5D49789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E2EF99F6-3712-4023-8ACD-CD5D49789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E2EF99F6-3712-4023-8ACD-CD5D497895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8BC0702-B0FF-4E10-8749-2AAE4BDCD8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68BC0702-B0FF-4E10-8749-2AAE4BDCD8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68BC0702-B0FF-4E10-8749-2AAE4BDCD8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>
                                            <p:graphicEl>
                                              <a:dgm id="{68BC0702-B0FF-4E10-8749-2AAE4BDCD8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21E50C5-61B7-4F91-AC53-ACFEDE5DDC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621E50C5-61B7-4F91-AC53-ACFEDE5DDC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621E50C5-61B7-4F91-AC53-ACFEDE5DDC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621E50C5-61B7-4F91-AC53-ACFEDE5DDC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65DFCCD-FECD-4042-9E17-E352B03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065DFCCD-FECD-4042-9E17-E352B03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065DFCCD-FECD-4042-9E17-E352B03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065DFCCD-FECD-4042-9E17-E352B035D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E46336A-6E68-41BE-99FE-B6ED05C0F5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2E46336A-6E68-41BE-99FE-B6ED05C0F5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2E46336A-6E68-41BE-99FE-B6ED05C0F5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>
                                            <p:graphicEl>
                                              <a:dgm id="{2E46336A-6E68-41BE-99FE-B6ED05C0F5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 uiExpand="1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SEL ELEKTROLISIS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Snip Diagonal Corner Rectangle 2"/>
          <p:cNvSpPr/>
          <p:nvPr/>
        </p:nvSpPr>
        <p:spPr>
          <a:xfrm>
            <a:off x="4199696" y="1420420"/>
            <a:ext cx="4191000" cy="308538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i="1" dirty="0" err="1">
                <a:latin typeface="Arial" pitchFamily="34" charset="0"/>
                <a:cs typeface="Arial" pitchFamily="34" charset="0"/>
              </a:rPr>
              <a:t>elektrolisis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proses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memanfaatkan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energi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listrik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menjalankan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reaksi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redoks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spontan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elektrolisis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perangkat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proses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elektrolisis</a:t>
            </a:r>
            <a:r>
              <a:rPr lang="en-US" dirty="0">
                <a:latin typeface="Arial" pitchFamily="34" charset="0"/>
                <a:cs typeface="Arial" pitchFamily="34" charset="0"/>
              </a:rPr>
              <a:t>,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sumber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arus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searah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elektrode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positif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negatif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47895"/>
            <a:ext cx="2668490" cy="2114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75634" y="1546151"/>
            <a:ext cx="24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Elektrolisis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KI.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39000" y="4508020"/>
            <a:ext cx="11641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Dokumen</a:t>
            </a:r>
            <a:r>
              <a:rPr lang="en-US" sz="1000" dirty="0" smtClean="0"/>
              <a:t> </a:t>
            </a:r>
            <a:r>
              <a:rPr lang="en-US" sz="1000" dirty="0" err="1" smtClean="0"/>
              <a:t>Penerbit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4211323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1950"/>
            <a:ext cx="8229601" cy="119181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elektrolisis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larutan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KI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spesi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lain ion K</a:t>
            </a:r>
            <a:r>
              <a:rPr lang="en-US" sz="1600" baseline="30000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ion I</a:t>
            </a:r>
            <a:r>
              <a:rPr lang="en-US" sz="1600" baseline="30000" dirty="0">
                <a:latin typeface="Arial" pitchFamily="34" charset="0"/>
                <a:cs typeface="Arial" pitchFamily="34" charset="0"/>
              </a:rPr>
              <a:t>–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ionisasi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KI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H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O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pelarut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ion I</a:t>
            </a:r>
            <a:r>
              <a:rPr lang="en-US" sz="1600" baseline="30000" dirty="0">
                <a:latin typeface="Arial" pitchFamily="34" charset="0"/>
                <a:cs typeface="Arial" pitchFamily="34" charset="0"/>
              </a:rPr>
              <a:t>−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melepaskan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elektronnya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mengalami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reaksi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oksidasi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zat-zat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sekitar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elektrode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negatif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mengalami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reduksi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molekul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H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O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sehingga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terjadi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reduksi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terhadap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H</a:t>
            </a:r>
            <a:r>
              <a:rPr lang="en-US" sz="16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2" y="1923446"/>
            <a:ext cx="3962398" cy="343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358128"/>
            <a:ext cx="5334000" cy="29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hevron 3"/>
          <p:cNvSpPr/>
          <p:nvPr/>
        </p:nvSpPr>
        <p:spPr>
          <a:xfrm>
            <a:off x="1409699" y="2785149"/>
            <a:ext cx="6324601" cy="369332"/>
          </a:xfrm>
          <a:prstGeom prst="chevron">
            <a:avLst/>
          </a:prstGeom>
          <a:solidFill>
            <a:srgbClr val="D5FAC2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elektrolisis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KI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terjadi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2" y="3409950"/>
            <a:ext cx="6553198" cy="1348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3400" y="1805880"/>
            <a:ext cx="8001000" cy="2952156"/>
          </a:xfrm>
          <a:prstGeom prst="rect">
            <a:avLst/>
          </a:prstGeom>
          <a:noFill/>
          <a:ln>
            <a:prstDash val="lgDash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8" name="Picture 2" descr="D:\Dea\2018\BUAT DEA\sakti\SMA Kimia Unggul XII K13N peminatan banne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1323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86400" y="2383577"/>
            <a:ext cx="3581400" cy="1938992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tx2">
                    <a:lumMod val="75000"/>
                  </a:schemeClr>
                </a:solidFill>
              </a:rPr>
              <a:t>Reaksi</a:t>
            </a:r>
            <a:r>
              <a:rPr lang="en-US" sz="4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tx2">
                    <a:lumMod val="75000"/>
                  </a:schemeClr>
                </a:solidFill>
              </a:rPr>
              <a:t>Redoks</a:t>
            </a:r>
            <a:r>
              <a:rPr lang="en-US" sz="4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tx2">
                    <a:lumMod val="75000"/>
                  </a:schemeClr>
                </a:solidFill>
              </a:rPr>
              <a:t>dan</a:t>
            </a:r>
            <a:r>
              <a:rPr lang="en-US" sz="4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tx2">
                    <a:lumMod val="75000"/>
                  </a:schemeClr>
                </a:solidFill>
              </a:rPr>
              <a:t>Elektrokimia</a:t>
            </a:r>
            <a:endParaRPr lang="en-US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86400" y="1200150"/>
            <a:ext cx="3581400" cy="923330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BAB 2 </a:t>
            </a:r>
            <a:endParaRPr lang="en-US" sz="5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934393" y="2266950"/>
            <a:ext cx="3962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620193" y="2386846"/>
            <a:ext cx="32766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28600" y="4607396"/>
            <a:ext cx="203934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/>
              <a:t>https://www.shutterstock.com/</a:t>
            </a:r>
            <a:r>
              <a:rPr lang="id-ID" sz="900" dirty="0" smtClean="0"/>
              <a:t>Nor </a:t>
            </a:r>
            <a:r>
              <a:rPr lang="id-ID" sz="900" dirty="0"/>
              <a:t>Gal</a:t>
            </a:r>
          </a:p>
        </p:txBody>
      </p:sp>
      <p:pic>
        <p:nvPicPr>
          <p:cNvPr id="2" name="Picture 2" descr="D:\Dea\2018\BUAT DEA\sakti\PPT Kimia SMA 3 Unggul\Gambar sudah didownload\Bab 2\shutterstock_6461534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40625"/>
            <a:ext cx="4631144" cy="30844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704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5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742950"/>
            <a:ext cx="4191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itchFamily="34" charset="0"/>
                <a:cs typeface="Arial" pitchFamily="34" charset="0"/>
              </a:rPr>
              <a:t>Berdasarkan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disimpulkan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bahwa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elektrolisis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terjadi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hal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15314570"/>
              </p:ext>
            </p:extLst>
          </p:nvPr>
        </p:nvGraphicFramePr>
        <p:xfrm>
          <a:off x="457200" y="2190751"/>
          <a:ext cx="4076700" cy="167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81000" y="4560695"/>
            <a:ext cx="22860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900" b="1" dirty="0" smtClean="0"/>
              <a:t>https</a:t>
            </a:r>
            <a:r>
              <a:rPr lang="id-ID" sz="900" b="1" dirty="0"/>
              <a:t>://www.shutterstock.com/</a:t>
            </a:r>
            <a:r>
              <a:rPr lang="id-ID" sz="900" b="1" u="sng" dirty="0" smtClean="0"/>
              <a:t>Designua</a:t>
            </a:r>
            <a:endParaRPr lang="id-ID" sz="900" b="1" dirty="0"/>
          </a:p>
        </p:txBody>
      </p:sp>
      <p:pic>
        <p:nvPicPr>
          <p:cNvPr id="5122" name="Picture 2" descr="D:\Dea\2018\BUAT DEA\sakti\PPT Kimia SMA 3 Unggul\Gambar sudah didownload\Bab 2\shutterstock_41285227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90550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3642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07" y="974826"/>
            <a:ext cx="8229600" cy="343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200" y="361950"/>
            <a:ext cx="2048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Reaksi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di Anode: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731282"/>
            <a:ext cx="8477693" cy="3821668"/>
          </a:xfrm>
          <a:prstGeom prst="rect">
            <a:avLst/>
          </a:prstGeom>
          <a:noFill/>
          <a:ln>
            <a:solidFill>
              <a:schemeClr val="accent6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803831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63" y="1428750"/>
            <a:ext cx="8245874" cy="2168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8847" y="532566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Reaksi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Katode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(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):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1123950"/>
            <a:ext cx="8477693" cy="3429000"/>
          </a:xfrm>
          <a:prstGeom prst="rect">
            <a:avLst/>
          </a:prstGeom>
          <a:noFill/>
          <a:ln>
            <a:solidFill>
              <a:schemeClr val="accent3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423642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2" y="2521267"/>
            <a:ext cx="2133598" cy="676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3200" b="1" cap="all" dirty="0" smtClean="0"/>
              <a:t>SEL </a:t>
            </a:r>
            <a:r>
              <a:rPr lang="en-US" sz="3200" b="1" cap="all" dirty="0" err="1"/>
              <a:t>Elektrolisis</a:t>
            </a:r>
            <a:endParaRPr lang="en-US" sz="3200" b="1" cap="all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971550"/>
            <a:ext cx="1879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>
                <a:latin typeface="Arial" pitchFamily="34" charset="0"/>
                <a:cs typeface="Arial" pitchFamily="34" charset="0"/>
              </a:rPr>
              <a:t>Hukum</a:t>
            </a:r>
            <a:r>
              <a:rPr lang="en-US" b="1" dirty="0"/>
              <a:t> I Faraday</a:t>
            </a:r>
            <a:endParaRPr lang="en-US" dirty="0"/>
          </a:p>
        </p:txBody>
      </p:sp>
      <p:sp>
        <p:nvSpPr>
          <p:cNvPr id="5" name="Folded Corner 4"/>
          <p:cNvSpPr/>
          <p:nvPr/>
        </p:nvSpPr>
        <p:spPr>
          <a:xfrm>
            <a:off x="457200" y="1376975"/>
            <a:ext cx="8229600" cy="991731"/>
          </a:xfrm>
          <a:prstGeom prst="foldedCorner">
            <a:avLst>
              <a:gd name="adj" fmla="val 30605"/>
            </a:avLst>
          </a:prstGeom>
          <a:solidFill>
            <a:srgbClr val="FFFF61"/>
          </a:solidFill>
        </p:spPr>
        <p:txBody>
          <a:bodyPr wrap="square">
            <a:spAutoFit/>
          </a:bodyPr>
          <a:lstStyle/>
          <a:p>
            <a:r>
              <a:rPr lang="en-US" sz="1600" i="1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latin typeface="Arial" pitchFamily="34" charset="0"/>
                <a:cs typeface="Arial" pitchFamily="34" charset="0"/>
              </a:rPr>
              <a:t>zat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i="1" dirty="0" err="1">
                <a:latin typeface="Arial" pitchFamily="34" charset="0"/>
                <a:cs typeface="Arial" pitchFamily="34" charset="0"/>
              </a:rPr>
              <a:t>dihasilkan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sz="1600" i="1" dirty="0" err="1">
                <a:latin typeface="Arial" pitchFamily="34" charset="0"/>
                <a:cs typeface="Arial" pitchFamily="34" charset="0"/>
              </a:rPr>
              <a:t>elektrode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latin typeface="Arial" pitchFamily="34" charset="0"/>
                <a:cs typeface="Arial" pitchFamily="34" charset="0"/>
              </a:rPr>
              <a:t>peristiwa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latin typeface="Arial" pitchFamily="34" charset="0"/>
                <a:cs typeface="Arial" pitchFamily="34" charset="0"/>
              </a:rPr>
              <a:t>elektrolisis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latin typeface="Arial" pitchFamily="34" charset="0"/>
                <a:cs typeface="Arial" pitchFamily="34" charset="0"/>
              </a:rPr>
              <a:t>sebanding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latin typeface="Arial" pitchFamily="34" charset="0"/>
                <a:cs typeface="Arial" pitchFamily="34" charset="0"/>
              </a:rPr>
              <a:t>muatan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latin typeface="Arial" pitchFamily="34" charset="0"/>
                <a:cs typeface="Arial" pitchFamily="34" charset="0"/>
              </a:rPr>
              <a:t>listrik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i="1" dirty="0" err="1">
                <a:latin typeface="Arial" pitchFamily="34" charset="0"/>
                <a:cs typeface="Arial" pitchFamily="34" charset="0"/>
              </a:rPr>
              <a:t>dialirkan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latin typeface="Arial" pitchFamily="34" charset="0"/>
                <a:cs typeface="Arial" pitchFamily="34" charset="0"/>
              </a:rPr>
              <a:t>selama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 smtClean="0">
                <a:latin typeface="Arial" pitchFamily="34" charset="0"/>
                <a:cs typeface="Arial" pitchFamily="34" charset="0"/>
              </a:rPr>
              <a:t>elektrolisis</a:t>
            </a: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latin typeface="Arial" pitchFamily="34" charset="0"/>
                <a:cs typeface="Arial" pitchFamily="34" charset="0"/>
              </a:rPr>
              <a:t>berlangsung</a:t>
            </a: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umum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menghitung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massa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zat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dihasilkan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proses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elektrolisis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rumus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7200" y="3283267"/>
            <a:ext cx="6477000" cy="1498283"/>
          </a:xfrm>
          <a:prstGeom prst="roundRect">
            <a:avLst/>
          </a:prstGeom>
          <a:ln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i="1" dirty="0">
                <a:latin typeface="Arial" pitchFamily="34" charset="0"/>
                <a:cs typeface="Arial" pitchFamily="34" charset="0"/>
              </a:rPr>
              <a:t>m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massa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zat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dihasilkan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(gram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),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1600" i="1" dirty="0" smtClean="0">
                <a:latin typeface="Arial" pitchFamily="34" charset="0"/>
                <a:cs typeface="Arial" pitchFamily="34" charset="0"/>
              </a:rPr>
              <a:t>I   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kuat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arus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(ampere),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1600" i="1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1600" baseline="-25000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massa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relatif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r>
              <a:rPr lang="en-US" sz="1600" i="1" dirty="0">
                <a:latin typeface="Arial" pitchFamily="34" charset="0"/>
                <a:cs typeface="Arial" pitchFamily="34" charset="0"/>
              </a:rPr>
              <a:t>n </a:t>
            </a: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elektron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terlibat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reaksi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muatan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ion),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r>
              <a:rPr lang="en-US" sz="1600" i="1" dirty="0">
                <a:latin typeface="Arial" pitchFamily="34" charset="0"/>
                <a:cs typeface="Arial" pitchFamily="34" charset="0"/>
              </a:rPr>
              <a:t>t  </a:t>
            </a: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waktu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sekon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803831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1" y="3144218"/>
            <a:ext cx="4724400" cy="652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Folded Corner 3"/>
              <p:cNvSpPr/>
              <p:nvPr/>
            </p:nvSpPr>
            <p:spPr>
              <a:xfrm>
                <a:off x="457200" y="1303554"/>
                <a:ext cx="8229600" cy="1572996"/>
              </a:xfrm>
              <a:prstGeom prst="foldedCorner">
                <a:avLst>
                  <a:gd name="adj" fmla="val 26130"/>
                </a:avLst>
              </a:prstGeom>
              <a:solidFill>
                <a:srgbClr val="FB8571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Massa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ekuivalen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suatu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ion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logam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merupakan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perbandingan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massa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atom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relatif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dengan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muatan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ionnya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𝐴𝑡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dirty="0">
                    <a:latin typeface="Arial" pitchFamily="34" charset="0"/>
                    <a:cs typeface="Arial" pitchFamily="34" charset="0"/>
                  </a:rPr>
                  <a:t> .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Jadi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jika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ke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dalam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larutan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Ag+, Cu2+, Cr3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+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dialirkan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muatan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listrik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dengan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jumlah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yang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sama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massa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yang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diendapkan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 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adalah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sebagai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latin typeface="Arial" pitchFamily="34" charset="0"/>
                    <a:cs typeface="Arial" pitchFamily="34" charset="0"/>
                  </a:rPr>
                  <a:t>berikut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	</a:t>
                </a:r>
              </a:p>
            </p:txBody>
          </p:sp>
        </mc:Choice>
        <mc:Fallback xmlns="">
          <p:sp>
            <p:nvSpPr>
              <p:cNvPr id="4" name="Folded Corner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303554"/>
                <a:ext cx="8229600" cy="1572996"/>
              </a:xfrm>
              <a:prstGeom prst="foldedCorner">
                <a:avLst>
                  <a:gd name="adj" fmla="val 26130"/>
                </a:avLst>
              </a:prstGeom>
              <a:blipFill rotWithShape="1">
                <a:blip r:embed="rId3"/>
                <a:stretch>
                  <a:fillRect l="-593" t="-1938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57200" y="819150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Hukum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II Faraday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392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a\2018\Touch Up PPT\sakti\Gambar download PPT Kimia\shutterstock_5671724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72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200" y="449818"/>
            <a:ext cx="493360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Penggunaan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Sel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Elektrolisis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Industri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783080408"/>
              </p:ext>
            </p:extLst>
          </p:nvPr>
        </p:nvGraphicFramePr>
        <p:xfrm>
          <a:off x="457200" y="1115020"/>
          <a:ext cx="4191000" cy="2681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562" y="1123950"/>
            <a:ext cx="3353686" cy="25116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75171" y="3790950"/>
            <a:ext cx="2172390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Penyepuhan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logam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3699" y="4535329"/>
            <a:ext cx="11641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Dokumen</a:t>
            </a:r>
            <a:r>
              <a:rPr lang="en-US" sz="1000" dirty="0" smtClean="0"/>
              <a:t> </a:t>
            </a:r>
            <a:r>
              <a:rPr lang="en-US" sz="1000" dirty="0" err="1" smtClean="0"/>
              <a:t>Penerbit</a:t>
            </a:r>
            <a:endParaRPr lang="en-US" sz="1000" dirty="0"/>
          </a:p>
        </p:txBody>
      </p:sp>
      <p:pic>
        <p:nvPicPr>
          <p:cNvPr id="11" name="Picture 2" descr="D:\Dea\2018\BUAT DEA\sakti\SMA Kimia Unggul XII K13N peminatan banner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392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F92486-F51B-4D88-B560-28539BA8AF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11F92486-F51B-4D88-B560-28539BA8AF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11F92486-F51B-4D88-B560-28539BA8AF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graphicEl>
                                              <a:dgm id="{11F92486-F51B-4D88-B560-28539BA8AF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CCE3BA7-88C6-4101-9ADB-58149A0C7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8CCE3BA7-88C6-4101-9ADB-58149A0C7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8CCE3BA7-88C6-4101-9ADB-58149A0C7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8CCE3BA7-88C6-4101-9ADB-58149A0C79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AFE010-E812-433D-9CFC-C6D9AEA659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BDAFE010-E812-433D-9CFC-C6D9AEA659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BDAFE010-E812-433D-9CFC-C6D9AEA659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BDAFE010-E812-433D-9CFC-C6D9AEA659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D49849B-4019-4966-9E6B-41E4124F3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CD49849B-4019-4966-9E6B-41E4124F3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graphicEl>
                                              <a:dgm id="{CD49849B-4019-4966-9E6B-41E4124F3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CD49849B-4019-4966-9E6B-41E4124F3E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B304DC9-70DE-4305-860A-F338291FC4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5B304DC9-70DE-4305-860A-F338291FC4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graphicEl>
                                              <a:dgm id="{5B304DC9-70DE-4305-860A-F338291FC4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dgm id="{5B304DC9-70DE-4305-860A-F338291FC4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1AE14D5-9A47-4549-8C92-B91B84D24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F1AE14D5-9A47-4549-8C92-B91B84D24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F1AE14D5-9A47-4549-8C92-B91B84D24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F1AE14D5-9A47-4549-8C92-B91B84D24A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F363CB-297B-4123-A18A-E681C3D54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42F363CB-297B-4123-A18A-E681C3D54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42F363CB-297B-4123-A18A-E681C3D54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42F363CB-297B-4123-A18A-E681C3D54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E5AE60B-8F4F-4EAB-8E7A-30D9AEA9F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5E5AE60B-8F4F-4EAB-8E7A-30D9AEA9F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5E5AE60B-8F4F-4EAB-8E7A-30D9AEA9F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graphicEl>
                                              <a:dgm id="{5E5AE60B-8F4F-4EAB-8E7A-30D9AEA9F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BFAD05C-8EF4-4B26-ACC9-C107441052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graphicEl>
                                              <a:dgm id="{1BFAD05C-8EF4-4B26-ACC9-C107441052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1BFAD05C-8EF4-4B26-ACC9-C107441052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>
                                            <p:graphicEl>
                                              <a:dgm id="{1BFAD05C-8EF4-4B26-ACC9-C107441052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37DEC11-1DCE-4E44-B06C-5E72BA516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>
                                            <p:graphicEl>
                                              <a:dgm id="{A37DEC11-1DCE-4E44-B06C-5E72BA516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>
                                            <p:graphicEl>
                                              <a:dgm id="{A37DEC11-1DCE-4E44-B06C-5E72BA516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>
                                            <p:graphicEl>
                                              <a:dgm id="{A37DEC11-1DCE-4E44-B06C-5E72BA516F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80ED1FE-300B-4710-BB98-E5123F213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>
                                            <p:graphicEl>
                                              <a:dgm id="{680ED1FE-300B-4710-BB98-E5123F213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>
                                            <p:graphicEl>
                                              <a:dgm id="{680ED1FE-300B-4710-BB98-E5123F213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graphicEl>
                                              <a:dgm id="{680ED1FE-300B-4710-BB98-E5123F213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93F108F-D939-4592-B8F5-AD9110E83F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>
                                            <p:graphicEl>
                                              <a:dgm id="{C93F108F-D939-4592-B8F5-AD9110E83F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>
                                            <p:graphicEl>
                                              <a:dgm id="{C93F108F-D939-4592-B8F5-AD9110E83F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graphicEl>
                                              <a:dgm id="{C93F108F-D939-4592-B8F5-AD9110E83F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 uiExpand="1">
        <p:bldSub>
          <a:bldDgm bld="one"/>
        </p:bldSub>
      </p:bldGraphic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PENYETARAAN REAKSI REDOKS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50214698"/>
              </p:ext>
            </p:extLst>
          </p:nvPr>
        </p:nvGraphicFramePr>
        <p:xfrm>
          <a:off x="2209800" y="1047751"/>
          <a:ext cx="64770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lowchart: Delay 3"/>
          <p:cNvSpPr/>
          <p:nvPr/>
        </p:nvSpPr>
        <p:spPr>
          <a:xfrm>
            <a:off x="762000" y="2038350"/>
            <a:ext cx="1524000" cy="1298377"/>
          </a:xfrm>
          <a:prstGeom prst="flowChartDelay">
            <a:avLst/>
          </a:prstGeom>
          <a:solidFill>
            <a:srgbClr val="F6FCAE"/>
          </a:solidFill>
        </p:spPr>
        <p:txBody>
          <a:bodyPr wrap="square">
            <a:spAutoFit/>
          </a:bodyPr>
          <a:lstStyle/>
          <a:p>
            <a:pPr algn="r"/>
            <a:r>
              <a:rPr lang="en-US" b="1" dirty="0" smtClean="0">
                <a:latin typeface="Arial" pitchFamily="34" charset="0"/>
                <a:cs typeface="Arial" pitchFamily="34" charset="0"/>
              </a:rPr>
              <a:t>Cara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Bilangan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Oksidasi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187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09FE6F9-D4C7-4038-BC7B-D1F1C939FB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709FE6F9-D4C7-4038-BC7B-D1F1C939FB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709FE6F9-D4C7-4038-BC7B-D1F1C939FB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555416-935A-48FE-9519-CC3F5C1845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3D555416-935A-48FE-9519-CC3F5C1845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3D555416-935A-48FE-9519-CC3F5C1845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1F76AA8-BA16-4910-BC34-9F0CAAA49B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51F76AA8-BA16-4910-BC34-9F0CAAA49B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51F76AA8-BA16-4910-BC34-9F0CAAA49B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ADFA00-C5F9-4012-AB2A-84B2DCED16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graphicEl>
                                              <a:dgm id="{0BADFA00-C5F9-4012-AB2A-84B2DCED16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0BADFA00-C5F9-4012-AB2A-84B2DCED16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3E81CA5-3868-415E-940C-8CBA35072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graphicEl>
                                              <a:dgm id="{13E81CA5-3868-415E-940C-8CBA35072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graphicEl>
                                              <a:dgm id="{13E81CA5-3868-415E-940C-8CBA35072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5431693-308C-4CAD-9A8A-AD5F53AC0F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F5431693-308C-4CAD-9A8A-AD5F53AC0F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graphicEl>
                                              <a:dgm id="{F5431693-308C-4CAD-9A8A-AD5F53AC0F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11F08CB-9817-4F0D-866F-363941B6DB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811F08CB-9817-4F0D-866F-363941B6DB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811F08CB-9817-4F0D-866F-363941B6DB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7190E4B-2938-4E76-AA1F-B6A93153F0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E7190E4B-2938-4E76-AA1F-B6A93153F0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E7190E4B-2938-4E76-AA1F-B6A93153F0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00984DF-3067-42D5-AA03-86A6F0F42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F00984DF-3067-42D5-AA03-86A6F0F42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graphicEl>
                                              <a:dgm id="{F00984DF-3067-42D5-AA03-86A6F0F428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72F8798-7C53-41E9-906D-C499D9A48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C72F8798-7C53-41E9-906D-C499D9A48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graphicEl>
                                              <a:dgm id="{C72F8798-7C53-41E9-906D-C499D9A48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34101F6-32C6-429D-81FE-1FE47512C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graphicEl>
                                              <a:dgm id="{734101F6-32C6-429D-81FE-1FE47512C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734101F6-32C6-429D-81FE-1FE47512CC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038D43E-7F4A-4366-B251-20A5A1F44E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graphicEl>
                                              <a:dgm id="{F038D43E-7F4A-4366-B251-20A5A1F44E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F038D43E-7F4A-4366-B251-20A5A1F44E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7B31B9-0CF2-493B-90E0-A7F76F4ECB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>
                                            <p:graphicEl>
                                              <a:dgm id="{797B31B9-0CF2-493B-90E0-A7F76F4ECB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>
                                            <p:graphicEl>
                                              <a:dgm id="{797B31B9-0CF2-493B-90E0-A7F76F4ECB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 uiExpand="1">
        <p:bldSub>
          <a:bldDgm bld="one"/>
        </p:bldSub>
      </p:bldGraphic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2000" y="1276350"/>
            <a:ext cx="1524000" cy="2077403"/>
          </a:xfrm>
          <a:prstGeom prst="flowChartDelay">
            <a:avLst/>
          </a:prstGeom>
          <a:solidFill>
            <a:srgbClr val="D5FAC2"/>
          </a:solidFill>
        </p:spPr>
        <p:txBody>
          <a:bodyPr wrap="square" rtlCol="0">
            <a:spAutoFit/>
          </a:bodyPr>
          <a:lstStyle/>
          <a:p>
            <a:pPr marL="0" lvl="1" algn="r"/>
            <a:r>
              <a:rPr lang="en-US" b="1" dirty="0" smtClean="0">
                <a:latin typeface="Arial" pitchFamily="34" charset="0"/>
                <a:cs typeface="Arial" pitchFamily="34" charset="0"/>
              </a:rPr>
              <a:t>Cara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Ion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Elektron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Setengah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Reaksi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709097286"/>
              </p:ext>
            </p:extLst>
          </p:nvPr>
        </p:nvGraphicFramePr>
        <p:xfrm>
          <a:off x="2286000" y="590550"/>
          <a:ext cx="6400800" cy="3672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4456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9CFC19-00DF-42F9-8B07-23C5DC842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graphicEl>
                                              <a:dgm id="{1C9CFC19-00DF-42F9-8B07-23C5DC842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graphicEl>
                                              <a:dgm id="{1C9CFC19-00DF-42F9-8B07-23C5DC842C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891F1AA-5201-4B1D-A495-6952E3814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graphicEl>
                                              <a:dgm id="{F891F1AA-5201-4B1D-A495-6952E3814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graphicEl>
                                              <a:dgm id="{F891F1AA-5201-4B1D-A495-6952E3814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F8B3D3-EBD0-4874-9A7B-09862225C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dgm id="{E6F8B3D3-EBD0-4874-9A7B-09862225C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graphicEl>
                                              <a:dgm id="{E6F8B3D3-EBD0-4874-9A7B-09862225C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F567FD-D71F-4F56-B37E-BC82CF7ED2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11F567FD-D71F-4F56-B37E-BC82CF7ED2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11F567FD-D71F-4F56-B37E-BC82CF7ED2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B7BDC0-3E7D-4E88-9000-087F9A39B6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40B7BDC0-3E7D-4E88-9000-087F9A39B6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40B7BDC0-3E7D-4E88-9000-087F9A39B6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D96A627-300E-4528-B0C6-864E93DE32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DD96A627-300E-4528-B0C6-864E93DE32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graphicEl>
                                              <a:dgm id="{DD96A627-300E-4528-B0C6-864E93DE32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7817425-32C0-4A9B-B826-62FCC6C8E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77817425-32C0-4A9B-B826-62FCC6C8E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77817425-32C0-4A9B-B826-62FCC6C8E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D9DFF3-9D73-48DA-8829-99567D1C3C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B5D9DFF3-9D73-48DA-8829-99567D1C3C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B5D9DFF3-9D73-48DA-8829-99567D1C3C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F04A6A-B45C-4DDB-B24C-2ABC63FA9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EDF04A6A-B45C-4DDB-B24C-2ABC63FA9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EDF04A6A-B45C-4DDB-B24C-2ABC63FA9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F59FEE-209F-4A65-9A25-B088DEFE6A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13F59FEE-209F-4A65-9A25-B088DEFE6A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13F59FEE-209F-4A65-9A25-B088DEFE6A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4EDC155-F8F2-48EF-8D14-B04EEF8F7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E4EDC155-F8F2-48EF-8D14-B04EEF8F7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E4EDC155-F8F2-48EF-8D14-B04EEF8F7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BB3D52-F7B2-4AC6-9E13-B46339DE54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C9BB3D52-F7B2-4AC6-9E13-B46339DE54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C9BB3D52-F7B2-4AC6-9E13-B46339DE54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C66F713-5917-4C24-9F1D-63D23BE8A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EC66F713-5917-4C24-9F1D-63D23BE8A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EC66F713-5917-4C24-9F1D-63D23BE8A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2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85750"/>
            <a:ext cx="2057400" cy="369332"/>
          </a:xfrm>
          <a:prstGeom prst="rect">
            <a:avLst/>
          </a:prstGeom>
          <a:ln>
            <a:solidFill>
              <a:schemeClr val="accent4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b="1" dirty="0" smtClean="0">
                <a:latin typeface="Arial" pitchFamily="34" charset="0"/>
                <a:cs typeface="Arial" pitchFamily="34" charset="0"/>
              </a:rPr>
              <a:t>Contoh soal...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357717"/>
            <a:ext cx="1176020" cy="369332"/>
          </a:xfrm>
          <a:prstGeom prst="rect">
            <a:avLst/>
          </a:prstGeom>
          <a:noFill/>
          <a:ln>
            <a:noFill/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Jawab: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020" y="690967"/>
            <a:ext cx="505777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92" y="1732808"/>
            <a:ext cx="4933507" cy="1779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43777"/>
            <a:ext cx="4955434" cy="1438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78321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58874"/>
            <a:ext cx="622935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343150"/>
            <a:ext cx="618172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624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30" y="209550"/>
            <a:ext cx="5647217" cy="3173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395759"/>
            <a:ext cx="5664278" cy="1313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507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85750"/>
            <a:ext cx="5105400" cy="369332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d-ID" dirty="0" smtClean="0"/>
              <a:t>Atau dengan cara lain seperti contoh ini</a:t>
            </a:r>
            <a:endParaRPr lang="id-ID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5F6FD"/>
              </a:clrFrom>
              <a:clrTo>
                <a:srgbClr val="E5F6FD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544" y="895350"/>
            <a:ext cx="638175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3109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047750"/>
            <a:ext cx="8153400" cy="1200329"/>
          </a:xfrm>
          <a:prstGeom prst="rect">
            <a:avLst/>
          </a:prstGeom>
          <a:solidFill>
            <a:srgbClr val="D5FAC2"/>
          </a:solidFill>
        </p:spPr>
        <p:txBody>
          <a:bodyPr wrap="square">
            <a:spAutoFit/>
          </a:bodyPr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Luigi Galvani</a:t>
            </a:r>
            <a:r>
              <a:rPr lang="en-US" dirty="0">
                <a:latin typeface="Arial" pitchFamily="34" charset="0"/>
                <a:cs typeface="Arial" pitchFamily="34" charset="0"/>
              </a:rPr>
              <a:t> (1780)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Alessandro Volta</a:t>
            </a:r>
            <a:r>
              <a:rPr lang="en-US" dirty="0">
                <a:latin typeface="Arial" pitchFamily="34" charset="0"/>
                <a:cs typeface="Arial" pitchFamily="34" charset="0"/>
              </a:rPr>
              <a:t> (1800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menciptakan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volta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galvani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notasi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volta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konsentrasi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Cu</a:t>
            </a:r>
            <a:r>
              <a:rPr lang="en-US" baseline="30000" dirty="0">
                <a:latin typeface="Arial" pitchFamily="34" charset="0"/>
                <a:cs typeface="Arial" pitchFamily="34" charset="0"/>
              </a:rPr>
              <a:t>2+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Zn</a:t>
            </a:r>
            <a:r>
              <a:rPr lang="en-US" baseline="30000" dirty="0">
                <a:latin typeface="Arial" pitchFamily="34" charset="0"/>
                <a:cs typeface="Arial" pitchFamily="34" charset="0"/>
              </a:rPr>
              <a:t>2+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masing-masing</a:t>
            </a:r>
            <a:r>
              <a:rPr lang="en-US" dirty="0">
                <a:latin typeface="Arial" pitchFamily="34" charset="0"/>
                <a:cs typeface="Arial" pitchFamily="34" charset="0"/>
              </a:rPr>
              <a:t> 1,0 M;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potensial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terjadi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sel</a:t>
            </a:r>
            <a:r>
              <a:rPr lang="en-US" dirty="0">
                <a:latin typeface="Arial" pitchFamily="34" charset="0"/>
                <a:cs typeface="Arial" pitchFamily="34" charset="0"/>
              </a:rPr>
              <a:t> Volta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1,10 V. 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SEL VOLTA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412502"/>
            <a:ext cx="5029200" cy="1073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entagon 4"/>
          <p:cNvSpPr/>
          <p:nvPr/>
        </p:nvSpPr>
        <p:spPr>
          <a:xfrm>
            <a:off x="533400" y="3574018"/>
            <a:ext cx="8153400" cy="369332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Sel</a:t>
            </a:r>
            <a:r>
              <a:rPr lang="en-US" dirty="0">
                <a:latin typeface="Arial" pitchFamily="34" charset="0"/>
                <a:cs typeface="Arial" pitchFamily="34" charset="0"/>
              </a:rPr>
              <a:t> Volta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ditulis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notasi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sel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168620"/>
            <a:ext cx="4724400" cy="536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681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2129</TotalTime>
  <Words>751</Words>
  <Application>Microsoft Office PowerPoint</Application>
  <PresentationFormat>On-screen Show (16:9)</PresentationFormat>
  <Paragraphs>87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Custom Design</vt:lpstr>
      <vt:lpstr>PowerPoint Presentation</vt:lpstr>
      <vt:lpstr>PowerPoint Presentation</vt:lpstr>
      <vt:lpstr>PENYETARAAN REAKSI REDOKS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SEL VOLTA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SEL ELEKTROLISIS</vt:lpstr>
      <vt:lpstr>PowerPoint Presentation</vt:lpstr>
      <vt:lpstr>PowerPoint Presentation</vt:lpstr>
      <vt:lpstr>PowerPoint Presentation</vt:lpstr>
      <vt:lpstr>PowerPoint Presentation</vt:lpstr>
      <vt:lpstr>SEL Elektrolisis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Dea Anggraini</cp:lastModifiedBy>
  <cp:revision>202</cp:revision>
  <dcterms:created xsi:type="dcterms:W3CDTF">2016-06-25T05:09:46Z</dcterms:created>
  <dcterms:modified xsi:type="dcterms:W3CDTF">2018-07-11T02:38:52Z</dcterms:modified>
</cp:coreProperties>
</file>