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2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6" r:id="rId21"/>
    <p:sldId id="275" r:id="rId22"/>
    <p:sldId id="277" r:id="rId23"/>
    <p:sldId id="278" r:id="rId2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0576" autoAdjust="0"/>
  </p:normalViewPr>
  <p:slideViewPr>
    <p:cSldViewPr>
      <p:cViewPr varScale="1">
        <p:scale>
          <a:sx n="44" d="100"/>
          <a:sy n="44" d="100"/>
        </p:scale>
        <p:origin x="-124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7A1C88E-44FC-429E-AFA6-F5F13B34CD8A}" type="datetimeFigureOut">
              <a:rPr lang="en-US" smtClean="0"/>
              <a:pPr/>
              <a:t>11/29/2010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8210CBF-1A80-41C8-AAA5-09AC81A07F02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210CBF-1A80-41C8-AAA5-09AC81A07F02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210CBF-1A80-41C8-AAA5-09AC81A07F02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210CBF-1A80-41C8-AAA5-09AC81A07F02}" type="slidenum">
              <a:rPr lang="en-US" smtClean="0"/>
              <a:pPr/>
              <a:t>11</a:t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210CBF-1A80-41C8-AAA5-09AC81A07F02}" type="slidenum">
              <a:rPr lang="en-US" smtClean="0"/>
              <a:pPr/>
              <a:t>12</a:t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210CBF-1A80-41C8-AAA5-09AC81A07F02}" type="slidenum">
              <a:rPr lang="en-US" smtClean="0"/>
              <a:pPr/>
              <a:t>13</a:t>
            </a:fld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210CBF-1A80-41C8-AAA5-09AC81A07F02}" type="slidenum">
              <a:rPr lang="en-US" smtClean="0"/>
              <a:pPr/>
              <a:t>14</a:t>
            </a:fld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210CBF-1A80-41C8-AAA5-09AC81A07F02}" type="slidenum">
              <a:rPr lang="en-US" smtClean="0"/>
              <a:pPr/>
              <a:t>15</a:t>
            </a:fld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210CBF-1A80-41C8-AAA5-09AC81A07F02}" type="slidenum">
              <a:rPr lang="en-US" smtClean="0"/>
              <a:pPr/>
              <a:t>16</a:t>
            </a:fld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210CBF-1A80-41C8-AAA5-09AC81A07F02}" type="slidenum">
              <a:rPr lang="en-US" smtClean="0"/>
              <a:pPr/>
              <a:t>17</a:t>
            </a:fld>
            <a:endParaRPr 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210CBF-1A80-41C8-AAA5-09AC81A07F02}" type="slidenum">
              <a:rPr lang="en-US" smtClean="0"/>
              <a:pPr/>
              <a:t>18</a:t>
            </a:fld>
            <a:endParaRPr 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210CBF-1A80-41C8-AAA5-09AC81A07F02}" type="slidenum">
              <a:rPr lang="en-US" smtClean="0"/>
              <a:pPr/>
              <a:t>19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210CBF-1A80-41C8-AAA5-09AC81A07F02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210CBF-1A80-41C8-AAA5-09AC81A07F02}" type="slidenum">
              <a:rPr lang="en-US" smtClean="0"/>
              <a:pPr/>
              <a:t>20</a:t>
            </a:fld>
            <a:endParaRPr 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210CBF-1A80-41C8-AAA5-09AC81A07F02}" type="slidenum">
              <a:rPr lang="en-US" smtClean="0"/>
              <a:pPr/>
              <a:t>21</a:t>
            </a:fld>
            <a:endParaRPr 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210CBF-1A80-41C8-AAA5-09AC81A07F02}" type="slidenum">
              <a:rPr lang="en-US" smtClean="0"/>
              <a:pPr/>
              <a:t>22</a:t>
            </a:fld>
            <a:endParaRPr 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210CBF-1A80-41C8-AAA5-09AC81A07F02}" type="slidenum">
              <a:rPr lang="en-US" smtClean="0"/>
              <a:pPr/>
              <a:t>23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210CBF-1A80-41C8-AAA5-09AC81A07F02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210CBF-1A80-41C8-AAA5-09AC81A07F02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210CBF-1A80-41C8-AAA5-09AC81A07F02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210CBF-1A80-41C8-AAA5-09AC81A07F02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210CBF-1A80-41C8-AAA5-09AC81A07F02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210CBF-1A80-41C8-AAA5-09AC81A07F02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210CBF-1A80-41C8-AAA5-09AC81A07F02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3693AFF0-03A6-42E3-A796-A18DFA429E08}" type="datetimeFigureOut">
              <a:rPr lang="en-US" smtClean="0"/>
              <a:pPr/>
              <a:t>11/29/2010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0720BDE0-23DC-4CFD-A116-0F28FFD1063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693AFF0-03A6-42E3-A796-A18DFA429E08}" type="datetimeFigureOut">
              <a:rPr lang="en-US" smtClean="0"/>
              <a:pPr/>
              <a:t>11/29/2010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720BDE0-23DC-4CFD-A116-0F28FFD1063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693AFF0-03A6-42E3-A796-A18DFA429E08}" type="datetimeFigureOut">
              <a:rPr lang="en-US" smtClean="0"/>
              <a:pPr/>
              <a:t>11/29/2010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720BDE0-23DC-4CFD-A116-0F28FFD1063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693AFF0-03A6-42E3-A796-A18DFA429E08}" type="datetimeFigureOut">
              <a:rPr lang="en-US" smtClean="0"/>
              <a:pPr/>
              <a:t>11/29/2010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720BDE0-23DC-4CFD-A116-0F28FFD1063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693AFF0-03A6-42E3-A796-A18DFA429E08}" type="datetimeFigureOut">
              <a:rPr lang="en-US" smtClean="0"/>
              <a:pPr/>
              <a:t>11/29/2010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720BDE0-23DC-4CFD-A116-0F28FFD1063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693AFF0-03A6-42E3-A796-A18DFA429E08}" type="datetimeFigureOut">
              <a:rPr lang="en-US" smtClean="0"/>
              <a:pPr/>
              <a:t>11/29/2010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720BDE0-23DC-4CFD-A116-0F28FFD1063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693AFF0-03A6-42E3-A796-A18DFA429E08}" type="datetimeFigureOut">
              <a:rPr lang="en-US" smtClean="0"/>
              <a:pPr/>
              <a:t>11/29/2010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720BDE0-23DC-4CFD-A116-0F28FFD1063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693AFF0-03A6-42E3-A796-A18DFA429E08}" type="datetimeFigureOut">
              <a:rPr lang="en-US" smtClean="0"/>
              <a:pPr/>
              <a:t>11/29/2010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720BDE0-23DC-4CFD-A116-0F28FFD1063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693AFF0-03A6-42E3-A796-A18DFA429E08}" type="datetimeFigureOut">
              <a:rPr lang="en-US" smtClean="0"/>
              <a:pPr/>
              <a:t>11/29/2010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720BDE0-23DC-4CFD-A116-0F28FFD1063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3693AFF0-03A6-42E3-A796-A18DFA429E08}" type="datetimeFigureOut">
              <a:rPr lang="en-US" smtClean="0"/>
              <a:pPr/>
              <a:t>11/29/2010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720BDE0-23DC-4CFD-A116-0F28FFD1063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3693AFF0-03A6-42E3-A796-A18DFA429E08}" type="datetimeFigureOut">
              <a:rPr lang="en-US" smtClean="0"/>
              <a:pPr/>
              <a:t>11/29/2010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0720BDE0-23DC-4CFD-A116-0F28FFD1063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3693AFF0-03A6-42E3-A796-A18DFA429E08}" type="datetimeFigureOut">
              <a:rPr lang="en-US" smtClean="0"/>
              <a:pPr/>
              <a:t>11/29/2010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0720BDE0-23DC-4CFD-A116-0F28FFD1063D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ATMOSFER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err="1" smtClean="0"/>
              <a:t>Moch.Diyon,S.Pd,M.Si</a:t>
            </a:r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85800" y="1752600"/>
            <a:ext cx="3810000" cy="36195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624078" indent="-514350" algn="just">
              <a:buAutoNum type="arabicPeriod"/>
            </a:pPr>
            <a:r>
              <a:rPr lang="en-US" dirty="0" err="1" smtClean="0"/>
              <a:t>Cuaca</a:t>
            </a:r>
            <a:r>
              <a:rPr lang="en-US" dirty="0" smtClean="0"/>
              <a:t> : </a:t>
            </a:r>
            <a:r>
              <a:rPr lang="en-US" dirty="0" err="1" smtClean="0"/>
              <a:t>Keadaan</a:t>
            </a:r>
            <a:r>
              <a:rPr lang="en-US" dirty="0" smtClean="0"/>
              <a:t> </a:t>
            </a:r>
            <a:r>
              <a:rPr lang="en-US" dirty="0" err="1" smtClean="0"/>
              <a:t>udara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suatu</a:t>
            </a:r>
            <a:r>
              <a:rPr lang="en-US" dirty="0" smtClean="0"/>
              <a:t> </a:t>
            </a:r>
            <a:r>
              <a:rPr lang="nb-NO" dirty="0" smtClean="0"/>
              <a:t>waktu yang relatif singkat dan tempat yang relatif sempit</a:t>
            </a:r>
          </a:p>
          <a:p>
            <a:pPr marL="624078" indent="-514350" algn="just">
              <a:buAutoNum type="arabicPeriod"/>
            </a:pPr>
            <a:r>
              <a:rPr lang="en-US" b="1" dirty="0" err="1" smtClean="0"/>
              <a:t>Iklim</a:t>
            </a:r>
            <a:r>
              <a:rPr lang="en-US" b="1" dirty="0" smtClean="0"/>
              <a:t> </a:t>
            </a:r>
            <a:r>
              <a:rPr lang="en-US" b="1" dirty="0" err="1" smtClean="0"/>
              <a:t>merupakan</a:t>
            </a:r>
            <a:r>
              <a:rPr lang="en-US" b="1" dirty="0" smtClean="0"/>
              <a:t> </a:t>
            </a:r>
            <a:r>
              <a:rPr lang="en-US" b="1" dirty="0" err="1" smtClean="0"/>
              <a:t>keadaan</a:t>
            </a:r>
            <a:r>
              <a:rPr lang="en-US" b="1" dirty="0" smtClean="0"/>
              <a:t> </a:t>
            </a:r>
            <a:r>
              <a:rPr lang="en-US" b="1" dirty="0" err="1" smtClean="0"/>
              <a:t>cuaca</a:t>
            </a:r>
            <a:r>
              <a:rPr lang="en-US" b="1" dirty="0" smtClean="0"/>
              <a:t> rata-rata </a:t>
            </a:r>
            <a:r>
              <a:rPr lang="en-US" b="1" dirty="0" err="1" smtClean="0"/>
              <a:t>pada</a:t>
            </a:r>
            <a:r>
              <a:rPr lang="en-US" b="1" dirty="0" smtClean="0"/>
              <a:t> </a:t>
            </a:r>
            <a:r>
              <a:rPr lang="en-US" b="1" dirty="0" err="1" smtClean="0"/>
              <a:t>daerah</a:t>
            </a:r>
            <a:r>
              <a:rPr lang="en-US" b="1" dirty="0" smtClean="0"/>
              <a:t> </a:t>
            </a:r>
            <a:r>
              <a:rPr lang="sv-SE" dirty="0" smtClean="0"/>
              <a:t>yang luas dan dalam waktu yang relatif lama (berkisar 30 </a:t>
            </a:r>
            <a:r>
              <a:rPr lang="en-US" dirty="0" err="1" smtClean="0"/>
              <a:t>tahun</a:t>
            </a:r>
            <a:r>
              <a:rPr lang="en-US" dirty="0" smtClean="0"/>
              <a:t>).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Pengertian</a:t>
            </a:r>
            <a:r>
              <a:rPr lang="en-US" dirty="0" smtClean="0"/>
              <a:t> </a:t>
            </a:r>
            <a:r>
              <a:rPr lang="en-US" dirty="0" err="1" smtClean="0"/>
              <a:t>cuaca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iklim</a:t>
            </a:r>
            <a:r>
              <a:rPr lang="en-US" dirty="0" smtClean="0"/>
              <a:t> (132)</a:t>
            </a:r>
            <a:endParaRPr lang="en-US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96000" y="4495800"/>
            <a:ext cx="2444097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b="1" dirty="0" smtClean="0"/>
              <a:t>a. </a:t>
            </a:r>
            <a:r>
              <a:rPr lang="en-US" b="1" dirty="0" err="1" smtClean="0"/>
              <a:t>Radiasi</a:t>
            </a:r>
            <a:r>
              <a:rPr lang="en-US" b="1" dirty="0" smtClean="0"/>
              <a:t> </a:t>
            </a:r>
            <a:r>
              <a:rPr lang="en-US" b="1" dirty="0" err="1" smtClean="0"/>
              <a:t>matahari</a:t>
            </a:r>
            <a:endParaRPr lang="en-US" b="1" dirty="0" smtClean="0"/>
          </a:p>
          <a:p>
            <a:pPr algn="just">
              <a:buNone/>
            </a:pPr>
            <a:r>
              <a:rPr lang="en-US" dirty="0" smtClean="0"/>
              <a:t>	</a:t>
            </a:r>
            <a:r>
              <a:rPr lang="en-US" dirty="0" err="1" smtClean="0"/>
              <a:t>Radiasi</a:t>
            </a:r>
            <a:r>
              <a:rPr lang="en-US" dirty="0" smtClean="0"/>
              <a:t> </a:t>
            </a:r>
            <a:r>
              <a:rPr lang="en-US" dirty="0" err="1" smtClean="0"/>
              <a:t>matahari</a:t>
            </a:r>
            <a:r>
              <a:rPr lang="en-US" dirty="0" smtClean="0"/>
              <a:t> </a:t>
            </a:r>
            <a:r>
              <a:rPr lang="en-US" dirty="0" err="1" smtClean="0"/>
              <a:t>menyebabkan</a:t>
            </a:r>
            <a:r>
              <a:rPr lang="en-US" dirty="0" smtClean="0"/>
              <a:t> </a:t>
            </a:r>
            <a:r>
              <a:rPr lang="en-US" dirty="0" err="1" smtClean="0"/>
              <a:t>adanya</a:t>
            </a:r>
            <a:r>
              <a:rPr lang="en-US" dirty="0" smtClean="0"/>
              <a:t> </a:t>
            </a:r>
            <a:r>
              <a:rPr lang="en-US" dirty="0" err="1" smtClean="0"/>
              <a:t>panas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permukaan</a:t>
            </a:r>
            <a:r>
              <a:rPr lang="en-US" dirty="0" smtClean="0"/>
              <a:t>	</a:t>
            </a:r>
            <a:r>
              <a:rPr lang="it-IT" dirty="0" smtClean="0"/>
              <a:t>bumi. Radiasi matahari datang ke bumi dalam	</a:t>
            </a:r>
            <a:r>
              <a:rPr lang="en-US" dirty="0" err="1" smtClean="0"/>
              <a:t>bentuk</a:t>
            </a:r>
            <a:r>
              <a:rPr lang="en-US" dirty="0" smtClean="0"/>
              <a:t> </a:t>
            </a:r>
            <a:r>
              <a:rPr lang="en-US" dirty="0" err="1" smtClean="0"/>
              <a:t>gelombang</a:t>
            </a:r>
            <a:r>
              <a:rPr lang="en-US" dirty="0" smtClean="0"/>
              <a:t> </a:t>
            </a:r>
            <a:r>
              <a:rPr lang="en-US" dirty="0" err="1" smtClean="0"/>
              <a:t>elektromagnetik</a:t>
            </a:r>
            <a:r>
              <a:rPr lang="en-US" dirty="0" smtClean="0"/>
              <a:t>. Daerah yang paling </a:t>
            </a:r>
            <a:r>
              <a:rPr lang="en-US" dirty="0" err="1" smtClean="0"/>
              <a:t>banyak</a:t>
            </a:r>
            <a:r>
              <a:rPr lang="en-US" dirty="0" smtClean="0"/>
              <a:t> </a:t>
            </a:r>
            <a:r>
              <a:rPr lang="en-US" dirty="0" err="1" smtClean="0"/>
              <a:t>menerima</a:t>
            </a:r>
            <a:r>
              <a:rPr lang="en-US" dirty="0" smtClean="0"/>
              <a:t> </a:t>
            </a:r>
            <a:r>
              <a:rPr lang="en-US" dirty="0" err="1" smtClean="0"/>
              <a:t>radiasi</a:t>
            </a:r>
            <a:r>
              <a:rPr lang="en-US" dirty="0" smtClean="0"/>
              <a:t> </a:t>
            </a:r>
            <a:r>
              <a:rPr lang="en-US" dirty="0" err="1" smtClean="0"/>
              <a:t>matahari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daerah</a:t>
            </a:r>
            <a:r>
              <a:rPr lang="en-US" dirty="0" smtClean="0"/>
              <a:t> </a:t>
            </a:r>
            <a:r>
              <a:rPr lang="en-US" dirty="0" err="1" smtClean="0"/>
              <a:t>tropis</a:t>
            </a:r>
            <a:r>
              <a:rPr lang="en-US" dirty="0" smtClean="0"/>
              <a:t> </a:t>
            </a:r>
            <a:r>
              <a:rPr lang="pt-BR" dirty="0" smtClean="0"/>
              <a:t>(antara 23 ½o LU – 23 ½oLS).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800" dirty="0" err="1" smtClean="0"/>
              <a:t>Unsur-unsur</a:t>
            </a:r>
            <a:r>
              <a:rPr lang="en-US" sz="2800" dirty="0" smtClean="0"/>
              <a:t> yang </a:t>
            </a:r>
            <a:r>
              <a:rPr lang="en-US" sz="2800" dirty="0" err="1" smtClean="0"/>
              <a:t>mempengaruhi</a:t>
            </a:r>
            <a:r>
              <a:rPr lang="en-US" sz="2800" dirty="0" smtClean="0"/>
              <a:t> </a:t>
            </a:r>
            <a:r>
              <a:rPr lang="en-US" sz="2800" dirty="0" err="1" smtClean="0"/>
              <a:t>cuaca</a:t>
            </a:r>
            <a:r>
              <a:rPr lang="en-US" sz="2800" dirty="0" smtClean="0"/>
              <a:t> </a:t>
            </a:r>
            <a:r>
              <a:rPr lang="en-US" sz="2800" dirty="0" err="1" smtClean="0"/>
              <a:t>atau</a:t>
            </a:r>
            <a:r>
              <a:rPr lang="en-US" sz="2800" dirty="0" smtClean="0"/>
              <a:t> </a:t>
            </a:r>
            <a:r>
              <a:rPr lang="en-US" sz="2800" dirty="0" err="1" smtClean="0"/>
              <a:t>iklim</a:t>
            </a:r>
            <a:r>
              <a:rPr lang="en-US" sz="2800" dirty="0" smtClean="0"/>
              <a:t> </a:t>
            </a:r>
            <a:r>
              <a:rPr lang="en-US" sz="2800" dirty="0" err="1" smtClean="0"/>
              <a:t>adalah</a:t>
            </a:r>
            <a:r>
              <a:rPr lang="en-US" sz="2800" dirty="0" smtClean="0"/>
              <a:t> </a:t>
            </a:r>
            <a:r>
              <a:rPr lang="en-US" sz="2800" dirty="0" err="1" smtClean="0"/>
              <a:t>sebagai</a:t>
            </a:r>
            <a:r>
              <a:rPr lang="en-US" sz="2800" dirty="0" smtClean="0"/>
              <a:t> </a:t>
            </a:r>
            <a:r>
              <a:rPr lang="en-US" sz="2800" dirty="0" err="1" smtClean="0"/>
              <a:t>berikut</a:t>
            </a:r>
            <a:r>
              <a:rPr lang="en-US" sz="2800" dirty="0" smtClean="0"/>
              <a:t>.</a:t>
            </a:r>
            <a:endParaRPr lang="en-US" sz="2800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629400" y="4692650"/>
            <a:ext cx="2514600" cy="2165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b="1" dirty="0" smtClean="0"/>
              <a:t>2. </a:t>
            </a:r>
            <a:r>
              <a:rPr lang="en-US" b="1" dirty="0" err="1" smtClean="0"/>
              <a:t>Temperatur</a:t>
            </a:r>
            <a:r>
              <a:rPr lang="en-US" b="1" dirty="0" smtClean="0"/>
              <a:t> </a:t>
            </a:r>
            <a:r>
              <a:rPr lang="en-US" b="1" dirty="0" err="1" smtClean="0"/>
              <a:t>udara</a:t>
            </a:r>
            <a:endParaRPr lang="en-US" b="1" dirty="0" smtClean="0"/>
          </a:p>
          <a:p>
            <a:pPr>
              <a:buNone/>
            </a:pPr>
            <a:r>
              <a:rPr lang="en-US" dirty="0" smtClean="0"/>
              <a:t>	</a:t>
            </a:r>
            <a:r>
              <a:rPr lang="en-US" dirty="0" err="1" smtClean="0"/>
              <a:t>Derajat</a:t>
            </a:r>
            <a:r>
              <a:rPr lang="en-US" dirty="0" smtClean="0"/>
              <a:t> </a:t>
            </a:r>
            <a:r>
              <a:rPr lang="en-US" dirty="0" err="1" smtClean="0"/>
              <a:t>panas</a:t>
            </a:r>
            <a:r>
              <a:rPr lang="en-US" dirty="0" smtClean="0"/>
              <a:t> </a:t>
            </a:r>
            <a:r>
              <a:rPr lang="en-US" dirty="0" err="1" smtClean="0"/>
              <a:t>udara</a:t>
            </a:r>
            <a:r>
              <a:rPr lang="en-US" dirty="0" smtClean="0"/>
              <a:t> </a:t>
            </a:r>
            <a:r>
              <a:rPr lang="en-US" dirty="0" err="1" smtClean="0"/>
              <a:t>disebut</a:t>
            </a:r>
            <a:r>
              <a:rPr lang="en-US" dirty="0" smtClean="0"/>
              <a:t> </a:t>
            </a:r>
            <a:r>
              <a:rPr lang="en-US" dirty="0" err="1" smtClean="0"/>
              <a:t>temperatur</a:t>
            </a:r>
            <a:r>
              <a:rPr lang="en-US" dirty="0" smtClean="0"/>
              <a:t> </a:t>
            </a:r>
            <a:r>
              <a:rPr lang="en-US" dirty="0" err="1" smtClean="0"/>
              <a:t>udara</a:t>
            </a:r>
            <a:r>
              <a:rPr lang="en-US" dirty="0" smtClean="0"/>
              <a:t>. </a:t>
            </a:r>
            <a:r>
              <a:rPr lang="en-US" dirty="0" err="1" smtClean="0"/>
              <a:t>Temperatur</a:t>
            </a:r>
            <a:r>
              <a:rPr lang="en-US" dirty="0" smtClean="0"/>
              <a:t> </a:t>
            </a:r>
            <a:r>
              <a:rPr lang="en-US" dirty="0" err="1" smtClean="0"/>
              <a:t>udara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berbagai</a:t>
            </a:r>
            <a:r>
              <a:rPr lang="en-US" dirty="0" smtClean="0"/>
              <a:t> </a:t>
            </a:r>
            <a:r>
              <a:rPr lang="en-US" dirty="0" err="1" smtClean="0"/>
              <a:t>tempat</a:t>
            </a:r>
            <a:r>
              <a:rPr lang="en-US" dirty="0" smtClean="0"/>
              <a:t>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sama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dirty="0" err="1" smtClean="0"/>
              <a:t>Unsur-unsur</a:t>
            </a:r>
            <a:r>
              <a:rPr lang="en-US" sz="3200" dirty="0" smtClean="0"/>
              <a:t> yang </a:t>
            </a:r>
            <a:r>
              <a:rPr lang="en-US" sz="3200" dirty="0" err="1" smtClean="0"/>
              <a:t>mempengaruhi</a:t>
            </a:r>
            <a:r>
              <a:rPr lang="en-US" sz="3200" dirty="0" smtClean="0"/>
              <a:t> </a:t>
            </a:r>
            <a:r>
              <a:rPr lang="en-US" sz="3200" dirty="0" err="1" smtClean="0"/>
              <a:t>cuaca</a:t>
            </a:r>
            <a:r>
              <a:rPr lang="en-US" sz="3200" dirty="0" smtClean="0"/>
              <a:t> </a:t>
            </a:r>
            <a:r>
              <a:rPr lang="en-US" sz="3200" dirty="0" err="1" smtClean="0"/>
              <a:t>atau</a:t>
            </a:r>
            <a:r>
              <a:rPr lang="en-US" sz="3200" dirty="0" smtClean="0"/>
              <a:t> </a:t>
            </a:r>
            <a:r>
              <a:rPr lang="en-US" sz="3200" dirty="0" err="1" smtClean="0"/>
              <a:t>iklim</a:t>
            </a:r>
            <a:r>
              <a:rPr lang="en-US" sz="3200" dirty="0" smtClean="0"/>
              <a:t> </a:t>
            </a:r>
            <a:r>
              <a:rPr lang="en-US" sz="3200" dirty="0" err="1" smtClean="0"/>
              <a:t>adalah</a:t>
            </a:r>
            <a:r>
              <a:rPr lang="en-US" sz="3200" dirty="0" smtClean="0"/>
              <a:t> </a:t>
            </a:r>
            <a:r>
              <a:rPr lang="en-US" sz="3200" dirty="0" err="1" smtClean="0"/>
              <a:t>sebagai</a:t>
            </a:r>
            <a:r>
              <a:rPr lang="en-US" sz="3200" dirty="0" smtClean="0"/>
              <a:t> </a:t>
            </a:r>
            <a:r>
              <a:rPr lang="en-US" sz="3200" dirty="0" err="1" smtClean="0"/>
              <a:t>berikut</a:t>
            </a:r>
            <a:r>
              <a:rPr lang="en-US" sz="3200" dirty="0" smtClean="0"/>
              <a:t>. (132)</a:t>
            </a:r>
            <a:endParaRPr lang="en-US" sz="3200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/>
          <a:srcRect l="20000" t="12000" r="16000"/>
          <a:stretch>
            <a:fillRect/>
          </a:stretch>
        </p:blipFill>
        <p:spPr bwMode="auto">
          <a:xfrm>
            <a:off x="5715000" y="3276600"/>
            <a:ext cx="2438400" cy="335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buNone/>
            </a:pPr>
            <a:r>
              <a:rPr lang="sv-SE" sz="2000" b="1" dirty="0" smtClean="0"/>
              <a:t>1) Sudut datang sinar matahari</a:t>
            </a:r>
          </a:p>
          <a:p>
            <a:pPr algn="just">
              <a:buNone/>
            </a:pPr>
            <a:r>
              <a:rPr lang="sv-SE" sz="2000" dirty="0" smtClean="0"/>
              <a:t>	Semakin tegak sudut datang sinar matahari maka </a:t>
            </a:r>
            <a:r>
              <a:rPr lang="en-US" sz="2000" dirty="0" err="1" smtClean="0"/>
              <a:t>energi</a:t>
            </a:r>
            <a:r>
              <a:rPr lang="en-US" sz="2000" dirty="0" smtClean="0"/>
              <a:t> </a:t>
            </a:r>
            <a:r>
              <a:rPr lang="en-US" sz="2000" dirty="0" err="1" smtClean="0"/>
              <a:t>panas</a:t>
            </a:r>
            <a:r>
              <a:rPr lang="en-US" sz="2000" dirty="0" smtClean="0"/>
              <a:t> yang </a:t>
            </a:r>
            <a:r>
              <a:rPr lang="en-US" sz="2000" dirty="0" err="1" smtClean="0"/>
              <a:t>diterima</a:t>
            </a:r>
            <a:r>
              <a:rPr lang="en-US" sz="2000" dirty="0" smtClean="0"/>
              <a:t> </a:t>
            </a:r>
            <a:r>
              <a:rPr lang="en-US" sz="2000" dirty="0" err="1" smtClean="0"/>
              <a:t>semakin</a:t>
            </a:r>
            <a:r>
              <a:rPr lang="en-US" sz="2000" dirty="0" smtClean="0"/>
              <a:t> </a:t>
            </a:r>
            <a:r>
              <a:rPr lang="en-US" sz="2000" dirty="0" err="1" smtClean="0"/>
              <a:t>besar</a:t>
            </a:r>
            <a:r>
              <a:rPr lang="en-US" sz="2000" dirty="0" smtClean="0"/>
              <a:t>.</a:t>
            </a:r>
          </a:p>
          <a:p>
            <a:pPr algn="just">
              <a:buNone/>
            </a:pPr>
            <a:r>
              <a:rPr lang="en-US" sz="2000" b="1" dirty="0" smtClean="0"/>
              <a:t>2) </a:t>
            </a:r>
            <a:r>
              <a:rPr lang="en-US" sz="2000" b="1" dirty="0" err="1" smtClean="0"/>
              <a:t>Cerah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tidaknya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cuaca</a:t>
            </a:r>
            <a:endParaRPr lang="en-US" sz="2000" b="1" dirty="0" smtClean="0"/>
          </a:p>
          <a:p>
            <a:pPr algn="just">
              <a:buNone/>
            </a:pPr>
            <a:r>
              <a:rPr lang="en-US" sz="2000" dirty="0" smtClean="0"/>
              <a:t>	</a:t>
            </a:r>
            <a:r>
              <a:rPr lang="en-US" sz="2000" dirty="0" err="1" smtClean="0"/>
              <a:t>Semakin</a:t>
            </a:r>
            <a:r>
              <a:rPr lang="en-US" sz="2000" dirty="0" smtClean="0"/>
              <a:t> </a:t>
            </a:r>
            <a:r>
              <a:rPr lang="en-US" sz="2000" dirty="0" err="1" smtClean="0"/>
              <a:t>cerah</a:t>
            </a:r>
            <a:r>
              <a:rPr lang="en-US" sz="2000" dirty="0" smtClean="0"/>
              <a:t> </a:t>
            </a:r>
            <a:r>
              <a:rPr lang="en-US" sz="2000" dirty="0" err="1" smtClean="0"/>
              <a:t>cuaca</a:t>
            </a:r>
            <a:r>
              <a:rPr lang="en-US" sz="2000" dirty="0" smtClean="0"/>
              <a:t>, </a:t>
            </a:r>
            <a:r>
              <a:rPr lang="en-US" sz="2000" dirty="0" err="1" smtClean="0"/>
              <a:t>energi</a:t>
            </a:r>
            <a:r>
              <a:rPr lang="en-US" sz="2000" dirty="0" smtClean="0"/>
              <a:t> yang </a:t>
            </a:r>
            <a:r>
              <a:rPr lang="en-US" sz="2000" dirty="0" err="1" smtClean="0"/>
              <a:t>sampai</a:t>
            </a:r>
            <a:r>
              <a:rPr lang="en-US" sz="2000" dirty="0" smtClean="0"/>
              <a:t> </a:t>
            </a:r>
            <a:r>
              <a:rPr lang="en-US" sz="2000" dirty="0" err="1" smtClean="0"/>
              <a:t>ke</a:t>
            </a:r>
            <a:r>
              <a:rPr lang="en-US" sz="2000" dirty="0" smtClean="0"/>
              <a:t> </a:t>
            </a:r>
            <a:r>
              <a:rPr lang="en-US" sz="2000" dirty="0" err="1" smtClean="0"/>
              <a:t>permukaan</a:t>
            </a:r>
            <a:r>
              <a:rPr lang="en-US" sz="2000" dirty="0" smtClean="0"/>
              <a:t> </a:t>
            </a:r>
            <a:r>
              <a:rPr lang="en-US" sz="2000" dirty="0" err="1" smtClean="0"/>
              <a:t>bumi</a:t>
            </a:r>
            <a:r>
              <a:rPr lang="en-US" sz="2000" dirty="0" smtClean="0"/>
              <a:t> </a:t>
            </a:r>
            <a:r>
              <a:rPr lang="en-US" sz="2000" dirty="0" err="1" smtClean="0"/>
              <a:t>semakin</a:t>
            </a:r>
            <a:r>
              <a:rPr lang="en-US" sz="2000" dirty="0" smtClean="0"/>
              <a:t> </a:t>
            </a:r>
            <a:r>
              <a:rPr lang="en-US" sz="2000" dirty="0" err="1" smtClean="0"/>
              <a:t>banyak</a:t>
            </a:r>
            <a:r>
              <a:rPr lang="en-US" sz="2000" dirty="0" smtClean="0"/>
              <a:t>.</a:t>
            </a:r>
          </a:p>
          <a:p>
            <a:pPr algn="just">
              <a:buNone/>
            </a:pPr>
            <a:r>
              <a:rPr lang="en-US" sz="2000" b="1" dirty="0" smtClean="0"/>
              <a:t>3) Lama </a:t>
            </a:r>
            <a:r>
              <a:rPr lang="en-US" sz="2000" b="1" dirty="0" err="1" smtClean="0"/>
              <a:t>penyinaran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matahari</a:t>
            </a:r>
            <a:endParaRPr lang="en-US" sz="2000" b="1" dirty="0" smtClean="0"/>
          </a:p>
          <a:p>
            <a:pPr algn="just">
              <a:buNone/>
            </a:pPr>
            <a:r>
              <a:rPr lang="fi-FI" sz="2000" dirty="0" smtClean="0"/>
              <a:t>	Daerah yang lebih lama menerima radiasi maka daerah tersebut akan semakin panas.</a:t>
            </a:r>
            <a:endParaRPr lang="en-US" sz="20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F</a:t>
            </a:r>
            <a:r>
              <a:rPr lang="en-US" sz="2200" dirty="0" err="1" smtClean="0"/>
              <a:t>aktor-faktor</a:t>
            </a:r>
            <a:r>
              <a:rPr lang="en-US" sz="2200" dirty="0" smtClean="0"/>
              <a:t> yang </a:t>
            </a:r>
            <a:r>
              <a:rPr lang="en-US" sz="2200" dirty="0" err="1" smtClean="0"/>
              <a:t>mempengaruhi</a:t>
            </a:r>
            <a:r>
              <a:rPr lang="en-US" sz="2200" dirty="0" smtClean="0"/>
              <a:t> </a:t>
            </a:r>
            <a:r>
              <a:rPr lang="en-US" sz="2200" dirty="0" err="1" smtClean="0"/>
              <a:t>tinggi</a:t>
            </a:r>
            <a:r>
              <a:rPr lang="en-US" sz="2200" dirty="0" smtClean="0"/>
              <a:t> </a:t>
            </a:r>
            <a:r>
              <a:rPr lang="en-US" sz="2200" dirty="0" err="1" smtClean="0"/>
              <a:t>rendahnya</a:t>
            </a:r>
            <a:r>
              <a:rPr lang="en-US" sz="2200" dirty="0" smtClean="0"/>
              <a:t> </a:t>
            </a:r>
            <a:r>
              <a:rPr lang="en-US" sz="2200" dirty="0" err="1" smtClean="0"/>
              <a:t>suhu</a:t>
            </a:r>
            <a:r>
              <a:rPr lang="en-US" sz="2200" dirty="0" smtClean="0"/>
              <a:t> </a:t>
            </a:r>
            <a:r>
              <a:rPr lang="en-US" sz="2200" dirty="0" err="1" smtClean="0"/>
              <a:t>udara</a:t>
            </a:r>
            <a:r>
              <a:rPr lang="en-US" sz="2200" dirty="0" smtClean="0"/>
              <a:t> </a:t>
            </a:r>
            <a:r>
              <a:rPr lang="en-US" sz="2200" dirty="0" err="1" smtClean="0"/>
              <a:t>suatu</a:t>
            </a:r>
            <a:r>
              <a:rPr lang="en-US" sz="2200" dirty="0" smtClean="0"/>
              <a:t> </a:t>
            </a:r>
            <a:r>
              <a:rPr lang="en-US" sz="2200" dirty="0" err="1" smtClean="0"/>
              <a:t>daerah</a:t>
            </a:r>
            <a:r>
              <a:rPr lang="en-US" sz="2200" dirty="0" smtClean="0"/>
              <a:t> </a:t>
            </a:r>
            <a:r>
              <a:rPr lang="en-US" sz="2200" dirty="0" err="1" smtClean="0"/>
              <a:t>adalah</a:t>
            </a:r>
            <a:r>
              <a:rPr lang="en-US" sz="2200" dirty="0" smtClean="0"/>
              <a:t> </a:t>
            </a:r>
            <a:r>
              <a:rPr lang="en-US" sz="2200" dirty="0" err="1" smtClean="0"/>
              <a:t>sebagai</a:t>
            </a:r>
            <a:r>
              <a:rPr lang="en-US" sz="2200" dirty="0" smtClean="0"/>
              <a:t> </a:t>
            </a:r>
            <a:r>
              <a:rPr lang="en-US" sz="2200" dirty="0" err="1" smtClean="0"/>
              <a:t>berikut</a:t>
            </a:r>
            <a:r>
              <a:rPr lang="en-US" sz="2200" dirty="0" smtClean="0"/>
              <a:t>. </a:t>
            </a:r>
            <a:r>
              <a:rPr lang="en-US" sz="2000" dirty="0" smtClean="0"/>
              <a:t>(133)</a:t>
            </a:r>
            <a:endParaRPr lang="en-US" sz="2200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36895" y="4800600"/>
            <a:ext cx="2707105" cy="205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buNone/>
            </a:pPr>
            <a:r>
              <a:rPr lang="en-US" b="1" dirty="0" smtClean="0"/>
              <a:t>4) </a:t>
            </a:r>
            <a:r>
              <a:rPr lang="en-US" b="1" dirty="0" err="1" smtClean="0"/>
              <a:t>Letak</a:t>
            </a:r>
            <a:r>
              <a:rPr lang="en-US" b="1" dirty="0" smtClean="0"/>
              <a:t> </a:t>
            </a:r>
            <a:r>
              <a:rPr lang="en-US" b="1" dirty="0" err="1" smtClean="0"/>
              <a:t>lintang</a:t>
            </a:r>
            <a:endParaRPr lang="en-US" b="1" dirty="0" smtClean="0"/>
          </a:p>
          <a:p>
            <a:pPr algn="just">
              <a:buNone/>
            </a:pPr>
            <a:r>
              <a:rPr lang="en-US" dirty="0" smtClean="0"/>
              <a:t>	</a:t>
            </a:r>
            <a:r>
              <a:rPr lang="en-US" dirty="0" err="1" smtClean="0"/>
              <a:t>Semakin</a:t>
            </a:r>
            <a:r>
              <a:rPr lang="en-US" dirty="0" smtClean="0"/>
              <a:t> </a:t>
            </a:r>
            <a:r>
              <a:rPr lang="en-US" dirty="0" err="1" smtClean="0"/>
              <a:t>dekat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equator, </a:t>
            </a:r>
            <a:r>
              <a:rPr lang="en-US" dirty="0" err="1" smtClean="0"/>
              <a:t>suhu</a:t>
            </a:r>
            <a:r>
              <a:rPr lang="en-US" dirty="0" smtClean="0"/>
              <a:t> </a:t>
            </a:r>
            <a:r>
              <a:rPr lang="en-US" dirty="0" err="1" smtClean="0"/>
              <a:t>udara</a:t>
            </a:r>
            <a:r>
              <a:rPr lang="en-US" dirty="0" smtClean="0"/>
              <a:t> </a:t>
            </a:r>
            <a:r>
              <a:rPr lang="en-US" dirty="0" err="1" smtClean="0"/>
              <a:t>semakin</a:t>
            </a:r>
            <a:r>
              <a:rPr lang="en-US" dirty="0" smtClean="0"/>
              <a:t> </a:t>
            </a:r>
            <a:r>
              <a:rPr lang="en-US" dirty="0" err="1" smtClean="0"/>
              <a:t>panas</a:t>
            </a:r>
            <a:r>
              <a:rPr lang="en-US" dirty="0" smtClean="0"/>
              <a:t>.</a:t>
            </a:r>
          </a:p>
          <a:p>
            <a:pPr algn="just">
              <a:buNone/>
            </a:pPr>
            <a:r>
              <a:rPr lang="en-US" b="1" dirty="0" smtClean="0"/>
              <a:t>5) </a:t>
            </a:r>
            <a:r>
              <a:rPr lang="en-US" b="1" dirty="0" err="1" smtClean="0"/>
              <a:t>Ketinggian</a:t>
            </a:r>
            <a:r>
              <a:rPr lang="en-US" b="1" dirty="0" smtClean="0"/>
              <a:t> </a:t>
            </a:r>
            <a:r>
              <a:rPr lang="en-US" b="1" dirty="0" err="1" smtClean="0"/>
              <a:t>tempat</a:t>
            </a:r>
            <a:endParaRPr lang="en-US" b="1" dirty="0" smtClean="0"/>
          </a:p>
          <a:p>
            <a:pPr algn="just">
              <a:buNone/>
            </a:pPr>
            <a:r>
              <a:rPr lang="fi-FI" dirty="0" smtClean="0"/>
              <a:t>	Semakin mendekati daerah pantai maka suhu udara akan semakin panas. Dan semakin mendekati daerah </a:t>
            </a:r>
            <a:r>
              <a:rPr lang="en-US" dirty="0" err="1" smtClean="0"/>
              <a:t>pegunungan</a:t>
            </a:r>
            <a:r>
              <a:rPr lang="en-US" dirty="0" smtClean="0"/>
              <a:t> </a:t>
            </a:r>
            <a:r>
              <a:rPr lang="en-US" dirty="0" err="1" smtClean="0"/>
              <a:t>akan</a:t>
            </a:r>
            <a:r>
              <a:rPr lang="en-US" dirty="0" smtClean="0"/>
              <a:t> </a:t>
            </a:r>
            <a:r>
              <a:rPr lang="en-US" dirty="0" err="1" smtClean="0"/>
              <a:t>semakin</a:t>
            </a:r>
            <a:r>
              <a:rPr lang="en-US" dirty="0" smtClean="0"/>
              <a:t> </a:t>
            </a:r>
            <a:r>
              <a:rPr lang="en-US" dirty="0" err="1" smtClean="0"/>
              <a:t>dingin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400" dirty="0" err="1" smtClean="0"/>
              <a:t>Faktor-faktor</a:t>
            </a:r>
            <a:r>
              <a:rPr lang="en-US" sz="2400" dirty="0" smtClean="0"/>
              <a:t> yang </a:t>
            </a:r>
            <a:r>
              <a:rPr lang="en-US" sz="2400" dirty="0" err="1" smtClean="0"/>
              <a:t>mempengaruhi</a:t>
            </a:r>
            <a:r>
              <a:rPr lang="en-US" sz="2400" dirty="0" smtClean="0"/>
              <a:t> </a:t>
            </a:r>
            <a:r>
              <a:rPr lang="en-US" sz="2400" dirty="0" err="1" smtClean="0"/>
              <a:t>tinggi</a:t>
            </a:r>
            <a:r>
              <a:rPr lang="en-US" sz="2400" dirty="0" smtClean="0"/>
              <a:t> </a:t>
            </a:r>
            <a:r>
              <a:rPr lang="en-US" sz="2400" dirty="0" err="1" smtClean="0"/>
              <a:t>rendahnya</a:t>
            </a:r>
            <a:r>
              <a:rPr lang="en-US" sz="2400" dirty="0" smtClean="0"/>
              <a:t> </a:t>
            </a:r>
            <a:r>
              <a:rPr lang="en-US" sz="2400" dirty="0" err="1" smtClean="0"/>
              <a:t>suhu</a:t>
            </a:r>
            <a:r>
              <a:rPr lang="en-US" sz="2400" dirty="0" smtClean="0"/>
              <a:t> </a:t>
            </a:r>
            <a:r>
              <a:rPr lang="en-US" sz="2400" dirty="0" err="1" smtClean="0"/>
              <a:t>udara</a:t>
            </a:r>
            <a:r>
              <a:rPr lang="en-US" sz="2400" dirty="0" smtClean="0"/>
              <a:t> </a:t>
            </a:r>
            <a:r>
              <a:rPr lang="en-US" sz="2400" dirty="0" err="1" smtClean="0"/>
              <a:t>suatu</a:t>
            </a:r>
            <a:r>
              <a:rPr lang="en-US" sz="2400" dirty="0" smtClean="0"/>
              <a:t> </a:t>
            </a:r>
            <a:r>
              <a:rPr lang="en-US" sz="2400" dirty="0" err="1" smtClean="0"/>
              <a:t>daerah</a:t>
            </a:r>
            <a:r>
              <a:rPr lang="en-US" sz="2400" dirty="0" smtClean="0"/>
              <a:t> </a:t>
            </a:r>
            <a:r>
              <a:rPr lang="en-US" sz="2400" dirty="0" err="1" smtClean="0"/>
              <a:t>adalah</a:t>
            </a:r>
            <a:r>
              <a:rPr lang="en-US" sz="2400" dirty="0" smtClean="0"/>
              <a:t> </a:t>
            </a:r>
            <a:r>
              <a:rPr lang="en-US" sz="2400" dirty="0" err="1" smtClean="0"/>
              <a:t>sebagai</a:t>
            </a:r>
            <a:r>
              <a:rPr lang="en-US" sz="2400" dirty="0" smtClean="0"/>
              <a:t> </a:t>
            </a:r>
            <a:r>
              <a:rPr lang="en-US" sz="2400" dirty="0" err="1" smtClean="0"/>
              <a:t>berikut</a:t>
            </a:r>
            <a:r>
              <a:rPr lang="en-US" sz="2400" dirty="0" smtClean="0"/>
              <a:t>. (133)</a:t>
            </a:r>
            <a:endParaRPr lang="en-US" sz="2400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604000" y="4953000"/>
            <a:ext cx="2540000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Teori</a:t>
            </a:r>
            <a:r>
              <a:rPr lang="en-US" dirty="0" smtClean="0"/>
              <a:t> </a:t>
            </a:r>
            <a:r>
              <a:rPr lang="en-US" dirty="0" err="1" smtClean="0"/>
              <a:t>Braak</a:t>
            </a:r>
            <a:r>
              <a:rPr lang="en-US" dirty="0" smtClean="0"/>
              <a:t> (134)</a:t>
            </a:r>
            <a:endParaRPr lang="en-US" dirty="0"/>
          </a:p>
        </p:txBody>
      </p:sp>
      <p:pic>
        <p:nvPicPr>
          <p:cNvPr id="1229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 l="3704" t="6124" r="3704"/>
          <a:stretch>
            <a:fillRect/>
          </a:stretch>
        </p:blipFill>
        <p:spPr bwMode="auto">
          <a:xfrm>
            <a:off x="381000" y="1066800"/>
            <a:ext cx="8458200" cy="525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err="1" smtClean="0"/>
              <a:t>tekanan</a:t>
            </a:r>
            <a:r>
              <a:rPr lang="en-US" b="1" dirty="0" smtClean="0"/>
              <a:t> </a:t>
            </a:r>
            <a:r>
              <a:rPr lang="en-US" b="1" dirty="0" err="1" smtClean="0"/>
              <a:t>udara</a:t>
            </a:r>
            <a:r>
              <a:rPr lang="en-US" b="1" dirty="0" smtClean="0"/>
              <a:t>  </a:t>
            </a:r>
            <a:r>
              <a:rPr lang="en-US" b="1" dirty="0" err="1" smtClean="0"/>
              <a:t>adalah</a:t>
            </a:r>
            <a:r>
              <a:rPr lang="en-US" b="1" dirty="0" smtClean="0"/>
              <a:t> </a:t>
            </a:r>
            <a:r>
              <a:rPr lang="en-US" dirty="0" err="1" smtClean="0"/>
              <a:t>Tekanan</a:t>
            </a:r>
            <a:r>
              <a:rPr lang="en-US" dirty="0" smtClean="0"/>
              <a:t> </a:t>
            </a:r>
            <a:r>
              <a:rPr lang="en-US" dirty="0" err="1" smtClean="0"/>
              <a:t>udara</a:t>
            </a:r>
            <a:r>
              <a:rPr lang="en-US" dirty="0" smtClean="0"/>
              <a:t> yang </a:t>
            </a:r>
            <a:r>
              <a:rPr lang="en-US" dirty="0" err="1" smtClean="0"/>
              <a:t>diberikan</a:t>
            </a:r>
            <a:r>
              <a:rPr lang="en-US" dirty="0" smtClean="0"/>
              <a:t> </a:t>
            </a:r>
            <a:r>
              <a:rPr lang="en-US" dirty="0" err="1" smtClean="0"/>
              <a:t>oleh</a:t>
            </a:r>
            <a:r>
              <a:rPr lang="en-US" dirty="0" smtClean="0"/>
              <a:t> </a:t>
            </a:r>
            <a:r>
              <a:rPr lang="en-US" dirty="0" err="1" smtClean="0"/>
              <a:t>setiap</a:t>
            </a:r>
            <a:r>
              <a:rPr lang="en-US" dirty="0" smtClean="0"/>
              <a:t> </a:t>
            </a:r>
            <a:r>
              <a:rPr lang="en-US" dirty="0" err="1" smtClean="0"/>
              <a:t>satuan</a:t>
            </a:r>
            <a:r>
              <a:rPr lang="en-US" dirty="0" smtClean="0"/>
              <a:t> </a:t>
            </a:r>
            <a:r>
              <a:rPr lang="en-US" dirty="0" err="1" smtClean="0"/>
              <a:t>luas</a:t>
            </a:r>
            <a:r>
              <a:rPr lang="en-US" dirty="0" smtClean="0"/>
              <a:t> </a:t>
            </a:r>
            <a:r>
              <a:rPr lang="en-US" dirty="0" err="1" smtClean="0"/>
              <a:t>bidang</a:t>
            </a:r>
            <a:r>
              <a:rPr lang="en-US" dirty="0" smtClean="0"/>
              <a:t> </a:t>
            </a:r>
            <a:r>
              <a:rPr lang="en-US" dirty="0" err="1" smtClean="0"/>
              <a:t>datar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permukaan</a:t>
            </a:r>
            <a:r>
              <a:rPr lang="en-US" dirty="0" smtClean="0"/>
              <a:t> </a:t>
            </a:r>
            <a:r>
              <a:rPr lang="en-US" dirty="0" err="1" smtClean="0"/>
              <a:t>bumi</a:t>
            </a:r>
            <a:r>
              <a:rPr lang="en-US" dirty="0" smtClean="0"/>
              <a:t> </a:t>
            </a:r>
            <a:r>
              <a:rPr lang="en-US" dirty="0" err="1" smtClean="0"/>
              <a:t>sampai</a:t>
            </a:r>
            <a:r>
              <a:rPr lang="en-US" dirty="0" smtClean="0"/>
              <a:t> </a:t>
            </a:r>
            <a:r>
              <a:rPr lang="en-US" dirty="0" err="1" smtClean="0"/>
              <a:t>batas</a:t>
            </a:r>
            <a:r>
              <a:rPr lang="en-US" dirty="0" smtClean="0"/>
              <a:t> </a:t>
            </a:r>
            <a:r>
              <a:rPr lang="en-US" dirty="0" err="1" smtClean="0"/>
              <a:t>atmosfer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c. </a:t>
            </a:r>
            <a:r>
              <a:rPr lang="en-US" dirty="0" err="1" smtClean="0"/>
              <a:t>Tekanan</a:t>
            </a:r>
            <a:r>
              <a:rPr lang="en-US" dirty="0" smtClean="0"/>
              <a:t> </a:t>
            </a:r>
            <a:r>
              <a:rPr lang="en-US" dirty="0" err="1" smtClean="0"/>
              <a:t>udara</a:t>
            </a:r>
            <a:r>
              <a:rPr lang="en-US" dirty="0" smtClean="0"/>
              <a:t> (134)</a:t>
            </a:r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905000" y="3810000"/>
            <a:ext cx="6115050" cy="2162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n-US" sz="2800" dirty="0" err="1" smtClean="0"/>
              <a:t>Satuan</a:t>
            </a:r>
            <a:r>
              <a:rPr lang="en-US" sz="2800" dirty="0" smtClean="0"/>
              <a:t> yang </a:t>
            </a:r>
            <a:r>
              <a:rPr lang="en-US" sz="2800" dirty="0" err="1" smtClean="0"/>
              <a:t>digunakan</a:t>
            </a:r>
            <a:r>
              <a:rPr lang="en-US" sz="2800" dirty="0" smtClean="0"/>
              <a:t> </a:t>
            </a:r>
            <a:r>
              <a:rPr lang="en-US" sz="2800" dirty="0" err="1" smtClean="0"/>
              <a:t>untuk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err="1" smtClean="0"/>
              <a:t>mengukur</a:t>
            </a:r>
            <a:r>
              <a:rPr lang="en-US" sz="2800" dirty="0" smtClean="0"/>
              <a:t> </a:t>
            </a:r>
            <a:r>
              <a:rPr lang="en-US" sz="2800" dirty="0" err="1" smtClean="0"/>
              <a:t>tekanan</a:t>
            </a:r>
            <a:r>
              <a:rPr lang="en-US" sz="2800" dirty="0" smtClean="0"/>
              <a:t> </a:t>
            </a:r>
            <a:r>
              <a:rPr lang="en-US" sz="2800" dirty="0" err="1" smtClean="0"/>
              <a:t>udara</a:t>
            </a:r>
            <a:r>
              <a:rPr lang="en-US" sz="2800" dirty="0" smtClean="0"/>
              <a:t> </a:t>
            </a:r>
            <a:r>
              <a:rPr lang="en-US" sz="2800" dirty="0" err="1" smtClean="0"/>
              <a:t>adalah</a:t>
            </a:r>
            <a:r>
              <a:rPr lang="en-US" sz="2800" dirty="0" smtClean="0"/>
              <a:t> </a:t>
            </a:r>
            <a:r>
              <a:rPr lang="en-US" sz="2800" dirty="0" err="1" smtClean="0"/>
              <a:t>milibar</a:t>
            </a:r>
            <a:r>
              <a:rPr lang="en-US" sz="2800" dirty="0" smtClean="0"/>
              <a:t> (</a:t>
            </a:r>
            <a:r>
              <a:rPr lang="en-US" sz="2800" dirty="0" err="1" smtClean="0"/>
              <a:t>mb</a:t>
            </a:r>
            <a:r>
              <a:rPr lang="en-US" sz="2800" dirty="0" smtClean="0"/>
              <a:t>). (134)</a:t>
            </a:r>
            <a:endParaRPr lang="en-US" sz="2800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533400" y="1676400"/>
            <a:ext cx="8077199" cy="46190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US" b="1" dirty="0" err="1" smtClean="0"/>
              <a:t>Angin</a:t>
            </a:r>
            <a:r>
              <a:rPr lang="en-US" b="1" dirty="0" smtClean="0"/>
              <a:t> </a:t>
            </a:r>
            <a:r>
              <a:rPr lang="en-US" b="1" dirty="0" err="1" smtClean="0"/>
              <a:t>adalah</a:t>
            </a:r>
            <a:r>
              <a:rPr lang="en-US" b="1" dirty="0" smtClean="0"/>
              <a:t> </a:t>
            </a:r>
            <a:r>
              <a:rPr lang="en-US" b="1" dirty="0" err="1" smtClean="0"/>
              <a:t>udara</a:t>
            </a:r>
            <a:r>
              <a:rPr lang="en-US" b="1" dirty="0" smtClean="0"/>
              <a:t> yang </a:t>
            </a:r>
            <a:r>
              <a:rPr lang="en-US" b="1" dirty="0" err="1" smtClean="0"/>
              <a:t>bergerak</a:t>
            </a:r>
            <a:r>
              <a:rPr lang="en-US" b="1" dirty="0" smtClean="0"/>
              <a:t>. </a:t>
            </a:r>
            <a:r>
              <a:rPr lang="en-US" b="1" dirty="0" err="1" smtClean="0"/>
              <a:t>Angin</a:t>
            </a:r>
            <a:r>
              <a:rPr lang="en-US" b="1" dirty="0" smtClean="0"/>
              <a:t> </a:t>
            </a:r>
            <a:r>
              <a:rPr lang="sv-SE" dirty="0" smtClean="0"/>
              <a:t>terjadi sebagai akibat adanya perbedaan </a:t>
            </a:r>
            <a:r>
              <a:rPr lang="en-US" dirty="0" err="1" smtClean="0"/>
              <a:t>tekanan</a:t>
            </a:r>
            <a:r>
              <a:rPr lang="en-US" dirty="0" smtClean="0"/>
              <a:t> </a:t>
            </a:r>
            <a:r>
              <a:rPr lang="en-US" dirty="0" err="1" smtClean="0"/>
              <a:t>udara</a:t>
            </a:r>
            <a:r>
              <a:rPr lang="en-US" dirty="0" smtClean="0"/>
              <a:t>.</a:t>
            </a:r>
          </a:p>
          <a:p>
            <a:pPr algn="just">
              <a:buNone/>
            </a:pPr>
            <a:endParaRPr lang="en-US" dirty="0" smtClean="0"/>
          </a:p>
          <a:p>
            <a:pPr algn="just"/>
            <a:r>
              <a:rPr lang="en-US" dirty="0" err="1" smtClean="0"/>
              <a:t>Gerakan</a:t>
            </a:r>
            <a:r>
              <a:rPr lang="en-US" dirty="0" smtClean="0"/>
              <a:t> </a:t>
            </a:r>
            <a:r>
              <a:rPr lang="en-US" dirty="0" err="1" smtClean="0"/>
              <a:t>udara</a:t>
            </a:r>
            <a:r>
              <a:rPr lang="en-US" dirty="0" smtClean="0"/>
              <a:t> </a:t>
            </a:r>
            <a:r>
              <a:rPr lang="en-US" dirty="0" err="1" smtClean="0"/>
              <a:t>secara</a:t>
            </a:r>
            <a:r>
              <a:rPr lang="en-US" dirty="0" smtClean="0"/>
              <a:t> </a:t>
            </a:r>
            <a:r>
              <a:rPr lang="en-US" dirty="0" err="1" smtClean="0"/>
              <a:t>vertikal</a:t>
            </a:r>
            <a:r>
              <a:rPr lang="en-US" dirty="0" smtClean="0"/>
              <a:t> </a:t>
            </a:r>
            <a:r>
              <a:rPr lang="en-US" dirty="0" err="1" smtClean="0"/>
              <a:t>dinamakan</a:t>
            </a:r>
            <a:r>
              <a:rPr lang="en-US" dirty="0" smtClean="0"/>
              <a:t> </a:t>
            </a:r>
            <a:r>
              <a:rPr lang="en-US" b="1" dirty="0" err="1" smtClean="0"/>
              <a:t>konveksi</a:t>
            </a:r>
            <a:r>
              <a:rPr lang="en-US" b="1" dirty="0" smtClean="0"/>
              <a:t>. </a:t>
            </a:r>
            <a:r>
              <a:rPr lang="en-US" dirty="0" err="1" smtClean="0"/>
              <a:t>secara</a:t>
            </a:r>
            <a:r>
              <a:rPr lang="en-US" dirty="0" smtClean="0"/>
              <a:t> horizontal </a:t>
            </a:r>
            <a:r>
              <a:rPr lang="en-US" dirty="0" err="1" smtClean="0"/>
              <a:t>dinamakan</a:t>
            </a:r>
            <a:r>
              <a:rPr lang="en-US" dirty="0" smtClean="0"/>
              <a:t> </a:t>
            </a:r>
            <a:r>
              <a:rPr lang="en-US" b="1" dirty="0" err="1" smtClean="0"/>
              <a:t>adveksi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d. </a:t>
            </a:r>
            <a:r>
              <a:rPr lang="en-US" dirty="0" err="1" smtClean="0"/>
              <a:t>Angin</a:t>
            </a:r>
            <a:r>
              <a:rPr lang="en-US" dirty="0" smtClean="0"/>
              <a:t> (135)</a:t>
            </a:r>
            <a:endParaRPr 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315200" y="4754880"/>
            <a:ext cx="1752600" cy="2103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624078" indent="-514350" algn="just">
              <a:buAutoNum type="alphaLcParenR"/>
            </a:pPr>
            <a:r>
              <a:rPr lang="en-US" b="1" dirty="0" err="1" smtClean="0"/>
              <a:t>Angin</a:t>
            </a:r>
            <a:r>
              <a:rPr lang="en-US" b="1" dirty="0" smtClean="0"/>
              <a:t> </a:t>
            </a:r>
            <a:r>
              <a:rPr lang="en-US" b="1" dirty="0" err="1" smtClean="0"/>
              <a:t>barat</a:t>
            </a:r>
            <a:r>
              <a:rPr lang="en-US" b="1" dirty="0" smtClean="0"/>
              <a:t> </a:t>
            </a:r>
            <a:r>
              <a:rPr lang="en-US" b="1" dirty="0" err="1" smtClean="0"/>
              <a:t>adalah</a:t>
            </a:r>
            <a:r>
              <a:rPr lang="en-US" b="1" dirty="0" smtClean="0"/>
              <a:t> </a:t>
            </a:r>
            <a:r>
              <a:rPr lang="en-US" b="1" dirty="0" err="1" smtClean="0"/>
              <a:t>angin</a:t>
            </a:r>
            <a:r>
              <a:rPr lang="en-US" b="1" dirty="0" smtClean="0"/>
              <a:t> yang </a:t>
            </a:r>
            <a:r>
              <a:rPr lang="en-US" b="1" dirty="0" err="1" smtClean="0"/>
              <a:t>bertiup</a:t>
            </a:r>
            <a:r>
              <a:rPr lang="en-US" b="1" dirty="0" smtClean="0"/>
              <a:t> </a:t>
            </a:r>
            <a:r>
              <a:rPr lang="en-US" b="1" dirty="0" err="1" smtClean="0"/>
              <a:t>dari</a:t>
            </a:r>
            <a:r>
              <a:rPr lang="en-US" b="1" dirty="0" smtClean="0"/>
              <a:t> </a:t>
            </a:r>
            <a:r>
              <a:rPr lang="en-US" dirty="0" err="1" smtClean="0"/>
              <a:t>daerah</a:t>
            </a:r>
            <a:r>
              <a:rPr lang="en-US" dirty="0" smtClean="0"/>
              <a:t> sub-</a:t>
            </a:r>
            <a:r>
              <a:rPr lang="en-US" dirty="0" err="1" smtClean="0"/>
              <a:t>tropik</a:t>
            </a:r>
            <a:r>
              <a:rPr lang="en-US" dirty="0" smtClean="0"/>
              <a:t> </a:t>
            </a:r>
            <a:r>
              <a:rPr lang="en-US" dirty="0" err="1" smtClean="0"/>
              <a:t>ke</a:t>
            </a:r>
            <a:r>
              <a:rPr lang="en-US" dirty="0" smtClean="0"/>
              <a:t> </a:t>
            </a:r>
            <a:r>
              <a:rPr lang="en-US" dirty="0" err="1" smtClean="0"/>
              <a:t>kutub</a:t>
            </a:r>
            <a:r>
              <a:rPr lang="en-US" dirty="0" smtClean="0"/>
              <a:t> </a:t>
            </a:r>
            <a:r>
              <a:rPr lang="en-US" dirty="0" err="1" smtClean="0"/>
              <a:t>sampai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lintang</a:t>
            </a:r>
            <a:r>
              <a:rPr lang="en-US" dirty="0" smtClean="0"/>
              <a:t> </a:t>
            </a:r>
            <a:r>
              <a:rPr lang="fi-FI" dirty="0" smtClean="0"/>
              <a:t>60 derajat, baik lintang utara maupun lintang </a:t>
            </a:r>
            <a:r>
              <a:rPr lang="en-US" dirty="0" err="1" smtClean="0"/>
              <a:t>selatan</a:t>
            </a:r>
            <a:r>
              <a:rPr lang="en-US" dirty="0" smtClean="0"/>
              <a:t>.</a:t>
            </a:r>
          </a:p>
          <a:p>
            <a:pPr marL="624078" indent="-514350" algn="just">
              <a:buAutoNum type="alphaLcParenR"/>
            </a:pPr>
            <a:r>
              <a:rPr lang="en-US" b="1" dirty="0" err="1" smtClean="0"/>
              <a:t>Angin</a:t>
            </a:r>
            <a:r>
              <a:rPr lang="en-US" b="1" dirty="0" smtClean="0"/>
              <a:t> </a:t>
            </a:r>
            <a:r>
              <a:rPr lang="en-US" b="1" dirty="0" err="1" smtClean="0"/>
              <a:t>timur</a:t>
            </a:r>
            <a:r>
              <a:rPr lang="en-US" b="1" dirty="0" smtClean="0"/>
              <a:t> </a:t>
            </a:r>
            <a:r>
              <a:rPr lang="en-US" b="1" dirty="0" err="1" smtClean="0"/>
              <a:t>adalah</a:t>
            </a:r>
            <a:r>
              <a:rPr lang="en-US" b="1" dirty="0" smtClean="0"/>
              <a:t> </a:t>
            </a:r>
            <a:r>
              <a:rPr lang="en-US" b="1" dirty="0" err="1" smtClean="0"/>
              <a:t>angin</a:t>
            </a:r>
            <a:r>
              <a:rPr lang="en-US" b="1" dirty="0" smtClean="0"/>
              <a:t> yang </a:t>
            </a:r>
            <a:r>
              <a:rPr lang="en-US" b="1" dirty="0" err="1" smtClean="0"/>
              <a:t>berasal</a:t>
            </a:r>
            <a:r>
              <a:rPr lang="en-US" b="1" dirty="0" smtClean="0"/>
              <a:t> </a:t>
            </a:r>
            <a:r>
              <a:rPr lang="en-US" b="1" dirty="0" err="1" smtClean="0"/>
              <a:t>dari</a:t>
            </a:r>
            <a:r>
              <a:rPr lang="en-US" b="1" dirty="0" smtClean="0"/>
              <a:t> </a:t>
            </a:r>
            <a:r>
              <a:rPr lang="en-US" dirty="0" err="1" smtClean="0"/>
              <a:t>daerah</a:t>
            </a:r>
            <a:r>
              <a:rPr lang="en-US" dirty="0" smtClean="0"/>
              <a:t> </a:t>
            </a:r>
            <a:r>
              <a:rPr lang="en-US" dirty="0" err="1" smtClean="0"/>
              <a:t>timur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terdapat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batas</a:t>
            </a:r>
            <a:r>
              <a:rPr lang="en-US" dirty="0" smtClean="0"/>
              <a:t> </a:t>
            </a:r>
            <a:r>
              <a:rPr lang="en-US" dirty="0" err="1" smtClean="0"/>
              <a:t>kutub</a:t>
            </a:r>
            <a:r>
              <a:rPr lang="en-US" dirty="0" smtClean="0"/>
              <a:t>. </a:t>
            </a:r>
            <a:r>
              <a:rPr lang="sv-SE" dirty="0" smtClean="0"/>
              <a:t>Angin ini bersifat dingin karena berasal dari </a:t>
            </a:r>
            <a:r>
              <a:rPr lang="en-US" dirty="0" err="1" smtClean="0"/>
              <a:t>daerah</a:t>
            </a:r>
            <a:r>
              <a:rPr lang="en-US" dirty="0" smtClean="0"/>
              <a:t> </a:t>
            </a:r>
            <a:r>
              <a:rPr lang="en-US" dirty="0" err="1" smtClean="0"/>
              <a:t>kutub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1) </a:t>
            </a:r>
            <a:r>
              <a:rPr lang="en-US" dirty="0" err="1" smtClean="0"/>
              <a:t>Angin</a:t>
            </a:r>
            <a:r>
              <a:rPr lang="en-US" dirty="0" smtClean="0"/>
              <a:t> </a:t>
            </a:r>
            <a:r>
              <a:rPr lang="en-US" dirty="0" err="1" smtClean="0"/>
              <a:t>tetap</a:t>
            </a:r>
            <a:r>
              <a:rPr lang="en-US" dirty="0" smtClean="0"/>
              <a:t> (135)</a:t>
            </a:r>
            <a:endParaRPr lang="en-US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96000" y="4486275"/>
            <a:ext cx="3048000" cy="2371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Sifat</a:t>
            </a:r>
            <a:r>
              <a:rPr lang="en-US" dirty="0" smtClean="0"/>
              <a:t> </a:t>
            </a:r>
            <a:r>
              <a:rPr lang="en-US" dirty="0" err="1" smtClean="0"/>
              <a:t>Fisis</a:t>
            </a:r>
            <a:r>
              <a:rPr lang="en-US" dirty="0" smtClean="0"/>
              <a:t> </a:t>
            </a:r>
            <a:r>
              <a:rPr lang="en-US" dirty="0" err="1" smtClean="0"/>
              <a:t>Atmosfer</a:t>
            </a:r>
            <a:endParaRPr lang="en-US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457200" y="1676400"/>
            <a:ext cx="8305800" cy="472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533401" y="420529"/>
            <a:ext cx="8077199" cy="62850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624078" indent="-514350" algn="just">
              <a:buFont typeface="+mj-lt"/>
              <a:buAutoNum type="alphaLcParenR" startAt="3"/>
            </a:pPr>
            <a:r>
              <a:rPr lang="en-US" b="1" dirty="0" err="1" smtClean="0"/>
              <a:t>Angin</a:t>
            </a:r>
            <a:r>
              <a:rPr lang="en-US" b="1" dirty="0" smtClean="0"/>
              <a:t> </a:t>
            </a:r>
            <a:r>
              <a:rPr lang="en-US" b="1" dirty="0" err="1" smtClean="0"/>
              <a:t>pasat</a:t>
            </a:r>
            <a:r>
              <a:rPr lang="en-US" b="1" dirty="0" smtClean="0"/>
              <a:t> </a:t>
            </a:r>
            <a:r>
              <a:rPr lang="en-US" b="1" dirty="0" err="1" smtClean="0"/>
              <a:t>adalah</a:t>
            </a:r>
            <a:r>
              <a:rPr lang="en-US" b="1" dirty="0" smtClean="0"/>
              <a:t> </a:t>
            </a:r>
            <a:r>
              <a:rPr lang="en-US" b="1" dirty="0" err="1" smtClean="0"/>
              <a:t>angin</a:t>
            </a:r>
            <a:r>
              <a:rPr lang="en-US" b="1" dirty="0" smtClean="0"/>
              <a:t> yang </a:t>
            </a:r>
            <a:r>
              <a:rPr lang="en-US" b="1" dirty="0" err="1" smtClean="0"/>
              <a:t>berhembus</a:t>
            </a:r>
            <a:r>
              <a:rPr lang="en-US" b="1" dirty="0" smtClean="0"/>
              <a:t> </a:t>
            </a:r>
            <a:r>
              <a:rPr lang="en-US" b="1" dirty="0" err="1" smtClean="0"/>
              <a:t>terusmenerus</a:t>
            </a:r>
            <a:r>
              <a:rPr lang="en-US" b="1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daerah</a:t>
            </a:r>
            <a:r>
              <a:rPr lang="en-US" dirty="0" smtClean="0"/>
              <a:t> </a:t>
            </a:r>
            <a:r>
              <a:rPr lang="en-US" dirty="0" err="1" smtClean="0"/>
              <a:t>maksimum</a:t>
            </a:r>
            <a:r>
              <a:rPr lang="en-US" dirty="0" smtClean="0"/>
              <a:t> sub-</a:t>
            </a:r>
            <a:r>
              <a:rPr lang="en-US" dirty="0" err="1" smtClean="0"/>
              <a:t>tropik</a:t>
            </a:r>
            <a:r>
              <a:rPr lang="en-US" dirty="0" smtClean="0"/>
              <a:t> </a:t>
            </a:r>
            <a:r>
              <a:rPr lang="en-US" dirty="0" err="1" smtClean="0"/>
              <a:t>selatan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utara</a:t>
            </a:r>
            <a:r>
              <a:rPr lang="en-US" dirty="0" smtClean="0"/>
              <a:t> </a:t>
            </a:r>
            <a:r>
              <a:rPr lang="en-US" dirty="0" err="1" smtClean="0"/>
              <a:t>menuju</a:t>
            </a:r>
            <a:r>
              <a:rPr lang="en-US" dirty="0" smtClean="0"/>
              <a:t> </a:t>
            </a:r>
            <a:r>
              <a:rPr lang="en-US" dirty="0" err="1" smtClean="0"/>
              <a:t>ke</a:t>
            </a:r>
            <a:r>
              <a:rPr lang="en-US" dirty="0" smtClean="0"/>
              <a:t> </a:t>
            </a:r>
            <a:r>
              <a:rPr lang="en-US" dirty="0" err="1" smtClean="0"/>
              <a:t>arah</a:t>
            </a:r>
            <a:r>
              <a:rPr lang="en-US" dirty="0" smtClean="0"/>
              <a:t> </a:t>
            </a:r>
            <a:r>
              <a:rPr lang="en-US" dirty="0" err="1" smtClean="0"/>
              <a:t>khatulistiwa</a:t>
            </a:r>
            <a:r>
              <a:rPr lang="en-US" dirty="0" smtClean="0"/>
              <a:t>.</a:t>
            </a:r>
          </a:p>
          <a:p>
            <a:pPr marL="624078" indent="-514350" algn="just">
              <a:buFont typeface="+mj-lt"/>
              <a:buAutoNum type="alphaLcParenR" startAt="3"/>
            </a:pPr>
            <a:r>
              <a:rPr lang="en-US" b="1" dirty="0" err="1" smtClean="0"/>
              <a:t>Angin</a:t>
            </a:r>
            <a:r>
              <a:rPr lang="en-US" b="1" dirty="0" smtClean="0"/>
              <a:t> anti </a:t>
            </a:r>
            <a:r>
              <a:rPr lang="en-US" b="1" dirty="0" err="1" smtClean="0"/>
              <a:t>pasat</a:t>
            </a:r>
            <a:r>
              <a:rPr lang="en-US" b="1" dirty="0" smtClean="0"/>
              <a:t> </a:t>
            </a:r>
            <a:r>
              <a:rPr lang="en-US" b="1" dirty="0" err="1" smtClean="0"/>
              <a:t>adalah</a:t>
            </a:r>
            <a:r>
              <a:rPr lang="en-US" b="1" dirty="0" smtClean="0"/>
              <a:t> </a:t>
            </a:r>
            <a:r>
              <a:rPr lang="en-US" b="1" dirty="0" err="1" smtClean="0"/>
              <a:t>angin</a:t>
            </a:r>
            <a:r>
              <a:rPr lang="en-US" b="1" dirty="0" smtClean="0"/>
              <a:t> yang </a:t>
            </a:r>
            <a:r>
              <a:rPr lang="en-US" b="1" dirty="0" err="1" smtClean="0"/>
              <a:t>arahnya</a:t>
            </a:r>
            <a:r>
              <a:rPr lang="en-US" b="1" dirty="0" smtClean="0"/>
              <a:t> </a:t>
            </a:r>
            <a:r>
              <a:rPr lang="en-US" dirty="0" err="1" smtClean="0"/>
              <a:t>berlawanan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angin</a:t>
            </a:r>
            <a:r>
              <a:rPr lang="en-US" dirty="0" smtClean="0"/>
              <a:t> </a:t>
            </a:r>
            <a:r>
              <a:rPr lang="en-US" dirty="0" err="1" smtClean="0"/>
              <a:t>pasat</a:t>
            </a:r>
            <a:r>
              <a:rPr lang="en-US" dirty="0" smtClean="0"/>
              <a:t>. Di </a:t>
            </a:r>
            <a:r>
              <a:rPr lang="en-US" dirty="0" err="1" smtClean="0"/>
              <a:t>belahan</a:t>
            </a:r>
            <a:r>
              <a:rPr lang="en-US" dirty="0" smtClean="0"/>
              <a:t> </a:t>
            </a:r>
            <a:r>
              <a:rPr lang="en-US" dirty="0" err="1" smtClean="0"/>
              <a:t>bumi</a:t>
            </a:r>
            <a:r>
              <a:rPr lang="en-US" dirty="0" smtClean="0"/>
              <a:t> </a:t>
            </a:r>
            <a:r>
              <a:rPr lang="en-US" dirty="0" err="1" smtClean="0"/>
              <a:t>bagian</a:t>
            </a:r>
            <a:r>
              <a:rPr lang="en-US" dirty="0" smtClean="0"/>
              <a:t> </a:t>
            </a:r>
            <a:r>
              <a:rPr lang="en-US" dirty="0" err="1" smtClean="0"/>
              <a:t>selatan</a:t>
            </a:r>
            <a:r>
              <a:rPr lang="en-US" dirty="0" smtClean="0"/>
              <a:t> </a:t>
            </a:r>
            <a:r>
              <a:rPr lang="en-US" dirty="0" err="1" smtClean="0"/>
              <a:t>bertiup</a:t>
            </a:r>
            <a:r>
              <a:rPr lang="en-US" dirty="0" smtClean="0"/>
              <a:t> </a:t>
            </a:r>
            <a:r>
              <a:rPr lang="en-US" dirty="0" err="1" smtClean="0"/>
              <a:t>angin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barat</a:t>
            </a:r>
            <a:r>
              <a:rPr lang="en-US" dirty="0" smtClean="0"/>
              <a:t> </a:t>
            </a:r>
            <a:r>
              <a:rPr lang="en-US" dirty="0" err="1" smtClean="0"/>
              <a:t>laut</a:t>
            </a:r>
            <a:r>
              <a:rPr lang="en-US" dirty="0" smtClean="0"/>
              <a:t> </a:t>
            </a:r>
            <a:r>
              <a:rPr lang="en-US" dirty="0" err="1" smtClean="0"/>
              <a:t>ke</a:t>
            </a:r>
            <a:r>
              <a:rPr lang="en-US" dirty="0" smtClean="0"/>
              <a:t> </a:t>
            </a:r>
            <a:r>
              <a:rPr lang="en-US" dirty="0" err="1" smtClean="0"/>
              <a:t>tenggara</a:t>
            </a:r>
            <a:r>
              <a:rPr lang="en-US" dirty="0" smtClean="0"/>
              <a:t>.</a:t>
            </a:r>
          </a:p>
          <a:p>
            <a:pPr>
              <a:buNone/>
            </a:pP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1) </a:t>
            </a:r>
            <a:r>
              <a:rPr lang="en-US" dirty="0" err="1" smtClean="0"/>
              <a:t>Angin</a:t>
            </a:r>
            <a:r>
              <a:rPr lang="en-US" dirty="0" smtClean="0"/>
              <a:t> </a:t>
            </a:r>
            <a:r>
              <a:rPr lang="en-US" dirty="0" err="1" smtClean="0"/>
              <a:t>tetap</a:t>
            </a:r>
            <a:r>
              <a:rPr lang="en-US" dirty="0" smtClean="0"/>
              <a:t> (136)</a:t>
            </a:r>
            <a:endParaRPr lang="en-US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352770" y="4648200"/>
            <a:ext cx="1791230" cy="220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2209800" y="424991"/>
            <a:ext cx="5029200" cy="62044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1752600" y="381000"/>
            <a:ext cx="5867400" cy="586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4864291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b="1" dirty="0" smtClean="0"/>
              <a:t>1. </a:t>
            </a:r>
            <a:r>
              <a:rPr lang="en-US" b="1" dirty="0" err="1" smtClean="0"/>
              <a:t>Troposfer</a:t>
            </a:r>
            <a:endParaRPr lang="en-US" b="1" dirty="0" smtClean="0"/>
          </a:p>
          <a:p>
            <a:pPr algn="just">
              <a:buNone/>
            </a:pPr>
            <a:r>
              <a:rPr lang="en-US" sz="2000" dirty="0" smtClean="0"/>
              <a:t>	</a:t>
            </a:r>
            <a:r>
              <a:rPr lang="en-US" sz="2000" dirty="0" err="1" smtClean="0"/>
              <a:t>Lapisan</a:t>
            </a:r>
            <a:r>
              <a:rPr lang="en-US" sz="2000" dirty="0" smtClean="0"/>
              <a:t> </a:t>
            </a:r>
            <a:r>
              <a:rPr lang="en-US" sz="2000" dirty="0" err="1" smtClean="0"/>
              <a:t>troposfer</a:t>
            </a:r>
            <a:r>
              <a:rPr lang="en-US" sz="2000" dirty="0" smtClean="0"/>
              <a:t> </a:t>
            </a:r>
            <a:r>
              <a:rPr lang="en-US" sz="2000" dirty="0" err="1" smtClean="0"/>
              <a:t>merupakan</a:t>
            </a:r>
            <a:r>
              <a:rPr lang="en-US" sz="2000" dirty="0" smtClean="0"/>
              <a:t> </a:t>
            </a:r>
            <a:r>
              <a:rPr lang="en-US" sz="2000" dirty="0" err="1" smtClean="0"/>
              <a:t>lapisan</a:t>
            </a:r>
            <a:r>
              <a:rPr lang="en-US" sz="2000" dirty="0" smtClean="0"/>
              <a:t> </a:t>
            </a:r>
            <a:r>
              <a:rPr lang="en-US" sz="2000" dirty="0" err="1" smtClean="0"/>
              <a:t>udara</a:t>
            </a:r>
            <a:r>
              <a:rPr lang="en-US" sz="2000" dirty="0" smtClean="0"/>
              <a:t> yang paling </a:t>
            </a:r>
            <a:r>
              <a:rPr lang="en-US" sz="2000" dirty="0" err="1" smtClean="0"/>
              <a:t>rendah</a:t>
            </a:r>
            <a:r>
              <a:rPr lang="en-US" sz="2000" dirty="0" smtClean="0"/>
              <a:t>. </a:t>
            </a:r>
            <a:r>
              <a:rPr lang="en-US" sz="2000" dirty="0" err="1" smtClean="0"/>
              <a:t>Lapisan</a:t>
            </a:r>
            <a:r>
              <a:rPr lang="en-US" sz="2000" dirty="0" smtClean="0"/>
              <a:t> </a:t>
            </a:r>
            <a:r>
              <a:rPr lang="en-US" sz="2000" dirty="0" err="1" smtClean="0"/>
              <a:t>ini</a:t>
            </a:r>
            <a:r>
              <a:rPr lang="en-US" sz="2000" dirty="0" smtClean="0"/>
              <a:t> </a:t>
            </a:r>
            <a:r>
              <a:rPr lang="en-US" sz="2000" dirty="0" err="1" smtClean="0"/>
              <a:t>di</a:t>
            </a:r>
            <a:r>
              <a:rPr lang="en-US" sz="2000" dirty="0" smtClean="0"/>
              <a:t> </a:t>
            </a:r>
            <a:r>
              <a:rPr lang="en-US" sz="2000" dirty="0" err="1" smtClean="0"/>
              <a:t>khatulistiwa</a:t>
            </a:r>
            <a:r>
              <a:rPr lang="en-US" sz="2000" dirty="0" smtClean="0"/>
              <a:t> </a:t>
            </a:r>
            <a:r>
              <a:rPr lang="en-US" sz="2000" dirty="0" err="1" smtClean="0"/>
              <a:t>mempunyai</a:t>
            </a:r>
            <a:r>
              <a:rPr lang="en-US" sz="2000" dirty="0" smtClean="0"/>
              <a:t> </a:t>
            </a:r>
            <a:r>
              <a:rPr lang="en-US" sz="2000" dirty="0" err="1" smtClean="0"/>
              <a:t>ketebalan</a:t>
            </a:r>
            <a:r>
              <a:rPr lang="en-US" sz="2000" dirty="0" smtClean="0"/>
              <a:t> </a:t>
            </a:r>
            <a:r>
              <a:rPr lang="en-US" sz="2000" dirty="0" err="1" smtClean="0"/>
              <a:t>berkisar</a:t>
            </a:r>
            <a:r>
              <a:rPr lang="en-US" sz="2000" dirty="0" smtClean="0"/>
              <a:t> </a:t>
            </a:r>
            <a:r>
              <a:rPr lang="en-US" sz="2000" dirty="0" smtClean="0">
                <a:solidFill>
                  <a:srgbClr val="FF0000"/>
                </a:solidFill>
              </a:rPr>
              <a:t>16 km</a:t>
            </a:r>
            <a:r>
              <a:rPr lang="en-US" sz="2000" dirty="0" smtClean="0"/>
              <a:t>, </a:t>
            </a:r>
            <a:r>
              <a:rPr lang="en-US" sz="2000" dirty="0" err="1" smtClean="0"/>
              <a:t>sedang</a:t>
            </a:r>
            <a:r>
              <a:rPr lang="en-US" sz="2000" dirty="0" smtClean="0"/>
              <a:t> </a:t>
            </a:r>
            <a:r>
              <a:rPr lang="en-US" sz="2000" dirty="0" err="1" smtClean="0"/>
              <a:t>ketebalannya</a:t>
            </a:r>
            <a:r>
              <a:rPr lang="en-US" sz="2000" dirty="0" smtClean="0"/>
              <a:t> </a:t>
            </a:r>
            <a:r>
              <a:rPr lang="sv-SE" sz="2000" dirty="0" smtClean="0"/>
              <a:t>berkisar </a:t>
            </a:r>
            <a:r>
              <a:rPr lang="sv-SE" sz="2000" dirty="0" smtClean="0">
                <a:solidFill>
                  <a:srgbClr val="FF0000"/>
                </a:solidFill>
              </a:rPr>
              <a:t>11 km</a:t>
            </a:r>
            <a:r>
              <a:rPr lang="sv-SE" sz="2000" dirty="0" smtClean="0"/>
              <a:t>, dan di daerah kutub berkisar </a:t>
            </a:r>
            <a:r>
              <a:rPr lang="sv-SE" sz="2000" dirty="0" smtClean="0">
                <a:solidFill>
                  <a:srgbClr val="FF0000"/>
                </a:solidFill>
              </a:rPr>
              <a:t>8 km.</a:t>
            </a:r>
          </a:p>
          <a:p>
            <a:pPr marL="365125" indent="-25400" algn="just">
              <a:buNone/>
            </a:pPr>
            <a:r>
              <a:rPr lang="en-US" sz="2000" dirty="0" err="1" smtClean="0">
                <a:solidFill>
                  <a:srgbClr val="FF0000"/>
                </a:solidFill>
              </a:rPr>
              <a:t>Suhu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udara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di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daerah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tropis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pada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ketinggian</a:t>
            </a:r>
            <a:r>
              <a:rPr lang="en-US" sz="2000" dirty="0" smtClean="0">
                <a:solidFill>
                  <a:srgbClr val="FF0000"/>
                </a:solidFill>
              </a:rPr>
              <a:t> 0 m </a:t>
            </a:r>
            <a:r>
              <a:rPr lang="en-US" sz="2000" dirty="0" err="1" smtClean="0">
                <a:solidFill>
                  <a:srgbClr val="FF0000"/>
                </a:solidFill>
              </a:rPr>
              <a:t>di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atas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permukaan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laut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berkisar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smtClean="0"/>
              <a:t>27oC</a:t>
            </a:r>
            <a:r>
              <a:rPr lang="en-US" sz="2000" dirty="0" smtClean="0">
                <a:solidFill>
                  <a:srgbClr val="FF0000"/>
                </a:solidFill>
              </a:rPr>
              <a:t>,sedangkan </a:t>
            </a:r>
            <a:r>
              <a:rPr lang="en-US" sz="2000" dirty="0" err="1" smtClean="0">
                <a:solidFill>
                  <a:srgbClr val="FF0000"/>
                </a:solidFill>
              </a:rPr>
              <a:t>di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bagian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atas</a:t>
            </a:r>
            <a:r>
              <a:rPr lang="en-US" sz="2000" dirty="0" smtClean="0">
                <a:solidFill>
                  <a:srgbClr val="FF0000"/>
                </a:solidFill>
              </a:rPr>
              <a:t> yang </a:t>
            </a:r>
            <a:r>
              <a:rPr lang="en-US" sz="2000" dirty="0" err="1" smtClean="0">
                <a:solidFill>
                  <a:srgbClr val="FF0000"/>
                </a:solidFill>
              </a:rPr>
              <a:t>berbatasan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dengan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tropopause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suhunya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berkisar</a:t>
            </a:r>
            <a:r>
              <a:rPr lang="en-US" sz="2000" dirty="0" smtClean="0">
                <a:solidFill>
                  <a:srgbClr val="FF0000"/>
                </a:solidFill>
              </a:rPr>
              <a:t> 􀀐</a:t>
            </a:r>
            <a:r>
              <a:rPr lang="en-US" sz="2000" dirty="0" smtClean="0"/>
              <a:t>62oC.</a:t>
            </a:r>
            <a:endParaRPr lang="en-US" sz="20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lapisan</a:t>
            </a:r>
            <a:r>
              <a:rPr lang="en-US" dirty="0" smtClean="0"/>
              <a:t> </a:t>
            </a:r>
            <a:r>
              <a:rPr lang="en-US" dirty="0" err="1" smtClean="0"/>
              <a:t>atmosfer</a:t>
            </a:r>
            <a:endParaRPr 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57800" y="4267200"/>
            <a:ext cx="3552825" cy="23279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2. </a:t>
            </a:r>
            <a:r>
              <a:rPr lang="en-US" dirty="0" err="1" smtClean="0"/>
              <a:t>stratosfer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	</a:t>
            </a:r>
            <a:r>
              <a:rPr lang="en-US" sz="2000" dirty="0" err="1" smtClean="0"/>
              <a:t>Lapisan</a:t>
            </a:r>
            <a:r>
              <a:rPr lang="en-US" sz="2000" dirty="0" smtClean="0"/>
              <a:t> </a:t>
            </a:r>
            <a:r>
              <a:rPr lang="en-US" sz="2000" dirty="0" err="1" smtClean="0"/>
              <a:t>stratosfer</a:t>
            </a:r>
            <a:r>
              <a:rPr lang="en-US" sz="2000" dirty="0" smtClean="0"/>
              <a:t> </a:t>
            </a:r>
            <a:r>
              <a:rPr lang="en-US" sz="2000" dirty="0" err="1" smtClean="0"/>
              <a:t>berada</a:t>
            </a:r>
            <a:r>
              <a:rPr lang="en-US" sz="2000" dirty="0" smtClean="0"/>
              <a:t> </a:t>
            </a:r>
            <a:r>
              <a:rPr lang="en-US" sz="2000" dirty="0" err="1" smtClean="0"/>
              <a:t>di</a:t>
            </a:r>
            <a:r>
              <a:rPr lang="en-US" sz="2000" dirty="0" smtClean="0"/>
              <a:t> </a:t>
            </a:r>
            <a:r>
              <a:rPr lang="en-US" sz="2000" dirty="0" err="1" smtClean="0"/>
              <a:t>atas</a:t>
            </a:r>
            <a:r>
              <a:rPr lang="en-US" sz="2000" dirty="0" smtClean="0"/>
              <a:t> </a:t>
            </a:r>
            <a:r>
              <a:rPr lang="en-US" sz="2000" dirty="0" err="1" smtClean="0"/>
              <a:t>tropopause</a:t>
            </a:r>
            <a:r>
              <a:rPr lang="en-US" sz="2000" dirty="0" smtClean="0"/>
              <a:t> </a:t>
            </a:r>
            <a:r>
              <a:rPr lang="en-US" sz="2000" dirty="0" err="1" smtClean="0"/>
              <a:t>sampai</a:t>
            </a:r>
            <a:r>
              <a:rPr lang="en-US" sz="2000" dirty="0" smtClean="0"/>
              <a:t> </a:t>
            </a:r>
            <a:r>
              <a:rPr lang="fi-FI" sz="2000" dirty="0" smtClean="0"/>
              <a:t>ketinggian berkisar 49 km dari permukaan laut</a:t>
            </a:r>
          </a:p>
          <a:p>
            <a:pPr>
              <a:buNone/>
            </a:pPr>
            <a:r>
              <a:rPr lang="en-US" sz="2000" b="1" dirty="0" smtClean="0"/>
              <a:t>	</a:t>
            </a:r>
            <a:r>
              <a:rPr lang="en-US" sz="2000" b="1" dirty="0" err="1" smtClean="0"/>
              <a:t>lapisan</a:t>
            </a:r>
            <a:r>
              <a:rPr lang="en-US" sz="2000" b="1" dirty="0" smtClean="0"/>
              <a:t> isothermal, </a:t>
            </a:r>
            <a:r>
              <a:rPr lang="en-US" sz="2000" b="1" dirty="0" err="1" smtClean="0"/>
              <a:t>yaitu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pada</a:t>
            </a:r>
            <a:endParaRPr lang="en-US" sz="2000" b="1" dirty="0" smtClean="0"/>
          </a:p>
          <a:p>
            <a:pPr>
              <a:buNone/>
            </a:pPr>
            <a:r>
              <a:rPr lang="sv-SE" sz="2000" dirty="0" smtClean="0"/>
              <a:t>	ketinggian antara 11􀀐20 km dengan suhu udara </a:t>
            </a:r>
            <a:r>
              <a:rPr lang="en-US" sz="2000" dirty="0" err="1" smtClean="0"/>
              <a:t>beragam</a:t>
            </a:r>
            <a:r>
              <a:rPr lang="en-US" sz="2000" dirty="0" smtClean="0"/>
              <a:t> ± 􀀐60oC </a:t>
            </a:r>
            <a:r>
              <a:rPr lang="en-US" sz="2000" dirty="0" err="1" smtClean="0"/>
              <a:t>dan</a:t>
            </a:r>
            <a:r>
              <a:rPr lang="en-US" sz="2000" dirty="0" smtClean="0"/>
              <a:t> </a:t>
            </a:r>
            <a:r>
              <a:rPr lang="en-US" sz="2000" b="1" dirty="0" err="1" smtClean="0"/>
              <a:t>lapisan</a:t>
            </a:r>
            <a:r>
              <a:rPr lang="en-US" sz="2000" b="1" dirty="0" smtClean="0"/>
              <a:t> inverse </a:t>
            </a:r>
            <a:r>
              <a:rPr lang="en-US" sz="2000" b="1" dirty="0" err="1" smtClean="0"/>
              <a:t>pada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ketinggian</a:t>
            </a:r>
            <a:r>
              <a:rPr lang="en-US" sz="2000" b="1" dirty="0" smtClean="0"/>
              <a:t>	</a:t>
            </a:r>
            <a:r>
              <a:rPr lang="pt-BR" sz="2000" dirty="0" smtClean="0"/>
              <a:t>antara 20􀀐49 km.</a:t>
            </a:r>
            <a:r>
              <a:rPr lang="en-US" sz="2000" dirty="0" smtClean="0"/>
              <a:t> 􀀐5 </a:t>
            </a:r>
            <a:r>
              <a:rPr lang="en-US" sz="2000" baseline="30000" dirty="0" err="1" smtClean="0"/>
              <a:t>o</a:t>
            </a:r>
            <a:r>
              <a:rPr lang="en-US" sz="2000" dirty="0" err="1" smtClean="0"/>
              <a:t>C</a:t>
            </a:r>
            <a:endParaRPr lang="en-US" sz="20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lapisan</a:t>
            </a:r>
            <a:r>
              <a:rPr lang="en-US" dirty="0" smtClean="0"/>
              <a:t> </a:t>
            </a:r>
            <a:r>
              <a:rPr lang="en-US" dirty="0" err="1" smtClean="0"/>
              <a:t>atmosfer</a:t>
            </a:r>
            <a:endParaRPr lang="en-US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67200" y="4098087"/>
            <a:ext cx="4362450" cy="2521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b="1" dirty="0" smtClean="0"/>
              <a:t>3. </a:t>
            </a:r>
            <a:r>
              <a:rPr lang="en-US" b="1" dirty="0" err="1" smtClean="0"/>
              <a:t>Mesosfer</a:t>
            </a:r>
            <a:endParaRPr lang="en-US" b="1" dirty="0" smtClean="0"/>
          </a:p>
          <a:p>
            <a:pPr algn="just">
              <a:buNone/>
            </a:pPr>
            <a:r>
              <a:rPr lang="en-US" dirty="0" smtClean="0"/>
              <a:t>	</a:t>
            </a:r>
            <a:r>
              <a:rPr lang="en-US" dirty="0" err="1" smtClean="0"/>
              <a:t>Lapisan</a:t>
            </a:r>
            <a:r>
              <a:rPr lang="en-US" dirty="0" smtClean="0"/>
              <a:t> </a:t>
            </a:r>
            <a:r>
              <a:rPr lang="en-US" dirty="0" err="1" smtClean="0"/>
              <a:t>mesosfer</a:t>
            </a:r>
            <a:r>
              <a:rPr lang="en-US" dirty="0" smtClean="0"/>
              <a:t> </a:t>
            </a:r>
            <a:r>
              <a:rPr lang="en-US" dirty="0" err="1" smtClean="0"/>
              <a:t>terdapat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ketinggian</a:t>
            </a:r>
            <a:r>
              <a:rPr lang="en-US" dirty="0" smtClean="0"/>
              <a:t> </a:t>
            </a:r>
            <a:r>
              <a:rPr lang="en-US" dirty="0" err="1" smtClean="0"/>
              <a:t>antara</a:t>
            </a:r>
            <a:r>
              <a:rPr lang="en-US" dirty="0" smtClean="0"/>
              <a:t> 49􀀐</a:t>
            </a:r>
            <a:r>
              <a:rPr lang="it-IT" dirty="0" smtClean="0"/>
              <a:t>85 km di atas permukaan bumi. Pada lapisan ini setiap </a:t>
            </a:r>
            <a:r>
              <a:rPr lang="en-US" dirty="0" err="1" smtClean="0"/>
              <a:t>naik</a:t>
            </a:r>
            <a:r>
              <a:rPr lang="en-US" dirty="0" smtClean="0"/>
              <a:t> 1.000 m, </a:t>
            </a:r>
            <a:r>
              <a:rPr lang="en-US" dirty="0" err="1" smtClean="0"/>
              <a:t>suhu</a:t>
            </a:r>
            <a:r>
              <a:rPr lang="en-US" dirty="0" smtClean="0"/>
              <a:t> </a:t>
            </a:r>
            <a:r>
              <a:rPr lang="en-US" dirty="0" err="1" smtClean="0"/>
              <a:t>udara</a:t>
            </a:r>
            <a:r>
              <a:rPr lang="en-US" dirty="0" smtClean="0"/>
              <a:t> </a:t>
            </a:r>
            <a:r>
              <a:rPr lang="en-US" dirty="0" err="1" smtClean="0"/>
              <a:t>akan</a:t>
            </a:r>
            <a:r>
              <a:rPr lang="en-US" dirty="0" smtClean="0"/>
              <a:t> </a:t>
            </a:r>
            <a:r>
              <a:rPr lang="en-US" dirty="0" err="1" smtClean="0"/>
              <a:t>turun</a:t>
            </a:r>
            <a:r>
              <a:rPr lang="en-US" dirty="0" smtClean="0"/>
              <a:t> 2,5o􀀐3oC, </a:t>
            </a:r>
            <a:r>
              <a:rPr lang="en-US" dirty="0" err="1" smtClean="0"/>
              <a:t>sehingga</a:t>
            </a:r>
            <a:r>
              <a:rPr lang="en-US" dirty="0" smtClean="0"/>
              <a:t> </a:t>
            </a:r>
            <a:r>
              <a:rPr lang="pt-BR" dirty="0" smtClean="0"/>
              <a:t>suhu pada lapisan paling atas mencapai 􀀐90oC.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lapisan</a:t>
            </a:r>
            <a:r>
              <a:rPr lang="en-US" dirty="0" smtClean="0"/>
              <a:t> </a:t>
            </a:r>
            <a:r>
              <a:rPr lang="en-US" dirty="0" err="1" smtClean="0"/>
              <a:t>atmosfer</a:t>
            </a:r>
            <a:endParaRPr lang="en-US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57800" y="4267200"/>
            <a:ext cx="3552825" cy="23279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b="1" dirty="0" smtClean="0"/>
              <a:t>4. </a:t>
            </a:r>
            <a:r>
              <a:rPr lang="en-US" b="1" dirty="0" err="1" smtClean="0"/>
              <a:t>Termosfer</a:t>
            </a:r>
            <a:endParaRPr lang="en-US" b="1" dirty="0" smtClean="0"/>
          </a:p>
          <a:p>
            <a:pPr algn="just">
              <a:buNone/>
            </a:pPr>
            <a:r>
              <a:rPr lang="fi-FI" dirty="0" smtClean="0"/>
              <a:t>	</a:t>
            </a:r>
            <a:r>
              <a:rPr lang="fi-FI" sz="2000" dirty="0" smtClean="0"/>
              <a:t>Lapisan ini terletak pada ketinggian antara 85􀀐500 km </a:t>
            </a:r>
            <a:r>
              <a:rPr lang="en-US" sz="2000" dirty="0" err="1" smtClean="0"/>
              <a:t>di</a:t>
            </a:r>
            <a:r>
              <a:rPr lang="en-US" sz="2000" dirty="0" smtClean="0"/>
              <a:t> </a:t>
            </a:r>
            <a:r>
              <a:rPr lang="en-US" sz="2000" dirty="0" err="1" smtClean="0"/>
              <a:t>atas</a:t>
            </a:r>
            <a:r>
              <a:rPr lang="en-US" sz="2000" dirty="0" smtClean="0"/>
              <a:t> </a:t>
            </a:r>
            <a:r>
              <a:rPr lang="en-US" sz="2000" dirty="0" err="1" smtClean="0"/>
              <a:t>permukaan</a:t>
            </a:r>
            <a:r>
              <a:rPr lang="en-US" sz="2000" dirty="0" smtClean="0"/>
              <a:t> </a:t>
            </a:r>
            <a:r>
              <a:rPr lang="en-US" sz="2000" dirty="0" err="1" smtClean="0"/>
              <a:t>bumi</a:t>
            </a:r>
            <a:r>
              <a:rPr lang="en-US" sz="2000" dirty="0" smtClean="0"/>
              <a:t> yang </a:t>
            </a:r>
            <a:r>
              <a:rPr lang="en-US" sz="2000" dirty="0" err="1" smtClean="0"/>
              <a:t>lebih</a:t>
            </a:r>
            <a:r>
              <a:rPr lang="en-US" sz="2000" dirty="0" smtClean="0"/>
              <a:t> </a:t>
            </a:r>
            <a:r>
              <a:rPr lang="en-US" sz="2000" dirty="0" err="1" smtClean="0"/>
              <a:t>sering</a:t>
            </a:r>
            <a:r>
              <a:rPr lang="en-US" sz="2000" dirty="0" smtClean="0"/>
              <a:t> </a:t>
            </a:r>
            <a:r>
              <a:rPr lang="en-US" sz="2000" dirty="0" err="1" smtClean="0"/>
              <a:t>disebut</a:t>
            </a:r>
            <a:r>
              <a:rPr lang="en-US" sz="2000" dirty="0" smtClean="0"/>
              <a:t> </a:t>
            </a:r>
            <a:r>
              <a:rPr lang="en-US" sz="2000" dirty="0" err="1" smtClean="0"/>
              <a:t>dengan</a:t>
            </a:r>
            <a:r>
              <a:rPr lang="en-US" sz="2000" dirty="0" smtClean="0"/>
              <a:t> </a:t>
            </a:r>
            <a:r>
              <a:rPr lang="en-US" sz="2000" b="1" dirty="0" err="1" smtClean="0"/>
              <a:t>lapisan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panas</a:t>
            </a:r>
            <a:r>
              <a:rPr lang="en-US" sz="2000" b="1" dirty="0" smtClean="0"/>
              <a:t> (</a:t>
            </a:r>
            <a:r>
              <a:rPr lang="en-US" sz="2000" b="1" i="1" dirty="0" smtClean="0"/>
              <a:t>hot layer). </a:t>
            </a:r>
            <a:r>
              <a:rPr lang="en-US" sz="2000" b="1" i="1" dirty="0" err="1" smtClean="0"/>
              <a:t>Suhu</a:t>
            </a:r>
            <a:r>
              <a:rPr lang="en-US" sz="2000" b="1" i="1" dirty="0" smtClean="0"/>
              <a:t> </a:t>
            </a:r>
            <a:r>
              <a:rPr lang="en-US" sz="2000" b="1" i="1" dirty="0" err="1" smtClean="0"/>
              <a:t>udara</a:t>
            </a:r>
            <a:r>
              <a:rPr lang="en-US" sz="2000" b="1" i="1" dirty="0" smtClean="0"/>
              <a:t> </a:t>
            </a:r>
            <a:r>
              <a:rPr lang="en-US" sz="2000" b="1" i="1" dirty="0" err="1" smtClean="0"/>
              <a:t>di</a:t>
            </a:r>
            <a:r>
              <a:rPr lang="en-US" sz="2000" b="1" i="1" dirty="0" smtClean="0"/>
              <a:t> </a:t>
            </a:r>
            <a:r>
              <a:rPr lang="en-US" sz="2000" b="1" i="1" dirty="0" err="1" smtClean="0"/>
              <a:t>bagian</a:t>
            </a:r>
            <a:r>
              <a:rPr lang="en-US" sz="2000" b="1" i="1" dirty="0" smtClean="0"/>
              <a:t> </a:t>
            </a:r>
            <a:r>
              <a:rPr lang="en-US" sz="2000" b="1" i="1" dirty="0" err="1" smtClean="0"/>
              <a:t>bawah</a:t>
            </a:r>
            <a:r>
              <a:rPr lang="en-US" sz="2000" b="1" i="1" dirty="0" smtClean="0"/>
              <a:t> </a:t>
            </a:r>
            <a:r>
              <a:rPr lang="en-US" sz="2000" dirty="0" err="1" smtClean="0"/>
              <a:t>berkisar</a:t>
            </a:r>
            <a:r>
              <a:rPr lang="en-US" sz="2000" dirty="0" smtClean="0"/>
              <a:t> 􀀐90oC, </a:t>
            </a:r>
            <a:r>
              <a:rPr lang="en-US" sz="2000" dirty="0" err="1" smtClean="0"/>
              <a:t>sedangkan</a:t>
            </a:r>
            <a:r>
              <a:rPr lang="en-US" sz="2000" dirty="0" smtClean="0"/>
              <a:t> </a:t>
            </a:r>
            <a:r>
              <a:rPr lang="en-US" sz="2000" dirty="0" err="1" smtClean="0"/>
              <a:t>di</a:t>
            </a:r>
            <a:r>
              <a:rPr lang="en-US" sz="2000" dirty="0" smtClean="0"/>
              <a:t> </a:t>
            </a:r>
            <a:r>
              <a:rPr lang="en-US" sz="2000" dirty="0" err="1" smtClean="0"/>
              <a:t>bagian</a:t>
            </a:r>
            <a:r>
              <a:rPr lang="en-US" sz="2000" dirty="0" smtClean="0"/>
              <a:t> </a:t>
            </a:r>
            <a:r>
              <a:rPr lang="en-US" sz="2000" dirty="0" err="1" smtClean="0"/>
              <a:t>atas</a:t>
            </a:r>
            <a:r>
              <a:rPr lang="en-US" sz="2000" dirty="0" smtClean="0"/>
              <a:t> </a:t>
            </a:r>
            <a:r>
              <a:rPr lang="en-US" sz="2000" dirty="0" err="1" smtClean="0"/>
              <a:t>mencapai</a:t>
            </a:r>
            <a:r>
              <a:rPr lang="en-US" sz="2000" dirty="0" smtClean="0"/>
              <a:t> </a:t>
            </a:r>
            <a:r>
              <a:rPr lang="en-US" sz="2000" dirty="0" err="1" smtClean="0"/>
              <a:t>kurang</a:t>
            </a:r>
            <a:r>
              <a:rPr lang="en-US" sz="2000" dirty="0" smtClean="0"/>
              <a:t> </a:t>
            </a:r>
            <a:r>
              <a:rPr lang="en-US" sz="2000" dirty="0" err="1" smtClean="0"/>
              <a:t>lebih</a:t>
            </a:r>
            <a:r>
              <a:rPr lang="en-US" sz="2000" dirty="0" smtClean="0"/>
              <a:t> 1010oC. </a:t>
            </a:r>
            <a:r>
              <a:rPr lang="en-US" sz="2000" dirty="0" err="1" smtClean="0"/>
              <a:t>Pada</a:t>
            </a:r>
            <a:r>
              <a:rPr lang="en-US" sz="2000" dirty="0" smtClean="0"/>
              <a:t> </a:t>
            </a:r>
            <a:r>
              <a:rPr lang="en-US" sz="2000" dirty="0" err="1" smtClean="0"/>
              <a:t>lapisan</a:t>
            </a:r>
            <a:r>
              <a:rPr lang="en-US" sz="2000" dirty="0" smtClean="0"/>
              <a:t> </a:t>
            </a:r>
            <a:r>
              <a:rPr lang="en-US" sz="2000" dirty="0" err="1" smtClean="0"/>
              <a:t>ini</a:t>
            </a:r>
            <a:r>
              <a:rPr lang="en-US" sz="2000" dirty="0" smtClean="0"/>
              <a:t> </a:t>
            </a:r>
            <a:r>
              <a:rPr lang="en-US" sz="2000" dirty="0" err="1" smtClean="0"/>
              <a:t>terdapat</a:t>
            </a:r>
            <a:r>
              <a:rPr lang="en-US" sz="2000" dirty="0" smtClean="0"/>
              <a:t> </a:t>
            </a:r>
            <a:r>
              <a:rPr lang="en-US" sz="2000" dirty="0" err="1" smtClean="0"/>
              <a:t>lapisan</a:t>
            </a:r>
            <a:r>
              <a:rPr lang="en-US" sz="2000" dirty="0" smtClean="0"/>
              <a:t> </a:t>
            </a:r>
            <a:r>
              <a:rPr lang="en-US" sz="2000" dirty="0" err="1" smtClean="0"/>
              <a:t>ionosfer</a:t>
            </a:r>
            <a:r>
              <a:rPr lang="en-US" sz="2000" dirty="0" smtClean="0"/>
              <a:t> yang </a:t>
            </a:r>
            <a:r>
              <a:rPr lang="en-US" sz="2000" dirty="0" err="1" smtClean="0"/>
              <a:t>terletak</a:t>
            </a:r>
            <a:r>
              <a:rPr lang="en-US" sz="2000" dirty="0" smtClean="0"/>
              <a:t> </a:t>
            </a:r>
            <a:r>
              <a:rPr lang="en-US" sz="2000" dirty="0" err="1" smtClean="0"/>
              <a:t>antara</a:t>
            </a:r>
            <a:r>
              <a:rPr lang="en-US" sz="2000" dirty="0" smtClean="0"/>
              <a:t> 85􀀐375 km </a:t>
            </a:r>
            <a:r>
              <a:rPr lang="en-US" sz="2000" dirty="0" err="1" smtClean="0"/>
              <a:t>di</a:t>
            </a:r>
            <a:r>
              <a:rPr lang="en-US" sz="2000" dirty="0" smtClean="0"/>
              <a:t> </a:t>
            </a:r>
            <a:r>
              <a:rPr lang="en-US" sz="2000" dirty="0" err="1" smtClean="0"/>
              <a:t>atas</a:t>
            </a:r>
            <a:r>
              <a:rPr lang="en-US" sz="2000" dirty="0" smtClean="0"/>
              <a:t> </a:t>
            </a:r>
            <a:r>
              <a:rPr lang="en-US" sz="2000" dirty="0" err="1" smtClean="0"/>
              <a:t>permukaan</a:t>
            </a:r>
            <a:r>
              <a:rPr lang="en-US" sz="2000" dirty="0" smtClean="0"/>
              <a:t> </a:t>
            </a:r>
            <a:r>
              <a:rPr lang="en-US" sz="2000" dirty="0" err="1" smtClean="0"/>
              <a:t>bumi</a:t>
            </a:r>
            <a:r>
              <a:rPr lang="en-US" sz="2000" dirty="0" smtClean="0"/>
              <a:t>.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lapisan</a:t>
            </a:r>
            <a:r>
              <a:rPr lang="en-US" dirty="0" smtClean="0"/>
              <a:t> </a:t>
            </a:r>
            <a:r>
              <a:rPr lang="en-US" dirty="0" err="1" smtClean="0"/>
              <a:t>atmosfer</a:t>
            </a:r>
            <a:endParaRPr lang="en-US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57800" y="4267200"/>
            <a:ext cx="3552825" cy="23279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b="1" dirty="0" smtClean="0"/>
              <a:t>5. </a:t>
            </a:r>
            <a:r>
              <a:rPr lang="en-US" b="1" dirty="0" err="1" smtClean="0"/>
              <a:t>Eksosfer</a:t>
            </a:r>
            <a:endParaRPr lang="en-US" b="1" dirty="0" smtClean="0"/>
          </a:p>
          <a:p>
            <a:pPr algn="just">
              <a:buNone/>
            </a:pPr>
            <a:r>
              <a:rPr lang="it-IT" dirty="0" smtClean="0"/>
              <a:t>	Lapisan eksosfer berada di atas 500 km di atas permukaan </a:t>
            </a:r>
            <a:r>
              <a:rPr lang="en-US" dirty="0" err="1" smtClean="0"/>
              <a:t>bumi</a:t>
            </a:r>
            <a:r>
              <a:rPr lang="en-US" dirty="0" smtClean="0"/>
              <a:t>. </a:t>
            </a:r>
            <a:r>
              <a:rPr lang="en-US" dirty="0" err="1" smtClean="0"/>
              <a:t>Molekul-molekul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lapisan</a:t>
            </a:r>
            <a:r>
              <a:rPr lang="en-US" dirty="0" smtClean="0"/>
              <a:t> </a:t>
            </a:r>
            <a:r>
              <a:rPr lang="en-US" dirty="0" err="1" smtClean="0"/>
              <a:t>ini</a:t>
            </a:r>
            <a:r>
              <a:rPr lang="en-US" dirty="0" smtClean="0"/>
              <a:t> </a:t>
            </a:r>
            <a:r>
              <a:rPr lang="en-US" dirty="0" err="1" smtClean="0"/>
              <a:t>selalu</a:t>
            </a:r>
            <a:r>
              <a:rPr lang="en-US" dirty="0" smtClean="0"/>
              <a:t> </a:t>
            </a:r>
            <a:r>
              <a:rPr lang="en-US" dirty="0" err="1" smtClean="0"/>
              <a:t>bergerak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kecepatan</a:t>
            </a:r>
            <a:r>
              <a:rPr lang="en-US" dirty="0" smtClean="0"/>
              <a:t> yang </a:t>
            </a:r>
            <a:r>
              <a:rPr lang="en-US" dirty="0" err="1" smtClean="0"/>
              <a:t>tinggi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lapisan</a:t>
            </a:r>
            <a:r>
              <a:rPr lang="en-US" dirty="0" smtClean="0"/>
              <a:t> </a:t>
            </a:r>
            <a:r>
              <a:rPr lang="en-US" dirty="0" err="1" smtClean="0"/>
              <a:t>atmosfer</a:t>
            </a:r>
            <a:endParaRPr lang="en-US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67200" y="4098087"/>
            <a:ext cx="4362450" cy="2521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lapisan</a:t>
            </a:r>
            <a:r>
              <a:rPr lang="en-US" dirty="0" smtClean="0"/>
              <a:t> </a:t>
            </a:r>
            <a:r>
              <a:rPr lang="en-US" dirty="0" err="1" smtClean="0"/>
              <a:t>atmosfer</a:t>
            </a:r>
            <a:endParaRPr lang="en-US" dirty="0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457200" y="1658144"/>
            <a:ext cx="8153400" cy="46664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624078" indent="-514350" algn="just">
              <a:buAutoNum type="arabicPeriod"/>
            </a:pPr>
            <a:r>
              <a:rPr lang="en-US" dirty="0" err="1" smtClean="0">
                <a:solidFill>
                  <a:srgbClr val="FF0000"/>
                </a:solidFill>
              </a:rPr>
              <a:t>Melindungi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bumi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dari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jatuhnya</a:t>
            </a:r>
            <a:r>
              <a:rPr lang="en-US" dirty="0" smtClean="0">
                <a:solidFill>
                  <a:srgbClr val="FF0000"/>
                </a:solidFill>
              </a:rPr>
              <a:t> meteor </a:t>
            </a:r>
            <a:r>
              <a:rPr lang="en-US" dirty="0" err="1" smtClean="0">
                <a:solidFill>
                  <a:srgbClr val="FF0000"/>
                </a:solidFill>
              </a:rPr>
              <a:t>atau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benda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angkasa</a:t>
            </a:r>
            <a:r>
              <a:rPr lang="en-US" dirty="0" smtClean="0">
                <a:solidFill>
                  <a:srgbClr val="FF0000"/>
                </a:solidFill>
              </a:rPr>
              <a:t> yang lain.</a:t>
            </a:r>
          </a:p>
          <a:p>
            <a:pPr marL="624078" indent="-514350" algn="just">
              <a:buAutoNum type="arabicPeriod"/>
            </a:pPr>
            <a:r>
              <a:rPr lang="it-IT" dirty="0" smtClean="0"/>
              <a:t>Menjaga temperatur udara di permukaan bumi agar </a:t>
            </a:r>
            <a:r>
              <a:rPr lang="en-US" dirty="0" err="1" smtClean="0"/>
              <a:t>tetap</a:t>
            </a:r>
            <a:r>
              <a:rPr lang="en-US" dirty="0" smtClean="0"/>
              <a:t> </a:t>
            </a:r>
            <a:r>
              <a:rPr lang="en-US" dirty="0" err="1" smtClean="0"/>
              <a:t>bermanfaat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kehidupan</a:t>
            </a:r>
            <a:r>
              <a:rPr lang="en-US" dirty="0" smtClean="0"/>
              <a:t>.</a:t>
            </a:r>
          </a:p>
          <a:p>
            <a:pPr marL="624078" indent="-514350" algn="just">
              <a:buAutoNum type="arabicPeriod"/>
            </a:pPr>
            <a:r>
              <a:rPr lang="en-US" dirty="0" err="1" smtClean="0">
                <a:solidFill>
                  <a:srgbClr val="FF0000"/>
                </a:solidFill>
              </a:rPr>
              <a:t>Memantulkan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gelombang</a:t>
            </a:r>
            <a:r>
              <a:rPr lang="en-US" dirty="0" smtClean="0">
                <a:solidFill>
                  <a:srgbClr val="FF0000"/>
                </a:solidFill>
              </a:rPr>
              <a:t> radio.</a:t>
            </a:r>
          </a:p>
          <a:p>
            <a:pPr marL="624078" indent="-514350" algn="just">
              <a:buAutoNum type="arabicPeriod"/>
            </a:pPr>
            <a:r>
              <a:rPr lang="en-US" dirty="0" err="1" smtClean="0"/>
              <a:t>Selain</a:t>
            </a:r>
            <a:r>
              <a:rPr lang="en-US" dirty="0" smtClean="0"/>
              <a:t> </a:t>
            </a:r>
            <a:r>
              <a:rPr lang="en-US" dirty="0" err="1" smtClean="0"/>
              <a:t>itu</a:t>
            </a:r>
            <a:r>
              <a:rPr lang="en-US" dirty="0" smtClean="0"/>
              <a:t>, gas-gas yang </a:t>
            </a:r>
            <a:r>
              <a:rPr lang="en-US" dirty="0" err="1" smtClean="0"/>
              <a:t>ada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atmosfer</a:t>
            </a:r>
            <a:r>
              <a:rPr lang="en-US" dirty="0" smtClean="0"/>
              <a:t> </a:t>
            </a:r>
            <a:r>
              <a:rPr lang="en-US" dirty="0" err="1" smtClean="0"/>
              <a:t>mempunyai</a:t>
            </a:r>
            <a:r>
              <a:rPr lang="en-US" dirty="0" smtClean="0"/>
              <a:t> </a:t>
            </a:r>
            <a:r>
              <a:rPr lang="en-US" dirty="0" err="1" smtClean="0"/>
              <a:t>peran</a:t>
            </a:r>
            <a:r>
              <a:rPr lang="en-US" dirty="0" smtClean="0"/>
              <a:t> </a:t>
            </a:r>
            <a:r>
              <a:rPr lang="en-US" dirty="0" err="1" smtClean="0"/>
              <a:t>masing-masing</a:t>
            </a:r>
            <a:r>
              <a:rPr lang="en-US" dirty="0" smtClean="0"/>
              <a:t>,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berikut</a:t>
            </a:r>
            <a:r>
              <a:rPr lang="en-US" dirty="0" smtClean="0"/>
              <a:t>.</a:t>
            </a:r>
          </a:p>
          <a:p>
            <a:pPr lvl="1" algn="just"/>
            <a:r>
              <a:rPr lang="en-US" dirty="0" smtClean="0"/>
              <a:t>a. </a:t>
            </a:r>
            <a:r>
              <a:rPr lang="en-US" dirty="0" smtClean="0">
                <a:solidFill>
                  <a:srgbClr val="FF0000"/>
                </a:solidFill>
              </a:rPr>
              <a:t>Nitrogen </a:t>
            </a:r>
            <a:r>
              <a:rPr lang="en-US" dirty="0" err="1" smtClean="0">
                <a:solidFill>
                  <a:srgbClr val="FF0000"/>
                </a:solidFill>
              </a:rPr>
              <a:t>untuk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pertumbuhan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tanaman</a:t>
            </a:r>
            <a:r>
              <a:rPr lang="en-US" dirty="0" smtClean="0">
                <a:solidFill>
                  <a:srgbClr val="FF0000"/>
                </a:solidFill>
              </a:rPr>
              <a:t>.</a:t>
            </a:r>
          </a:p>
          <a:p>
            <a:pPr lvl="1" algn="just"/>
            <a:r>
              <a:rPr lang="en-US" dirty="0" smtClean="0"/>
              <a:t>b. </a:t>
            </a:r>
            <a:r>
              <a:rPr lang="en-US" dirty="0" err="1" smtClean="0"/>
              <a:t>Oksigen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pernapasan</a:t>
            </a:r>
            <a:r>
              <a:rPr lang="en-US" dirty="0" smtClean="0"/>
              <a:t>.</a:t>
            </a:r>
          </a:p>
          <a:p>
            <a:pPr lvl="1" algn="just"/>
            <a:r>
              <a:rPr lang="en-US" dirty="0" smtClean="0"/>
              <a:t>c. </a:t>
            </a:r>
            <a:r>
              <a:rPr lang="en-US" dirty="0" err="1" smtClean="0">
                <a:solidFill>
                  <a:srgbClr val="FF0000"/>
                </a:solidFill>
              </a:rPr>
              <a:t>Karbondioksida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untuk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fotosintesis</a:t>
            </a:r>
            <a:r>
              <a:rPr lang="en-US" dirty="0" smtClean="0">
                <a:solidFill>
                  <a:srgbClr val="FF0000"/>
                </a:solidFill>
              </a:rPr>
              <a:t>.</a:t>
            </a:r>
          </a:p>
          <a:p>
            <a:pPr lvl="1" algn="just"/>
            <a:r>
              <a:rPr lang="fi-FI" dirty="0" smtClean="0"/>
              <a:t>d. Neon untuk lampu listrik.</a:t>
            </a:r>
          </a:p>
          <a:p>
            <a:pPr lvl="1" algn="just"/>
            <a:r>
              <a:rPr lang="fi-FI" dirty="0" smtClean="0"/>
              <a:t>e. </a:t>
            </a:r>
            <a:r>
              <a:rPr lang="fi-FI" dirty="0" smtClean="0">
                <a:solidFill>
                  <a:srgbClr val="FF0000"/>
                </a:solidFill>
              </a:rPr>
              <a:t>Ozon untuk menyerap sebagian radiasi matahari.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Peranan</a:t>
            </a:r>
            <a:r>
              <a:rPr lang="en-US" dirty="0" smtClean="0"/>
              <a:t> </a:t>
            </a:r>
            <a:r>
              <a:rPr lang="en-US" dirty="0" err="1" smtClean="0"/>
              <a:t>atmosfer</a:t>
            </a:r>
            <a:r>
              <a:rPr lang="en-US" dirty="0" smtClean="0"/>
              <a:t> </a:t>
            </a:r>
            <a:r>
              <a:rPr lang="en-US" dirty="0" err="1" smtClean="0"/>
              <a:t>tersebut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berikut</a:t>
            </a:r>
            <a:r>
              <a:rPr lang="en-US" dirty="0" smtClean="0"/>
              <a:t>. (131)</a:t>
            </a:r>
            <a:endParaRPr lang="en-US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772400" y="5486400"/>
            <a:ext cx="13716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156</TotalTime>
  <Words>424</Words>
  <Application>Microsoft Office PowerPoint</Application>
  <PresentationFormat>On-screen Show (4:3)</PresentationFormat>
  <Paragraphs>90</Paragraphs>
  <Slides>23</Slides>
  <Notes>23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4" baseType="lpstr">
      <vt:lpstr>Concourse</vt:lpstr>
      <vt:lpstr>ATMOSFER</vt:lpstr>
      <vt:lpstr>Sifat Fisis Atmosfer</vt:lpstr>
      <vt:lpstr>lapisan atmosfer</vt:lpstr>
      <vt:lpstr>lapisan atmosfer</vt:lpstr>
      <vt:lpstr>lapisan atmosfer</vt:lpstr>
      <vt:lpstr>lapisan atmosfer</vt:lpstr>
      <vt:lpstr>lapisan atmosfer</vt:lpstr>
      <vt:lpstr>lapisan atmosfer</vt:lpstr>
      <vt:lpstr>Peranan atmosfer tersebut sebagai berikut. (131)</vt:lpstr>
      <vt:lpstr>Pengertian cuaca dan iklim (132)</vt:lpstr>
      <vt:lpstr>Unsur-unsur yang mempengaruhi cuaca atau iklim adalah sebagai berikut.</vt:lpstr>
      <vt:lpstr>Unsur-unsur yang mempengaruhi cuaca atau iklim adalah sebagai berikut. (132)</vt:lpstr>
      <vt:lpstr>Faktor-faktor yang mempengaruhi tinggi rendahnya suhu udara suatu daerah adalah sebagai berikut. (133)</vt:lpstr>
      <vt:lpstr>Faktor-faktor yang mempengaruhi tinggi rendahnya suhu udara suatu daerah adalah sebagai berikut. (133)</vt:lpstr>
      <vt:lpstr>Teori Braak (134)</vt:lpstr>
      <vt:lpstr>c. Tekanan udara (134)</vt:lpstr>
      <vt:lpstr>Satuan yang digunakan untuk mengukur tekanan udara adalah milibar (mb). (134)</vt:lpstr>
      <vt:lpstr>d. Angin (135)</vt:lpstr>
      <vt:lpstr>1) Angin tetap (135)</vt:lpstr>
      <vt:lpstr>Slide 20</vt:lpstr>
      <vt:lpstr>1) Angin tetap (136)</vt:lpstr>
      <vt:lpstr>Slide 22</vt:lpstr>
      <vt:lpstr>Slide 23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ATMOSFER</dc:title>
  <dc:creator>User</dc:creator>
  <cp:lastModifiedBy>Valued Acer Customer</cp:lastModifiedBy>
  <cp:revision>19</cp:revision>
  <dcterms:created xsi:type="dcterms:W3CDTF">2010-11-15T07:34:52Z</dcterms:created>
  <dcterms:modified xsi:type="dcterms:W3CDTF">2010-11-29T10:58:30Z</dcterms:modified>
</cp:coreProperties>
</file>