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custDataLst>
    <p:tags r:id="rId4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576B6-C3D9-4C2D-9202-ED1DAD4B1F96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EB7ED-2475-47F1-B799-2236453788C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796B7-55BC-4F43-B6D0-1A53E5C703E1}" type="datetimeFigureOut">
              <a:rPr lang="id-ID" smtClean="0"/>
              <a:pPr/>
              <a:t>17/04/2014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60" y="38377"/>
            <a:ext cx="2407262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Relativitas</a:t>
            </a:r>
            <a:r>
              <a:rPr lang="en-US" sz="2400" b="1" dirty="0" smtClean="0"/>
              <a:t> Massa</a:t>
            </a:r>
            <a:endParaRPr lang="id-ID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1393" y="500042"/>
            <a:ext cx="91453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konstan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(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=m</a:t>
            </a:r>
            <a:r>
              <a:rPr lang="en-US" sz="1400" dirty="0" smtClean="0"/>
              <a:t>o</a:t>
            </a:r>
            <a:r>
              <a:rPr lang="en-US" dirty="0" smtClean="0"/>
              <a:t>).</a:t>
            </a:r>
          </a:p>
          <a:p>
            <a:pPr marL="342900" indent="-342900">
              <a:buAutoNum type="arabicPeriod"/>
            </a:pPr>
            <a:r>
              <a:rPr lang="en-US" dirty="0" smtClean="0"/>
              <a:t>Massa </a:t>
            </a:r>
            <a:r>
              <a:rPr lang="en-US" dirty="0" err="1" smtClean="0"/>
              <a:t>diam</a:t>
            </a:r>
            <a:r>
              <a:rPr lang="en-US" dirty="0" smtClean="0"/>
              <a:t>(m</a:t>
            </a:r>
            <a:r>
              <a:rPr lang="en-US" sz="1400" dirty="0" smtClean="0"/>
              <a:t>o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m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repatif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i="1" dirty="0" smtClean="0"/>
              <a:t>v</a:t>
            </a:r>
            <a:r>
              <a:rPr lang="en-US" dirty="0" smtClean="0"/>
              <a:t> </a:t>
            </a:r>
            <a:r>
              <a:rPr lang="en-US" dirty="0" err="1" smtClean="0"/>
              <a:t>terhdap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.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diabaikan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Newton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(</a:t>
            </a:r>
            <a:r>
              <a:rPr lang="en-US" b="1" i="1" dirty="0" smtClean="0"/>
              <a:t>v</a:t>
            </a:r>
            <a:r>
              <a:rPr lang="en-US" b="1" dirty="0" smtClean="0"/>
              <a:t>&lt;</a:t>
            </a:r>
            <a:r>
              <a:rPr lang="en-US" b="1" i="1" dirty="0" smtClean="0"/>
              <a:t>c</a:t>
            </a:r>
            <a:r>
              <a:rPr lang="en-US" dirty="0" smtClean="0"/>
              <a:t>)</a:t>
            </a:r>
            <a:endParaRPr lang="id-ID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06" y="2786058"/>
            <a:ext cx="2689130" cy="121444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</p:pic>
      <p:grpSp>
        <p:nvGrpSpPr>
          <p:cNvPr id="18" name="Group 17"/>
          <p:cNvGrpSpPr/>
          <p:nvPr/>
        </p:nvGrpSpPr>
        <p:grpSpPr>
          <a:xfrm>
            <a:off x="2852754" y="2786058"/>
            <a:ext cx="5140578" cy="1285884"/>
            <a:chOff x="2852754" y="2857496"/>
            <a:chExt cx="5140578" cy="1285884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488" y="3357561"/>
              <a:ext cx="3495116" cy="288257"/>
            </a:xfrm>
            <a:prstGeom prst="rect">
              <a:avLst/>
            </a:prstGeom>
            <a:noFill/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2754" y="2857496"/>
              <a:ext cx="5140578" cy="276246"/>
            </a:xfrm>
            <a:prstGeom prst="rect">
              <a:avLst/>
            </a:prstGeom>
            <a:noFill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2754" y="3114657"/>
              <a:ext cx="4792268" cy="276246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487" y="3617138"/>
              <a:ext cx="2906591" cy="288257"/>
            </a:xfrm>
            <a:prstGeom prst="rect">
              <a:avLst/>
            </a:prstGeom>
            <a:noFill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488" y="3867134"/>
              <a:ext cx="2678385" cy="276246"/>
            </a:xfrm>
            <a:prstGeom prst="rect">
              <a:avLst/>
            </a:prstGeom>
            <a:noFill/>
          </p:spPr>
        </p:pic>
      </p:grp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1362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2038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2724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3400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32" y="392906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Contoh</a:t>
            </a:r>
            <a:r>
              <a:rPr lang="en-US" b="1" i="1" dirty="0" smtClean="0"/>
              <a:t> </a:t>
            </a:r>
            <a:r>
              <a:rPr lang="en-US" b="1" i="1" dirty="0" err="1" smtClean="0"/>
              <a:t>soal</a:t>
            </a:r>
            <a:r>
              <a:rPr lang="en-US" b="1" i="1" dirty="0" smtClean="0"/>
              <a:t> :</a:t>
            </a:r>
            <a:endParaRPr lang="id-ID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9414" y="4143380"/>
            <a:ext cx="2848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Hitunglah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proton agar </a:t>
            </a:r>
            <a:r>
              <a:rPr lang="en-US" dirty="0" err="1" smtClean="0"/>
              <a:t>massamya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2 kali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diamnya</a:t>
            </a:r>
            <a:r>
              <a:rPr lang="en-US" dirty="0" smtClean="0"/>
              <a:t> !</a:t>
            </a:r>
          </a:p>
          <a:p>
            <a:r>
              <a:rPr lang="en-US" b="1" i="1" dirty="0" err="1" smtClean="0"/>
              <a:t>Jawab</a:t>
            </a:r>
            <a:r>
              <a:rPr lang="en-US" b="1" i="1" dirty="0" smtClean="0"/>
              <a:t> :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04750" y="5357826"/>
            <a:ext cx="1167856" cy="1285884"/>
            <a:chOff x="104750" y="5357826"/>
            <a:chExt cx="1167856" cy="1285884"/>
          </a:xfrm>
        </p:grpSpPr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750" y="5357826"/>
              <a:ext cx="1167856" cy="428628"/>
            </a:xfrm>
            <a:prstGeom prst="rect">
              <a:avLst/>
            </a:prstGeom>
            <a:noFill/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750" y="5786454"/>
              <a:ext cx="906952" cy="428628"/>
            </a:xfrm>
            <a:prstGeom prst="rect">
              <a:avLst/>
            </a:prstGeom>
            <a:noFill/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750" y="6215082"/>
              <a:ext cx="733016" cy="428628"/>
            </a:xfrm>
            <a:prstGeom prst="rect">
              <a:avLst/>
            </a:prstGeom>
            <a:noFill/>
          </p:spPr>
        </p:pic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202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143380"/>
            <a:ext cx="3407029" cy="64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331" y="4812256"/>
            <a:ext cx="3339115" cy="6264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5493547"/>
            <a:ext cx="2304872" cy="12620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1781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2857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5000628" y="5572140"/>
            <a:ext cx="3921240" cy="1071570"/>
            <a:chOff x="5000628" y="5572140"/>
            <a:chExt cx="3921240" cy="1071570"/>
          </a:xfrm>
        </p:grpSpPr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00628" y="5929330"/>
              <a:ext cx="928694" cy="368275"/>
            </a:xfrm>
            <a:prstGeom prst="rect">
              <a:avLst/>
            </a:prstGeom>
            <a:noFill/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72198" y="5572140"/>
              <a:ext cx="2849670" cy="1071570"/>
            </a:xfrm>
            <a:prstGeom prst="rect">
              <a:avLst/>
            </a:prstGeom>
            <a:noFill/>
          </p:spPr>
        </p:pic>
      </p:grp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1752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0" y="2828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6677051" y="3643314"/>
            <a:ext cx="2252667" cy="1714512"/>
            <a:chOff x="6677051" y="3643314"/>
            <a:chExt cx="2252667" cy="1714512"/>
          </a:xfrm>
        </p:grpSpPr>
        <p:sp>
          <p:nvSpPr>
            <p:cNvPr id="36" name="TextBox 35"/>
            <p:cNvSpPr txBox="1"/>
            <p:nvPr/>
          </p:nvSpPr>
          <p:spPr>
            <a:xfrm>
              <a:off x="6784423" y="3643314"/>
              <a:ext cx="11451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Cara lain :</a:t>
              </a:r>
              <a:endParaRPr lang="id-ID" b="1" i="1" dirty="0"/>
            </a:p>
          </p:txBody>
        </p:sp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16" y="3967171"/>
              <a:ext cx="1357322" cy="354755"/>
            </a:xfrm>
            <a:prstGeom prst="rect">
              <a:avLst/>
            </a:prstGeom>
            <a:noFill/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77051" y="4286256"/>
              <a:ext cx="2252667" cy="107157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</p:pic>
      </p:grp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1752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Elbow Connector 52"/>
          <p:cNvCxnSpPr/>
          <p:nvPr/>
        </p:nvCxnSpPr>
        <p:spPr>
          <a:xfrm rot="5400000">
            <a:off x="3857632" y="4286244"/>
            <a:ext cx="3000372" cy="2143140"/>
          </a:xfrm>
          <a:prstGeom prst="bentConnector3">
            <a:avLst>
              <a:gd name="adj1" fmla="val 60331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214810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8072430" y="0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April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35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9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3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uiExpand="1" build="allAtOnce"/>
      <p:bldP spid="58" grpId="0"/>
      <p:bldP spid="5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4f3a92d9ea146c19e755dfe84282f5a58d1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113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Komponen Vektor</dc:title>
  <dc:creator>Xp3 </dc:creator>
  <cp:lastModifiedBy>Xp3 </cp:lastModifiedBy>
  <cp:revision>145</cp:revision>
  <dcterms:created xsi:type="dcterms:W3CDTF">2014-03-17T03:26:40Z</dcterms:created>
  <dcterms:modified xsi:type="dcterms:W3CDTF">2014-04-16T19:32:57Z</dcterms:modified>
</cp:coreProperties>
</file>