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83878-D85C-4150-9FCE-DCC7216F2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4FA9FD-97F9-46E5-9BB5-925392792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127C2-CDB9-432E-9C96-01E620ADB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8C5F8-0547-4BD9-9C78-E05A6392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F41CE-C1CF-4ED2-9159-7EEF7A45C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1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842A-2FFD-4A03-8B94-78262C6F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35D39-E1CD-4269-A63A-AAC3CCFC1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49060-BCB9-42A9-B19A-EBD1B695C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2D3B0-A3D9-4C71-AE63-29ED925C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910D1-68E7-47CC-B95D-6CD5993FC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1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A705C6-E0AC-4E13-93B7-D9A05AF8E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8B559-6EE3-4760-A784-7369D184F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B0FD-C5A8-43D7-B7ED-2C4EF16C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9C0D-92AC-44D1-8D80-7D7B5441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B839D-15FD-429C-BAF8-169EEF5BF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7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06ED6-4BC9-4B17-B5F6-275FF1A05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B0D84-04E3-4544-8B67-6E92A083E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3ABE2-5615-4C85-A2CE-508B33126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D5E1B-80B4-47DF-9474-03E7496A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AF870-19DB-445C-9FC0-BDA64E27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0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99ABE-C3FD-464B-8451-1571E9DD6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D8E43-314B-48D9-9D05-C224628C3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8A962-2B14-412E-AC8F-97F47E183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4D27E-BEA6-4CE3-86E7-22581411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BA025-43CC-4E76-9D5F-62385C6E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00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7E77B-CE3B-4744-9CE3-F37A864E2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32B61-6061-4091-84B7-8082EC42F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C2F21-30A5-480E-A242-4E316E2D1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F694F-86BB-45A8-BB4A-E50ED7545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94A49-14A1-4A92-9D6B-B43E21CE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50D31-A5A4-403C-9052-FACE055A1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55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589E3-970F-40DA-A09B-CC6C271E1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E9199-C8EE-4EA1-B185-5537FCD16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02FC3-321D-420C-BAF4-94713C344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DD473-7FCF-424C-80C0-7097A241D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83D2C-5388-4B80-AF2C-6B6687DBF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FFEE66-106D-49D3-B482-433D43C1F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E8812B-6518-40FE-8F2D-E1065E667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BE9E69-8047-4D39-BFDD-9E89104D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06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4B5CE-758D-4DF7-97AF-A55C5B78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8C0ACB-D623-4AD1-8F58-91F6D0D7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45877-0122-425E-9F29-A893A7A8A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36A34-1526-416B-A393-AFB14118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4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6F76B9-E874-4B51-97D1-4D6A978CD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3C1E8-3B52-43DD-BE66-0B8EBD300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4271A-8E9D-4925-9F74-F8439067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3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D3B92-89D9-4067-A064-0D28568BA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E793E-FDFE-4740-8DA4-786E78EBB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A7AFE-72A5-4B7F-AD0B-3CCB81CBE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B68C6-15DA-407A-9E4A-CCF12381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94CB2-BEB3-458D-8815-22576AE0B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BF6CC-516D-4433-8751-18CE74A15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4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F4B91-5DF9-4A63-B035-D40BFA1BF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C983CC-A8AB-4552-8EDF-3A0F08BDC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CEFE7-2CAF-447D-9DAD-AFBB566E1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BEC35-7200-4473-8048-15AB6EC0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AFA9A-E471-449F-A2BF-975B28CF5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719B7-3803-4637-BDC2-7F791FCC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9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69D96-447C-407D-9B66-35CAF40C1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5CB92-AE6F-4BE4-B2B4-5CE77BB27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46779-2280-48FF-9D18-9C36D3EBFD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23E43-F073-465F-8B4C-544B768FE1C3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F558-622A-4A90-9D39-1B45E3C36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8134A-6230-44FF-8614-A5A103048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33E04-B86B-4E4B-99AB-3A15B6EC8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5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89B8F-BF77-4296-B032-D6C3F84B3C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Komunisme</a:t>
            </a:r>
            <a:r>
              <a:rPr lang="en-US" dirty="0"/>
              <a:t> di </a:t>
            </a:r>
            <a:r>
              <a:rPr lang="en-US" dirty="0" err="1"/>
              <a:t>Kuba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0FA02-D8CD-4D16-8265-F761968F3D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Sejarah </a:t>
            </a:r>
            <a:r>
              <a:rPr lang="en-US" dirty="0" err="1"/>
              <a:t>Peminatan</a:t>
            </a:r>
            <a:endParaRPr lang="en-US" dirty="0"/>
          </a:p>
          <a:p>
            <a:r>
              <a:rPr lang="en-US" sz="1600" dirty="0"/>
              <a:t>Idsejarah.net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367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5A3E52-2EE6-4ADA-8ADC-87BB95B8C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937" y="2190646"/>
            <a:ext cx="5609891" cy="24767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6FEBA2-EDBC-4726-8998-2055BF0AF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03" y="1750842"/>
            <a:ext cx="4996334" cy="355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6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8E959-8105-4EFB-B083-1B6BE7643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Komunisme</a:t>
            </a:r>
            <a:r>
              <a:rPr lang="en-US" dirty="0"/>
              <a:t> di </a:t>
            </a:r>
            <a:r>
              <a:rPr lang="en-US" dirty="0" err="1"/>
              <a:t>Kuba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CB63A-68F2-40D4-B69E-06F271F98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39" y="1825625"/>
            <a:ext cx="5575852" cy="4351338"/>
          </a:xfrm>
        </p:spPr>
        <p:txBody>
          <a:bodyPr/>
          <a:lstStyle/>
          <a:p>
            <a:r>
              <a:rPr lang="en-US" dirty="0" err="1"/>
              <a:t>Januari</a:t>
            </a:r>
            <a:r>
              <a:rPr lang="en-US" dirty="0"/>
              <a:t> 1959, </a:t>
            </a:r>
            <a:r>
              <a:rPr lang="en-US" dirty="0" err="1"/>
              <a:t>Gerakan</a:t>
            </a:r>
            <a:r>
              <a:rPr lang="en-US" dirty="0"/>
              <a:t> 26 </a:t>
            </a:r>
            <a:r>
              <a:rPr lang="en-US" dirty="0" err="1"/>
              <a:t>Juli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Fidel Castro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menggulingkan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Fulgencio Batista yang </a:t>
            </a:r>
            <a:r>
              <a:rPr lang="en-US" dirty="0" err="1"/>
              <a:t>didukung</a:t>
            </a:r>
            <a:r>
              <a:rPr lang="en-US" dirty="0"/>
              <a:t> Amerika </a:t>
            </a:r>
            <a:r>
              <a:rPr lang="en-US" dirty="0" err="1"/>
              <a:t>Serikat</a:t>
            </a:r>
            <a:r>
              <a:rPr lang="en-US" dirty="0"/>
              <a:t>.</a:t>
            </a:r>
          </a:p>
          <a:p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Fidel Castro, </a:t>
            </a:r>
            <a:r>
              <a:rPr lang="en-US" dirty="0" err="1"/>
              <a:t>Kuba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Amerika </a:t>
            </a:r>
            <a:r>
              <a:rPr lang="en-US" dirty="0" err="1"/>
              <a:t>Serikat</a:t>
            </a:r>
            <a:r>
              <a:rPr lang="en-US" dirty="0"/>
              <a:t> dan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memihak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Uni Soviet.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6D98D7-3C53-410F-8A63-97BAD3DC8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3429000" cy="456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32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17A91-C262-4F12-AE03-9E25FAC6A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Perwujudan</a:t>
            </a:r>
            <a:r>
              <a:rPr lang="en-US" dirty="0"/>
              <a:t> Molotov Plan di </a:t>
            </a:r>
            <a:r>
              <a:rPr lang="en-US" dirty="0" err="1"/>
              <a:t>Kuba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860B2-3FBF-4572-998A-49732387E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3078" y="1825625"/>
            <a:ext cx="4780722" cy="4351338"/>
          </a:xfrm>
        </p:spPr>
        <p:txBody>
          <a:bodyPr/>
          <a:lstStyle/>
          <a:p>
            <a:r>
              <a:rPr lang="en-US" dirty="0" err="1"/>
              <a:t>Maret</a:t>
            </a:r>
            <a:r>
              <a:rPr lang="en-US" dirty="0"/>
              <a:t> 1960, </a:t>
            </a:r>
            <a:r>
              <a:rPr lang="en-US" dirty="0" err="1"/>
              <a:t>Kuba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Eropa</a:t>
            </a:r>
            <a:r>
              <a:rPr lang="en-US" dirty="0"/>
              <a:t> Timur </a:t>
            </a:r>
            <a:r>
              <a:rPr lang="en-US" dirty="0" err="1"/>
              <a:t>termasuk</a:t>
            </a:r>
            <a:r>
              <a:rPr lang="en-US" dirty="0"/>
              <a:t> Uni Soviet. </a:t>
            </a:r>
          </a:p>
          <a:p>
            <a:r>
              <a:rPr lang="en-US" dirty="0"/>
              <a:t>Amerika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keberatan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ditanggapi</a:t>
            </a:r>
            <a:r>
              <a:rPr lang="en-US" dirty="0"/>
              <a:t> Fidel Castro. 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79152-22B4-45F6-BDE3-BDC8868B0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54" y="1690688"/>
            <a:ext cx="5182424" cy="416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4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C19B6-0175-40A5-A004-BA765BC9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89A03-99DA-4DFD-8255-65EDFE8EE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Januari</a:t>
            </a:r>
            <a:r>
              <a:rPr lang="en-US" dirty="0"/>
              <a:t> 1961, Amerika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embargo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Kuba</a:t>
            </a:r>
            <a:r>
              <a:rPr lang="en-US" dirty="0"/>
              <a:t>. </a:t>
            </a:r>
          </a:p>
          <a:p>
            <a:r>
              <a:rPr lang="en-US" dirty="0"/>
              <a:t>April 1961, John </a:t>
            </a:r>
            <a:r>
              <a:rPr lang="en-US" dirty="0" err="1"/>
              <a:t>F.Kennedy</a:t>
            </a:r>
            <a:r>
              <a:rPr lang="en-US" dirty="0"/>
              <a:t>, CIA,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menggulingkan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Fidel Castro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menginvasi</a:t>
            </a:r>
            <a:r>
              <a:rPr lang="en-US" dirty="0"/>
              <a:t> </a:t>
            </a:r>
            <a:r>
              <a:rPr lang="en-US" dirty="0" err="1"/>
              <a:t>pulau</a:t>
            </a:r>
            <a:r>
              <a:rPr lang="en-US" dirty="0"/>
              <a:t> – </a:t>
            </a:r>
            <a:r>
              <a:rPr lang="en-US" dirty="0" err="1"/>
              <a:t>pulau</a:t>
            </a:r>
            <a:r>
              <a:rPr lang="en-US" dirty="0"/>
              <a:t> di </a:t>
            </a:r>
            <a:r>
              <a:rPr lang="en-US" dirty="0" err="1"/>
              <a:t>Teluk</a:t>
            </a:r>
            <a:r>
              <a:rPr lang="en-US" dirty="0"/>
              <a:t> Babi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.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mempererat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Fidel Castro dan Uni Soviet. </a:t>
            </a:r>
          </a:p>
          <a:p>
            <a:r>
              <a:rPr lang="en-US" dirty="0"/>
              <a:t>Lenin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menganut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err="1"/>
              <a:t>marxisme-leninisme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5094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140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Komunisme di Kuba</vt:lpstr>
      <vt:lpstr>PowerPoint Presentation</vt:lpstr>
      <vt:lpstr>Lahirnya Komunisme di Kuba</vt:lpstr>
      <vt:lpstr>Perwujudan Molotov Plan di Kuba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ardynara</cp:lastModifiedBy>
  <cp:revision>6</cp:revision>
  <dcterms:created xsi:type="dcterms:W3CDTF">2018-08-01T01:01:23Z</dcterms:created>
  <dcterms:modified xsi:type="dcterms:W3CDTF">2020-03-10T03:02:56Z</dcterms:modified>
</cp:coreProperties>
</file>