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20"/>
  </p:notesMasterIdLst>
  <p:sldIdLst>
    <p:sldId id="317" r:id="rId2"/>
    <p:sldId id="316" r:id="rId3"/>
    <p:sldId id="318" r:id="rId4"/>
    <p:sldId id="332" r:id="rId5"/>
    <p:sldId id="319" r:id="rId6"/>
    <p:sldId id="320" r:id="rId7"/>
    <p:sldId id="322" r:id="rId8"/>
    <p:sldId id="324" r:id="rId9"/>
    <p:sldId id="325" r:id="rId10"/>
    <p:sldId id="333" r:id="rId11"/>
    <p:sldId id="334" r:id="rId12"/>
    <p:sldId id="326" r:id="rId13"/>
    <p:sldId id="327" r:id="rId14"/>
    <p:sldId id="328" r:id="rId15"/>
    <p:sldId id="335" r:id="rId16"/>
    <p:sldId id="329" r:id="rId17"/>
    <p:sldId id="330" r:id="rId18"/>
    <p:sldId id="331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FAC2"/>
    <a:srgbClr val="FFFF61"/>
    <a:srgbClr val="F6FCAE"/>
    <a:srgbClr val="CCECFF"/>
    <a:srgbClr val="F2F3CD"/>
    <a:srgbClr val="FB8571"/>
    <a:srgbClr val="FAC2DF"/>
    <a:srgbClr val="FBB7DB"/>
    <a:srgbClr val="3333CC"/>
    <a:srgbClr val="9F7E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4" autoAdjust="0"/>
    <p:restoredTop sz="94660"/>
  </p:normalViewPr>
  <p:slideViewPr>
    <p:cSldViewPr>
      <p:cViewPr varScale="1">
        <p:scale>
          <a:sx n="84" d="100"/>
          <a:sy n="84" d="100"/>
        </p:scale>
        <p:origin x="-180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032EB8-F7CA-452A-B523-3FB59906F3E3}" type="doc">
      <dgm:prSet loTypeId="urn:microsoft.com/office/officeart/2005/8/layout/venn3" loCatId="relationship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id-ID"/>
        </a:p>
      </dgm:t>
    </dgm:pt>
    <dgm:pt modelId="{FF97A3AB-FA5F-4F82-A359-CD2468ACD019}">
      <dgm:prSet/>
      <dgm:spPr/>
      <dgm:t>
        <a:bodyPr/>
        <a:lstStyle/>
        <a:p>
          <a:pPr rtl="0"/>
          <a:r>
            <a:rPr lang="en-US" dirty="0" err="1" smtClean="0"/>
            <a:t>Konfigurasi</a:t>
          </a:r>
          <a:r>
            <a:rPr lang="en-US" dirty="0" smtClean="0"/>
            <a:t> </a:t>
          </a:r>
          <a:r>
            <a:rPr lang="en-US" dirty="0" err="1" smtClean="0"/>
            <a:t>elektron</a:t>
          </a:r>
          <a:r>
            <a:rPr lang="en-US" dirty="0" smtClean="0"/>
            <a:t> gas </a:t>
          </a:r>
          <a:r>
            <a:rPr lang="en-US" dirty="0" err="1" smtClean="0"/>
            <a:t>mulia</a:t>
          </a:r>
          <a:r>
            <a:rPr lang="en-US" dirty="0" smtClean="0"/>
            <a:t> (</a:t>
          </a:r>
          <a:r>
            <a:rPr lang="en-US" dirty="0" err="1" smtClean="0"/>
            <a:t>kecuali</a:t>
          </a:r>
          <a:r>
            <a:rPr lang="en-US" dirty="0" smtClean="0"/>
            <a:t> He) </a:t>
          </a:r>
          <a:r>
            <a:rPr lang="en-US" dirty="0" err="1" smtClean="0"/>
            <a:t>berakhir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i="1" dirty="0" smtClean="0"/>
            <a:t>ns</a:t>
          </a:r>
          <a:r>
            <a:rPr lang="en-US" baseline="30000" dirty="0" smtClean="0"/>
            <a:t>2</a:t>
          </a:r>
          <a:r>
            <a:rPr lang="en-US" i="1" dirty="0" smtClean="0"/>
            <a:t> np</a:t>
          </a:r>
          <a:r>
            <a:rPr lang="en-US" baseline="30000" dirty="0" smtClean="0"/>
            <a:t>6</a:t>
          </a:r>
          <a:r>
            <a:rPr lang="en-US" dirty="0" smtClean="0"/>
            <a:t>. </a:t>
          </a:r>
          <a:r>
            <a:rPr lang="en-US" dirty="0" err="1" smtClean="0"/>
            <a:t>Konfigurasi</a:t>
          </a:r>
          <a:r>
            <a:rPr lang="en-US" dirty="0" smtClean="0"/>
            <a:t> </a:t>
          </a:r>
          <a:r>
            <a:rPr lang="en-US" dirty="0" err="1" smtClean="0"/>
            <a:t>tersebut</a:t>
          </a:r>
          <a:r>
            <a:rPr lang="en-US" dirty="0" smtClean="0"/>
            <a:t> </a:t>
          </a:r>
          <a:r>
            <a:rPr lang="en-US" dirty="0" err="1" smtClean="0"/>
            <a:t>merupakan</a:t>
          </a:r>
          <a:r>
            <a:rPr lang="en-US" dirty="0" smtClean="0"/>
            <a:t> </a:t>
          </a:r>
          <a:r>
            <a:rPr lang="en-US" dirty="0" err="1" smtClean="0"/>
            <a:t>konfigurasi</a:t>
          </a:r>
          <a:r>
            <a:rPr lang="en-US" dirty="0" smtClean="0"/>
            <a:t> </a:t>
          </a:r>
          <a:r>
            <a:rPr lang="en-US" dirty="0" err="1" smtClean="0"/>
            <a:t>elektron</a:t>
          </a:r>
          <a:r>
            <a:rPr lang="en-US" i="1" dirty="0" smtClean="0"/>
            <a:t> </a:t>
          </a:r>
          <a:r>
            <a:rPr lang="en-US" dirty="0" smtClean="0"/>
            <a:t>yang </a:t>
          </a:r>
          <a:r>
            <a:rPr lang="en-US" dirty="0" err="1" smtClean="0"/>
            <a:t>stabil</a:t>
          </a:r>
          <a:r>
            <a:rPr lang="en-US" dirty="0" smtClean="0"/>
            <a:t> </a:t>
          </a:r>
          <a:r>
            <a:rPr lang="en-US" dirty="0" err="1" smtClean="0"/>
            <a:t>karena</a:t>
          </a:r>
          <a:r>
            <a:rPr lang="en-US" dirty="0" smtClean="0"/>
            <a:t> </a:t>
          </a:r>
          <a:r>
            <a:rPr lang="en-US" dirty="0" err="1" smtClean="0"/>
            <a:t>semua</a:t>
          </a:r>
          <a:r>
            <a:rPr lang="en-US" dirty="0" smtClean="0"/>
            <a:t> </a:t>
          </a:r>
          <a:r>
            <a:rPr lang="en-US" dirty="0" err="1" smtClean="0"/>
            <a:t>elektron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subkulitnya</a:t>
          </a:r>
          <a:r>
            <a:rPr lang="en-US" dirty="0" smtClean="0"/>
            <a:t>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berpasangan</a:t>
          </a:r>
          <a:r>
            <a:rPr lang="en-US" dirty="0" smtClean="0"/>
            <a:t>. </a:t>
          </a:r>
          <a:endParaRPr lang="id-ID" dirty="0"/>
        </a:p>
      </dgm:t>
    </dgm:pt>
    <dgm:pt modelId="{47D54CAF-62BA-42CD-9F7D-B9ADC9B150DE}" type="parTrans" cxnId="{B10A9085-CB16-4BBE-B6DD-FAA7D1A2B1DA}">
      <dgm:prSet/>
      <dgm:spPr/>
      <dgm:t>
        <a:bodyPr/>
        <a:lstStyle/>
        <a:p>
          <a:endParaRPr lang="id-ID"/>
        </a:p>
      </dgm:t>
    </dgm:pt>
    <dgm:pt modelId="{E55249B9-3CD2-41F2-9E88-445CF69FC73A}" type="sibTrans" cxnId="{B10A9085-CB16-4BBE-B6DD-FAA7D1A2B1DA}">
      <dgm:prSet/>
      <dgm:spPr/>
      <dgm:t>
        <a:bodyPr/>
        <a:lstStyle/>
        <a:p>
          <a:endParaRPr lang="id-ID"/>
        </a:p>
      </dgm:t>
    </dgm:pt>
    <dgm:pt modelId="{6D04AC88-5DC5-44B2-8470-070DCDEF8428}">
      <dgm:prSet/>
      <dgm:spPr/>
      <dgm:t>
        <a:bodyPr/>
        <a:lstStyle/>
        <a:p>
          <a:pPr rtl="0"/>
          <a:r>
            <a:rPr lang="en-US" smtClean="0"/>
            <a:t>Energi ionisasi yang tinggi menyebabkan gas mulia sukar membentuk ion positif. </a:t>
          </a:r>
          <a:endParaRPr lang="id-ID"/>
        </a:p>
      </dgm:t>
    </dgm:pt>
    <dgm:pt modelId="{CC9AC9AC-85E7-4909-8C66-589F1C96EC55}" type="parTrans" cxnId="{BCFD386B-7900-498C-9EBA-A245A13BE581}">
      <dgm:prSet/>
      <dgm:spPr/>
      <dgm:t>
        <a:bodyPr/>
        <a:lstStyle/>
        <a:p>
          <a:endParaRPr lang="id-ID"/>
        </a:p>
      </dgm:t>
    </dgm:pt>
    <dgm:pt modelId="{25B22EC5-28A7-49A4-A44C-CFE45A77C3EF}" type="sibTrans" cxnId="{BCFD386B-7900-498C-9EBA-A245A13BE581}">
      <dgm:prSet/>
      <dgm:spPr/>
      <dgm:t>
        <a:bodyPr/>
        <a:lstStyle/>
        <a:p>
          <a:endParaRPr lang="id-ID"/>
        </a:p>
      </dgm:t>
    </dgm:pt>
    <dgm:pt modelId="{BA1B13E0-DFCA-4276-A4DB-D5535C460333}">
      <dgm:prSet/>
      <dgm:spPr/>
      <dgm:t>
        <a:bodyPr/>
        <a:lstStyle/>
        <a:p>
          <a:pPr rtl="0"/>
          <a:r>
            <a:rPr lang="en-US" smtClean="0"/>
            <a:t>Afinitas elektron yang rendah menyebabkan gas mulia tidak dapat mengikat elektron untuk menjadi ion negatif. </a:t>
          </a:r>
          <a:endParaRPr lang="id-ID"/>
        </a:p>
      </dgm:t>
    </dgm:pt>
    <dgm:pt modelId="{658DBA23-6552-4E33-B1EE-04AED7AE3AA9}" type="parTrans" cxnId="{44427C2E-D756-4186-886E-EB7E5A0ECF12}">
      <dgm:prSet/>
      <dgm:spPr/>
      <dgm:t>
        <a:bodyPr/>
        <a:lstStyle/>
        <a:p>
          <a:endParaRPr lang="id-ID"/>
        </a:p>
      </dgm:t>
    </dgm:pt>
    <dgm:pt modelId="{CCA6FEA8-459C-4200-A836-2DC8368680B2}" type="sibTrans" cxnId="{44427C2E-D756-4186-886E-EB7E5A0ECF12}">
      <dgm:prSet/>
      <dgm:spPr/>
      <dgm:t>
        <a:bodyPr/>
        <a:lstStyle/>
        <a:p>
          <a:endParaRPr lang="id-ID"/>
        </a:p>
      </dgm:t>
    </dgm:pt>
    <dgm:pt modelId="{36BBE2B0-6EB1-433D-8A1E-3D86EB0FE6A0}" type="pres">
      <dgm:prSet presAssocID="{20032EB8-F7CA-452A-B523-3FB59906F3E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27A77F7A-B171-499A-BA24-9A05054D0683}" type="pres">
      <dgm:prSet presAssocID="{FF97A3AB-FA5F-4F82-A359-CD2468ACD019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59CE8EE-C85B-4306-831C-892CC23CD5CC}" type="pres">
      <dgm:prSet presAssocID="{E55249B9-3CD2-41F2-9E88-445CF69FC73A}" presName="space" presStyleCnt="0"/>
      <dgm:spPr/>
    </dgm:pt>
    <dgm:pt modelId="{AE50563F-09A7-4197-8B5B-8C4C7B2186B6}" type="pres">
      <dgm:prSet presAssocID="{6D04AC88-5DC5-44B2-8470-070DCDEF8428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22431FA-B949-4E2F-9426-D0C370EF6B63}" type="pres">
      <dgm:prSet presAssocID="{25B22EC5-28A7-49A4-A44C-CFE45A77C3EF}" presName="space" presStyleCnt="0"/>
      <dgm:spPr/>
    </dgm:pt>
    <dgm:pt modelId="{62F40BAB-36DA-4327-8844-07B94A607023}" type="pres">
      <dgm:prSet presAssocID="{BA1B13E0-DFCA-4276-A4DB-D5535C460333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44427C2E-D756-4186-886E-EB7E5A0ECF12}" srcId="{20032EB8-F7CA-452A-B523-3FB59906F3E3}" destId="{BA1B13E0-DFCA-4276-A4DB-D5535C460333}" srcOrd="2" destOrd="0" parTransId="{658DBA23-6552-4E33-B1EE-04AED7AE3AA9}" sibTransId="{CCA6FEA8-459C-4200-A836-2DC8368680B2}"/>
    <dgm:cxn modelId="{C1F67DA3-D6C4-4E50-94E3-27C6EAC9BA9E}" type="presOf" srcId="{BA1B13E0-DFCA-4276-A4DB-D5535C460333}" destId="{62F40BAB-36DA-4327-8844-07B94A607023}" srcOrd="0" destOrd="0" presId="urn:microsoft.com/office/officeart/2005/8/layout/venn3"/>
    <dgm:cxn modelId="{B10A9085-CB16-4BBE-B6DD-FAA7D1A2B1DA}" srcId="{20032EB8-F7CA-452A-B523-3FB59906F3E3}" destId="{FF97A3AB-FA5F-4F82-A359-CD2468ACD019}" srcOrd="0" destOrd="0" parTransId="{47D54CAF-62BA-42CD-9F7D-B9ADC9B150DE}" sibTransId="{E55249B9-3CD2-41F2-9E88-445CF69FC73A}"/>
    <dgm:cxn modelId="{05CE0086-8FDB-45F2-9486-E3FBA2154076}" type="presOf" srcId="{6D04AC88-5DC5-44B2-8470-070DCDEF8428}" destId="{AE50563F-09A7-4197-8B5B-8C4C7B2186B6}" srcOrd="0" destOrd="0" presId="urn:microsoft.com/office/officeart/2005/8/layout/venn3"/>
    <dgm:cxn modelId="{8E6715FB-2DA0-40C8-A32A-81B1E9407E30}" type="presOf" srcId="{20032EB8-F7CA-452A-B523-3FB59906F3E3}" destId="{36BBE2B0-6EB1-433D-8A1E-3D86EB0FE6A0}" srcOrd="0" destOrd="0" presId="urn:microsoft.com/office/officeart/2005/8/layout/venn3"/>
    <dgm:cxn modelId="{BCFD386B-7900-498C-9EBA-A245A13BE581}" srcId="{20032EB8-F7CA-452A-B523-3FB59906F3E3}" destId="{6D04AC88-5DC5-44B2-8470-070DCDEF8428}" srcOrd="1" destOrd="0" parTransId="{CC9AC9AC-85E7-4909-8C66-589F1C96EC55}" sibTransId="{25B22EC5-28A7-49A4-A44C-CFE45A77C3EF}"/>
    <dgm:cxn modelId="{47C98924-EF5D-4BCA-B539-9BC41B3D8767}" type="presOf" srcId="{FF97A3AB-FA5F-4F82-A359-CD2468ACD019}" destId="{27A77F7A-B171-499A-BA24-9A05054D0683}" srcOrd="0" destOrd="0" presId="urn:microsoft.com/office/officeart/2005/8/layout/venn3"/>
    <dgm:cxn modelId="{C9FF4F62-E6FD-400A-9218-BF877E3761F3}" type="presParOf" srcId="{36BBE2B0-6EB1-433D-8A1E-3D86EB0FE6A0}" destId="{27A77F7A-B171-499A-BA24-9A05054D0683}" srcOrd="0" destOrd="0" presId="urn:microsoft.com/office/officeart/2005/8/layout/venn3"/>
    <dgm:cxn modelId="{06C1B16F-1A9E-4046-8ACC-710969B34333}" type="presParOf" srcId="{36BBE2B0-6EB1-433D-8A1E-3D86EB0FE6A0}" destId="{E59CE8EE-C85B-4306-831C-892CC23CD5CC}" srcOrd="1" destOrd="0" presId="urn:microsoft.com/office/officeart/2005/8/layout/venn3"/>
    <dgm:cxn modelId="{C1181571-F3A7-46B0-B4CB-99DCDC65EC6D}" type="presParOf" srcId="{36BBE2B0-6EB1-433D-8A1E-3D86EB0FE6A0}" destId="{AE50563F-09A7-4197-8B5B-8C4C7B2186B6}" srcOrd="2" destOrd="0" presId="urn:microsoft.com/office/officeart/2005/8/layout/venn3"/>
    <dgm:cxn modelId="{DB7776B4-B237-4856-A1BE-FDB0666237BD}" type="presParOf" srcId="{36BBE2B0-6EB1-433D-8A1E-3D86EB0FE6A0}" destId="{522431FA-B949-4E2F-9426-D0C370EF6B63}" srcOrd="3" destOrd="0" presId="urn:microsoft.com/office/officeart/2005/8/layout/venn3"/>
    <dgm:cxn modelId="{8CA18C6D-C89C-4879-9EB0-BBD00FAC2BE7}" type="presParOf" srcId="{36BBE2B0-6EB1-433D-8A1E-3D86EB0FE6A0}" destId="{62F40BAB-36DA-4327-8844-07B94A607023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BF147F-8B90-4566-AF51-FE727E922D5D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id-ID"/>
        </a:p>
      </dgm:t>
    </dgm:pt>
    <dgm:pt modelId="{4025868F-4BAF-4EFB-B952-C8A4A8197F40}">
      <dgm:prSet/>
      <dgm:spPr/>
      <dgm:t>
        <a:bodyPr/>
        <a:lstStyle/>
        <a:p>
          <a:pPr rtl="0"/>
          <a:r>
            <a:rPr lang="en-US" smtClean="0"/>
            <a:t>Helium digunakan sebagai pengisi balon gas</a:t>
          </a:r>
          <a:endParaRPr lang="id-ID"/>
        </a:p>
      </dgm:t>
    </dgm:pt>
    <dgm:pt modelId="{170F1165-A035-4625-BE4F-F5F503DAC719}" type="parTrans" cxnId="{61583A67-A4EA-4901-B572-E860B98AA2DC}">
      <dgm:prSet/>
      <dgm:spPr/>
      <dgm:t>
        <a:bodyPr/>
        <a:lstStyle/>
        <a:p>
          <a:endParaRPr lang="id-ID"/>
        </a:p>
      </dgm:t>
    </dgm:pt>
    <dgm:pt modelId="{3C80935C-C1BD-4E9D-974D-DD548F1FC293}" type="sibTrans" cxnId="{61583A67-A4EA-4901-B572-E860B98AA2DC}">
      <dgm:prSet/>
      <dgm:spPr/>
      <dgm:t>
        <a:bodyPr/>
        <a:lstStyle/>
        <a:p>
          <a:endParaRPr lang="id-ID"/>
        </a:p>
      </dgm:t>
    </dgm:pt>
    <dgm:pt modelId="{36E8BDD1-AE8F-4F19-AB9E-A55C0DB99209}">
      <dgm:prSet/>
      <dgm:spPr/>
      <dgm:t>
        <a:bodyPr/>
        <a:lstStyle/>
        <a:p>
          <a:pPr rtl="0"/>
          <a:r>
            <a:rPr lang="en-US" smtClean="0"/>
            <a:t>Neon digunakan sebagai gas pengisi lampu dan memberikan warna merah yang terang.</a:t>
          </a:r>
          <a:endParaRPr lang="id-ID"/>
        </a:p>
      </dgm:t>
    </dgm:pt>
    <dgm:pt modelId="{E482FDF4-9755-46E9-981E-C65785D57F32}" type="parTrans" cxnId="{E184A8AB-E77C-4658-91D9-103E0071CFA3}">
      <dgm:prSet/>
      <dgm:spPr/>
      <dgm:t>
        <a:bodyPr/>
        <a:lstStyle/>
        <a:p>
          <a:endParaRPr lang="id-ID"/>
        </a:p>
      </dgm:t>
    </dgm:pt>
    <dgm:pt modelId="{F5515311-7587-4E15-9847-BABD04855732}" type="sibTrans" cxnId="{E184A8AB-E77C-4658-91D9-103E0071CFA3}">
      <dgm:prSet/>
      <dgm:spPr/>
      <dgm:t>
        <a:bodyPr/>
        <a:lstStyle/>
        <a:p>
          <a:endParaRPr lang="id-ID"/>
        </a:p>
      </dgm:t>
    </dgm:pt>
    <dgm:pt modelId="{09A793BF-DFEF-4ED2-AC00-F6E871BD5FE5}">
      <dgm:prSet/>
      <dgm:spPr/>
      <dgm:t>
        <a:bodyPr/>
        <a:lstStyle/>
        <a:p>
          <a:pPr rtl="0"/>
          <a:r>
            <a:rPr lang="en-US" dirty="0" smtClean="0"/>
            <a:t>Argon </a:t>
          </a:r>
          <a:r>
            <a:rPr lang="en-US" dirty="0" err="1" smtClean="0"/>
            <a:t>digunakan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atmosfer</a:t>
          </a:r>
          <a:r>
            <a:rPr lang="en-US" dirty="0" smtClean="0"/>
            <a:t> </a:t>
          </a:r>
          <a:r>
            <a:rPr lang="en-US" dirty="0" err="1" smtClean="0"/>
            <a:t>pengelasan</a:t>
          </a:r>
          <a:r>
            <a:rPr lang="en-US" dirty="0" smtClean="0"/>
            <a:t> </a:t>
          </a:r>
          <a:r>
            <a:rPr lang="en-US" dirty="0" err="1" smtClean="0"/>
            <a:t>logam</a:t>
          </a:r>
          <a:r>
            <a:rPr lang="en-US" dirty="0" smtClean="0"/>
            <a:t>.</a:t>
          </a:r>
          <a:endParaRPr lang="id-ID" dirty="0"/>
        </a:p>
      </dgm:t>
    </dgm:pt>
    <dgm:pt modelId="{590AD483-ABC2-4A2A-B07A-B72851ABAF13}" type="parTrans" cxnId="{AF90C450-AECF-40C6-B1D3-4D1C6B781B69}">
      <dgm:prSet/>
      <dgm:spPr/>
      <dgm:t>
        <a:bodyPr/>
        <a:lstStyle/>
        <a:p>
          <a:endParaRPr lang="id-ID"/>
        </a:p>
      </dgm:t>
    </dgm:pt>
    <dgm:pt modelId="{6D41AC04-E834-4EA5-AED1-006754A69BFF}" type="sibTrans" cxnId="{AF90C450-AECF-40C6-B1D3-4D1C6B781B69}">
      <dgm:prSet/>
      <dgm:spPr/>
      <dgm:t>
        <a:bodyPr/>
        <a:lstStyle/>
        <a:p>
          <a:endParaRPr lang="id-ID"/>
        </a:p>
      </dgm:t>
    </dgm:pt>
    <dgm:pt modelId="{5A896DA7-E0D9-46FB-859E-6CAE7627175A}">
      <dgm:prSet/>
      <dgm:spPr/>
      <dgm:t>
        <a:bodyPr/>
        <a:lstStyle/>
        <a:p>
          <a:pPr rtl="0"/>
          <a:r>
            <a:rPr lang="en-US" smtClean="0"/>
            <a:t>Kripton dan xenon digunakan untuk mengisi lampu iklan yang berwarna-warni.</a:t>
          </a:r>
          <a:endParaRPr lang="id-ID"/>
        </a:p>
      </dgm:t>
    </dgm:pt>
    <dgm:pt modelId="{D3B0427F-A571-48E8-BFE4-DF5C24E3B24F}" type="parTrans" cxnId="{085F67FF-5093-4037-8A9E-4A89C0E18282}">
      <dgm:prSet/>
      <dgm:spPr/>
      <dgm:t>
        <a:bodyPr/>
        <a:lstStyle/>
        <a:p>
          <a:endParaRPr lang="id-ID"/>
        </a:p>
      </dgm:t>
    </dgm:pt>
    <dgm:pt modelId="{52DF1DF1-0697-4502-ACB4-4937AE72C622}" type="sibTrans" cxnId="{085F67FF-5093-4037-8A9E-4A89C0E18282}">
      <dgm:prSet/>
      <dgm:spPr/>
      <dgm:t>
        <a:bodyPr/>
        <a:lstStyle/>
        <a:p>
          <a:endParaRPr lang="id-ID"/>
        </a:p>
      </dgm:t>
    </dgm:pt>
    <dgm:pt modelId="{067FD6EE-3528-4F2F-BA95-983A6947C5AA}">
      <dgm:prSet/>
      <dgm:spPr/>
      <dgm:t>
        <a:bodyPr/>
        <a:lstStyle/>
        <a:p>
          <a:pPr rtl="0"/>
          <a:r>
            <a:rPr lang="en-US" smtClean="0"/>
            <a:t>Campuran 10% Xe, 89% Ar, dan 1% F</a:t>
          </a:r>
          <a:r>
            <a:rPr lang="en-US" baseline="-25000" smtClean="0"/>
            <a:t>2</a:t>
          </a:r>
          <a:r>
            <a:rPr lang="en-US" smtClean="0"/>
            <a:t> digunakan sebagai lampu emisi untuk menghasilkan sinar laser.</a:t>
          </a:r>
          <a:endParaRPr lang="id-ID"/>
        </a:p>
      </dgm:t>
    </dgm:pt>
    <dgm:pt modelId="{F9194B4A-665A-45C6-849C-79FD96BFA38F}" type="parTrans" cxnId="{0EE2682F-B3FB-44BE-A988-61BF67ADE575}">
      <dgm:prSet/>
      <dgm:spPr/>
      <dgm:t>
        <a:bodyPr/>
        <a:lstStyle/>
        <a:p>
          <a:endParaRPr lang="id-ID"/>
        </a:p>
      </dgm:t>
    </dgm:pt>
    <dgm:pt modelId="{84AB0C7B-D137-4576-B128-28771D736DBC}" type="sibTrans" cxnId="{0EE2682F-B3FB-44BE-A988-61BF67ADE575}">
      <dgm:prSet/>
      <dgm:spPr/>
      <dgm:t>
        <a:bodyPr/>
        <a:lstStyle/>
        <a:p>
          <a:endParaRPr lang="id-ID"/>
        </a:p>
      </dgm:t>
    </dgm:pt>
    <dgm:pt modelId="{16B519F6-091D-4FE2-BEAA-292403ADA381}" type="pres">
      <dgm:prSet presAssocID="{A1BF147F-8B90-4566-AF51-FE727E922D5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57142DA3-9FD5-48E0-8C99-F34EBDB6DAB4}" type="pres">
      <dgm:prSet presAssocID="{4025868F-4BAF-4EFB-B952-C8A4A8197F4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AB6F423-55ED-4388-891E-33D7FFBACA02}" type="pres">
      <dgm:prSet presAssocID="{3C80935C-C1BD-4E9D-974D-DD548F1FC293}" presName="sibTrans" presStyleCnt="0"/>
      <dgm:spPr/>
    </dgm:pt>
    <dgm:pt modelId="{F70FB62D-E563-4290-A54B-1815B789BCDE}" type="pres">
      <dgm:prSet presAssocID="{36E8BDD1-AE8F-4F19-AB9E-A55C0DB9920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CAC742E-C60A-4093-9D44-C93C3956F1A8}" type="pres">
      <dgm:prSet presAssocID="{F5515311-7587-4E15-9847-BABD04855732}" presName="sibTrans" presStyleCnt="0"/>
      <dgm:spPr/>
    </dgm:pt>
    <dgm:pt modelId="{5037567A-3DB4-4F02-B749-9CF05AB1D777}" type="pres">
      <dgm:prSet presAssocID="{09A793BF-DFEF-4ED2-AC00-F6E871BD5FE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BECCFF0-41E9-4B44-AEBD-0C4642056D8F}" type="pres">
      <dgm:prSet presAssocID="{6D41AC04-E834-4EA5-AED1-006754A69BFF}" presName="sibTrans" presStyleCnt="0"/>
      <dgm:spPr/>
    </dgm:pt>
    <dgm:pt modelId="{09B7128F-2AA5-49F4-BD69-1496CBD93982}" type="pres">
      <dgm:prSet presAssocID="{5A896DA7-E0D9-46FB-859E-6CAE7627175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2774039-00F3-4976-9DD8-9B9E24B99F7D}" type="pres">
      <dgm:prSet presAssocID="{52DF1DF1-0697-4502-ACB4-4937AE72C622}" presName="sibTrans" presStyleCnt="0"/>
      <dgm:spPr/>
    </dgm:pt>
    <dgm:pt modelId="{EB36C1D5-EC16-4597-A644-CDBA76892D33}" type="pres">
      <dgm:prSet presAssocID="{067FD6EE-3528-4F2F-BA95-983A6947C5A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6134B8A6-6497-40AD-A814-D3D0688371B1}" type="presOf" srcId="{067FD6EE-3528-4F2F-BA95-983A6947C5AA}" destId="{EB36C1D5-EC16-4597-A644-CDBA76892D33}" srcOrd="0" destOrd="0" presId="urn:microsoft.com/office/officeart/2005/8/layout/default"/>
    <dgm:cxn modelId="{085F67FF-5093-4037-8A9E-4A89C0E18282}" srcId="{A1BF147F-8B90-4566-AF51-FE727E922D5D}" destId="{5A896DA7-E0D9-46FB-859E-6CAE7627175A}" srcOrd="3" destOrd="0" parTransId="{D3B0427F-A571-48E8-BFE4-DF5C24E3B24F}" sibTransId="{52DF1DF1-0697-4502-ACB4-4937AE72C622}"/>
    <dgm:cxn modelId="{1BBF3388-C4C5-4B31-842E-1D72957B0CC4}" type="presOf" srcId="{36E8BDD1-AE8F-4F19-AB9E-A55C0DB99209}" destId="{F70FB62D-E563-4290-A54B-1815B789BCDE}" srcOrd="0" destOrd="0" presId="urn:microsoft.com/office/officeart/2005/8/layout/default"/>
    <dgm:cxn modelId="{DCB97F89-CC14-46E9-BDE8-5C99B6E2AA79}" type="presOf" srcId="{4025868F-4BAF-4EFB-B952-C8A4A8197F40}" destId="{57142DA3-9FD5-48E0-8C99-F34EBDB6DAB4}" srcOrd="0" destOrd="0" presId="urn:microsoft.com/office/officeart/2005/8/layout/default"/>
    <dgm:cxn modelId="{AF90C450-AECF-40C6-B1D3-4D1C6B781B69}" srcId="{A1BF147F-8B90-4566-AF51-FE727E922D5D}" destId="{09A793BF-DFEF-4ED2-AC00-F6E871BD5FE5}" srcOrd="2" destOrd="0" parTransId="{590AD483-ABC2-4A2A-B07A-B72851ABAF13}" sibTransId="{6D41AC04-E834-4EA5-AED1-006754A69BFF}"/>
    <dgm:cxn modelId="{E184A8AB-E77C-4658-91D9-103E0071CFA3}" srcId="{A1BF147F-8B90-4566-AF51-FE727E922D5D}" destId="{36E8BDD1-AE8F-4F19-AB9E-A55C0DB99209}" srcOrd="1" destOrd="0" parTransId="{E482FDF4-9755-46E9-981E-C65785D57F32}" sibTransId="{F5515311-7587-4E15-9847-BABD04855732}"/>
    <dgm:cxn modelId="{1BC95220-5F19-479D-B509-5B9C19E47AC4}" type="presOf" srcId="{5A896DA7-E0D9-46FB-859E-6CAE7627175A}" destId="{09B7128F-2AA5-49F4-BD69-1496CBD93982}" srcOrd="0" destOrd="0" presId="urn:microsoft.com/office/officeart/2005/8/layout/default"/>
    <dgm:cxn modelId="{0EE2682F-B3FB-44BE-A988-61BF67ADE575}" srcId="{A1BF147F-8B90-4566-AF51-FE727E922D5D}" destId="{067FD6EE-3528-4F2F-BA95-983A6947C5AA}" srcOrd="4" destOrd="0" parTransId="{F9194B4A-665A-45C6-849C-79FD96BFA38F}" sibTransId="{84AB0C7B-D137-4576-B128-28771D736DBC}"/>
    <dgm:cxn modelId="{F3740CA1-8B94-4342-AD8C-781E1F335F0E}" type="presOf" srcId="{09A793BF-DFEF-4ED2-AC00-F6E871BD5FE5}" destId="{5037567A-3DB4-4F02-B749-9CF05AB1D777}" srcOrd="0" destOrd="0" presId="urn:microsoft.com/office/officeart/2005/8/layout/default"/>
    <dgm:cxn modelId="{61583A67-A4EA-4901-B572-E860B98AA2DC}" srcId="{A1BF147F-8B90-4566-AF51-FE727E922D5D}" destId="{4025868F-4BAF-4EFB-B952-C8A4A8197F40}" srcOrd="0" destOrd="0" parTransId="{170F1165-A035-4625-BE4F-F5F503DAC719}" sibTransId="{3C80935C-C1BD-4E9D-974D-DD548F1FC293}"/>
    <dgm:cxn modelId="{E797DDDE-7B97-4401-8885-2F07D8E9756D}" type="presOf" srcId="{A1BF147F-8B90-4566-AF51-FE727E922D5D}" destId="{16B519F6-091D-4FE2-BEAA-292403ADA381}" srcOrd="0" destOrd="0" presId="urn:microsoft.com/office/officeart/2005/8/layout/default"/>
    <dgm:cxn modelId="{553E1076-A214-4ADD-807E-DC4C71E4846F}" type="presParOf" srcId="{16B519F6-091D-4FE2-BEAA-292403ADA381}" destId="{57142DA3-9FD5-48E0-8C99-F34EBDB6DAB4}" srcOrd="0" destOrd="0" presId="urn:microsoft.com/office/officeart/2005/8/layout/default"/>
    <dgm:cxn modelId="{E4100F6C-3B3F-482C-942D-D8C5861282E5}" type="presParOf" srcId="{16B519F6-091D-4FE2-BEAA-292403ADA381}" destId="{8AB6F423-55ED-4388-891E-33D7FFBACA02}" srcOrd="1" destOrd="0" presId="urn:microsoft.com/office/officeart/2005/8/layout/default"/>
    <dgm:cxn modelId="{AF65799F-AE30-45D1-8A3A-5B67A454EE22}" type="presParOf" srcId="{16B519F6-091D-4FE2-BEAA-292403ADA381}" destId="{F70FB62D-E563-4290-A54B-1815B789BCDE}" srcOrd="2" destOrd="0" presId="urn:microsoft.com/office/officeart/2005/8/layout/default"/>
    <dgm:cxn modelId="{41D6514A-44AD-403A-B93B-F6EF66624148}" type="presParOf" srcId="{16B519F6-091D-4FE2-BEAA-292403ADA381}" destId="{9CAC742E-C60A-4093-9D44-C93C3956F1A8}" srcOrd="3" destOrd="0" presId="urn:microsoft.com/office/officeart/2005/8/layout/default"/>
    <dgm:cxn modelId="{EF53D97B-DD21-46BB-A5C9-A4A809918F39}" type="presParOf" srcId="{16B519F6-091D-4FE2-BEAA-292403ADA381}" destId="{5037567A-3DB4-4F02-B749-9CF05AB1D777}" srcOrd="4" destOrd="0" presId="urn:microsoft.com/office/officeart/2005/8/layout/default"/>
    <dgm:cxn modelId="{9B3681B9-47A3-437D-9F26-2C498C70B615}" type="presParOf" srcId="{16B519F6-091D-4FE2-BEAA-292403ADA381}" destId="{DBECCFF0-41E9-4B44-AEBD-0C4642056D8F}" srcOrd="5" destOrd="0" presId="urn:microsoft.com/office/officeart/2005/8/layout/default"/>
    <dgm:cxn modelId="{FF24D3DB-8328-4CFC-8681-7FF623D03A54}" type="presParOf" srcId="{16B519F6-091D-4FE2-BEAA-292403ADA381}" destId="{09B7128F-2AA5-49F4-BD69-1496CBD93982}" srcOrd="6" destOrd="0" presId="urn:microsoft.com/office/officeart/2005/8/layout/default"/>
    <dgm:cxn modelId="{65D00942-0D95-48DE-A12A-588B1C3BD40D}" type="presParOf" srcId="{16B519F6-091D-4FE2-BEAA-292403ADA381}" destId="{92774039-00F3-4976-9DD8-9B9E24B99F7D}" srcOrd="7" destOrd="0" presId="urn:microsoft.com/office/officeart/2005/8/layout/default"/>
    <dgm:cxn modelId="{8887475D-BDD7-4512-8899-260A60DA2FEF}" type="presParOf" srcId="{16B519F6-091D-4FE2-BEAA-292403ADA381}" destId="{EB36C1D5-EC16-4597-A644-CDBA76892D3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8CCE98A-48AA-409E-9CC3-F3D05D3BBF8D}" type="doc">
      <dgm:prSet loTypeId="urn:microsoft.com/office/officeart/2005/8/layout/vList3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id-ID"/>
        </a:p>
      </dgm:t>
    </dgm:pt>
    <dgm:pt modelId="{E8B484A7-BFCB-453D-87A4-667972818034}">
      <dgm:prSet/>
      <dgm:spPr/>
      <dgm:t>
        <a:bodyPr/>
        <a:lstStyle/>
        <a:p>
          <a:pPr rtl="0"/>
          <a:r>
            <a:rPr lang="en-US" smtClean="0"/>
            <a:t>Konfigurasi elektron valensi halogen adalah </a:t>
          </a:r>
          <a:r>
            <a:rPr lang="en-US" i="1" smtClean="0"/>
            <a:t>ns</a:t>
          </a:r>
          <a:r>
            <a:rPr lang="en-US" baseline="30000" smtClean="0"/>
            <a:t>2</a:t>
          </a:r>
          <a:r>
            <a:rPr lang="en-US" smtClean="0"/>
            <a:t> </a:t>
          </a:r>
          <a:r>
            <a:rPr lang="en-US" i="1" smtClean="0"/>
            <a:t>np</a:t>
          </a:r>
          <a:r>
            <a:rPr lang="en-US" baseline="30000" smtClean="0"/>
            <a:t>5</a:t>
          </a:r>
          <a:r>
            <a:rPr lang="en-US" smtClean="0"/>
            <a:t> </a:t>
          </a:r>
          <a:endParaRPr lang="id-ID"/>
        </a:p>
      </dgm:t>
    </dgm:pt>
    <dgm:pt modelId="{DCEC55A3-CD5A-49F2-9D38-1DEF4F00296D}" type="parTrans" cxnId="{0D747DAB-7E7D-4D88-B004-96DA5F6A196C}">
      <dgm:prSet/>
      <dgm:spPr/>
      <dgm:t>
        <a:bodyPr/>
        <a:lstStyle/>
        <a:p>
          <a:endParaRPr lang="id-ID"/>
        </a:p>
      </dgm:t>
    </dgm:pt>
    <dgm:pt modelId="{436175DC-0ED7-470B-8C48-6E1045851BCC}" type="sibTrans" cxnId="{0D747DAB-7E7D-4D88-B004-96DA5F6A196C}">
      <dgm:prSet/>
      <dgm:spPr/>
      <dgm:t>
        <a:bodyPr/>
        <a:lstStyle/>
        <a:p>
          <a:endParaRPr lang="id-ID"/>
        </a:p>
      </dgm:t>
    </dgm:pt>
    <dgm:pt modelId="{54F40BE5-B0A4-4BD2-B219-16CF0B823159}">
      <dgm:prSet/>
      <dgm:spPr/>
      <dgm:t>
        <a:bodyPr/>
        <a:lstStyle/>
        <a:p>
          <a:pPr rtl="0"/>
          <a:r>
            <a:rPr lang="en-US" smtClean="0"/>
            <a:t>Dari F ke At titik didih dan titik lelehnya semakin tinggi </a:t>
          </a:r>
          <a:endParaRPr lang="id-ID"/>
        </a:p>
      </dgm:t>
    </dgm:pt>
    <dgm:pt modelId="{403BCC8D-44B7-48BE-B509-4E3F89E7FA4F}" type="parTrans" cxnId="{62633824-546D-4C2E-BEAD-BDF075BB017E}">
      <dgm:prSet/>
      <dgm:spPr/>
      <dgm:t>
        <a:bodyPr/>
        <a:lstStyle/>
        <a:p>
          <a:endParaRPr lang="id-ID"/>
        </a:p>
      </dgm:t>
    </dgm:pt>
    <dgm:pt modelId="{A2C2D9DC-DE49-456A-8850-6B4AB4DCC340}" type="sibTrans" cxnId="{62633824-546D-4C2E-BEAD-BDF075BB017E}">
      <dgm:prSet/>
      <dgm:spPr/>
      <dgm:t>
        <a:bodyPr/>
        <a:lstStyle/>
        <a:p>
          <a:endParaRPr lang="id-ID"/>
        </a:p>
      </dgm:t>
    </dgm:pt>
    <dgm:pt modelId="{8791C55D-6E4A-4E7F-8181-73A1A7257844}">
      <dgm:prSet/>
      <dgm:spPr/>
      <dgm:t>
        <a:bodyPr/>
        <a:lstStyle/>
        <a:p>
          <a:pPr rtl="0"/>
          <a:r>
            <a:rPr lang="en-US" smtClean="0"/>
            <a:t>Energi ionisasi halogen tinggi</a:t>
          </a:r>
          <a:endParaRPr lang="id-ID"/>
        </a:p>
      </dgm:t>
    </dgm:pt>
    <dgm:pt modelId="{A3414263-D5E4-430E-B582-83063328F3A3}" type="parTrans" cxnId="{77F48183-C777-4639-AA4E-45B4964AD03D}">
      <dgm:prSet/>
      <dgm:spPr/>
      <dgm:t>
        <a:bodyPr/>
        <a:lstStyle/>
        <a:p>
          <a:endParaRPr lang="id-ID"/>
        </a:p>
      </dgm:t>
    </dgm:pt>
    <dgm:pt modelId="{9CAD2577-CEF0-4624-84CB-89686531A01F}" type="sibTrans" cxnId="{77F48183-C777-4639-AA4E-45B4964AD03D}">
      <dgm:prSet/>
      <dgm:spPr/>
      <dgm:t>
        <a:bodyPr/>
        <a:lstStyle/>
        <a:p>
          <a:endParaRPr lang="id-ID"/>
        </a:p>
      </dgm:t>
    </dgm:pt>
    <dgm:pt modelId="{27BB5708-4EDA-43AA-8D90-60BFF760B9BA}">
      <dgm:prSet/>
      <dgm:spPr/>
      <dgm:t>
        <a:bodyPr/>
        <a:lstStyle/>
        <a:p>
          <a:pPr rtl="0"/>
          <a:r>
            <a:rPr lang="en-US" smtClean="0"/>
            <a:t>Afinitas elektron yang tinggi</a:t>
          </a:r>
          <a:endParaRPr lang="id-ID"/>
        </a:p>
      </dgm:t>
    </dgm:pt>
    <dgm:pt modelId="{907DEF6A-6721-44D1-B955-99846EFBC88B}" type="parTrans" cxnId="{E17D7035-29D5-4C92-AA13-64C4C6B71BDF}">
      <dgm:prSet/>
      <dgm:spPr/>
      <dgm:t>
        <a:bodyPr/>
        <a:lstStyle/>
        <a:p>
          <a:endParaRPr lang="id-ID"/>
        </a:p>
      </dgm:t>
    </dgm:pt>
    <dgm:pt modelId="{B5007711-B3FF-4CCB-B72B-5E404C0852EB}" type="sibTrans" cxnId="{E17D7035-29D5-4C92-AA13-64C4C6B71BDF}">
      <dgm:prSet/>
      <dgm:spPr/>
      <dgm:t>
        <a:bodyPr/>
        <a:lstStyle/>
        <a:p>
          <a:endParaRPr lang="id-ID"/>
        </a:p>
      </dgm:t>
    </dgm:pt>
    <dgm:pt modelId="{DC9AF95E-37A9-4EF9-B3AC-5E92F73F56B2}">
      <dgm:prSet/>
      <dgm:spPr/>
      <dgm:t>
        <a:bodyPr/>
        <a:lstStyle/>
        <a:p>
          <a:pPr rtl="0"/>
          <a:r>
            <a:rPr lang="en-US" smtClean="0"/>
            <a:t>Energi disosiasi ikatan</a:t>
          </a:r>
          <a:endParaRPr lang="id-ID"/>
        </a:p>
      </dgm:t>
    </dgm:pt>
    <dgm:pt modelId="{B2D1A02C-17BD-491D-A15F-CA809616910F}" type="parTrans" cxnId="{91BECCC0-3F7A-48D6-B673-C8D8C2AB816D}">
      <dgm:prSet/>
      <dgm:spPr/>
      <dgm:t>
        <a:bodyPr/>
        <a:lstStyle/>
        <a:p>
          <a:endParaRPr lang="id-ID"/>
        </a:p>
      </dgm:t>
    </dgm:pt>
    <dgm:pt modelId="{3B876E45-8DBB-4BD7-A8B9-1C7B7C96B05E}" type="sibTrans" cxnId="{91BECCC0-3F7A-48D6-B673-C8D8C2AB816D}">
      <dgm:prSet/>
      <dgm:spPr/>
      <dgm:t>
        <a:bodyPr/>
        <a:lstStyle/>
        <a:p>
          <a:endParaRPr lang="id-ID"/>
        </a:p>
      </dgm:t>
    </dgm:pt>
    <dgm:pt modelId="{74C52E31-4124-48DE-8A31-34B3E78532E2}" type="pres">
      <dgm:prSet presAssocID="{68CCE98A-48AA-409E-9CC3-F3D05D3BBF8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9BDDCAFF-6D68-49A7-A482-7BFDD9FF69B9}" type="pres">
      <dgm:prSet presAssocID="{E8B484A7-BFCB-453D-87A4-667972818034}" presName="composite" presStyleCnt="0"/>
      <dgm:spPr/>
    </dgm:pt>
    <dgm:pt modelId="{16111AB5-AB41-4765-AA04-AECF362B7998}" type="pres">
      <dgm:prSet presAssocID="{E8B484A7-BFCB-453D-87A4-667972818034}" presName="imgShp" presStyleLbl="fgImgPlace1" presStyleIdx="0" presStyleCnt="5"/>
      <dgm:spPr/>
    </dgm:pt>
    <dgm:pt modelId="{0174BAC3-6CE4-48D7-8235-DA205129465E}" type="pres">
      <dgm:prSet presAssocID="{E8B484A7-BFCB-453D-87A4-667972818034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EFB9123-A96B-49EE-9B04-EB90DCEEAF9E}" type="pres">
      <dgm:prSet presAssocID="{436175DC-0ED7-470B-8C48-6E1045851BCC}" presName="spacing" presStyleCnt="0"/>
      <dgm:spPr/>
    </dgm:pt>
    <dgm:pt modelId="{CF32E935-98D6-4EB7-8F57-D9DE7CDD6984}" type="pres">
      <dgm:prSet presAssocID="{54F40BE5-B0A4-4BD2-B219-16CF0B823159}" presName="composite" presStyleCnt="0"/>
      <dgm:spPr/>
    </dgm:pt>
    <dgm:pt modelId="{9331DB58-3F5D-46EE-AB97-0333DC04521E}" type="pres">
      <dgm:prSet presAssocID="{54F40BE5-B0A4-4BD2-B219-16CF0B823159}" presName="imgShp" presStyleLbl="fgImgPlace1" presStyleIdx="1" presStyleCnt="5"/>
      <dgm:spPr/>
    </dgm:pt>
    <dgm:pt modelId="{7992700F-493C-45A8-A1A8-0DE3E4BB8F7F}" type="pres">
      <dgm:prSet presAssocID="{54F40BE5-B0A4-4BD2-B219-16CF0B823159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7062A9A-DB15-4103-8BDD-E3BB9B2EE3AB}" type="pres">
      <dgm:prSet presAssocID="{A2C2D9DC-DE49-456A-8850-6B4AB4DCC340}" presName="spacing" presStyleCnt="0"/>
      <dgm:spPr/>
    </dgm:pt>
    <dgm:pt modelId="{09116629-F1A5-40F7-A4B8-AD9E994B2204}" type="pres">
      <dgm:prSet presAssocID="{8791C55D-6E4A-4E7F-8181-73A1A7257844}" presName="composite" presStyleCnt="0"/>
      <dgm:spPr/>
    </dgm:pt>
    <dgm:pt modelId="{5C261C82-86AD-4D82-8860-5C40AEC636A0}" type="pres">
      <dgm:prSet presAssocID="{8791C55D-6E4A-4E7F-8181-73A1A7257844}" presName="imgShp" presStyleLbl="fgImgPlace1" presStyleIdx="2" presStyleCnt="5"/>
      <dgm:spPr/>
    </dgm:pt>
    <dgm:pt modelId="{7323F808-0E7B-4448-B9AD-FDD5D1C2343E}" type="pres">
      <dgm:prSet presAssocID="{8791C55D-6E4A-4E7F-8181-73A1A7257844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5BBF33D-D170-4728-B57D-122EC07C5F66}" type="pres">
      <dgm:prSet presAssocID="{9CAD2577-CEF0-4624-84CB-89686531A01F}" presName="spacing" presStyleCnt="0"/>
      <dgm:spPr/>
    </dgm:pt>
    <dgm:pt modelId="{FDE434E8-4D23-4598-9D6A-066D0418FB20}" type="pres">
      <dgm:prSet presAssocID="{27BB5708-4EDA-43AA-8D90-60BFF760B9BA}" presName="composite" presStyleCnt="0"/>
      <dgm:spPr/>
    </dgm:pt>
    <dgm:pt modelId="{337EB615-62B0-4EC4-85EE-5D5F48D12DF2}" type="pres">
      <dgm:prSet presAssocID="{27BB5708-4EDA-43AA-8D90-60BFF760B9BA}" presName="imgShp" presStyleLbl="fgImgPlace1" presStyleIdx="3" presStyleCnt="5"/>
      <dgm:spPr/>
    </dgm:pt>
    <dgm:pt modelId="{530842FD-C577-4FCE-B169-A25BD82DB32B}" type="pres">
      <dgm:prSet presAssocID="{27BB5708-4EDA-43AA-8D90-60BFF760B9BA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EBED363-C922-4307-87DF-10EE7DA52F43}" type="pres">
      <dgm:prSet presAssocID="{B5007711-B3FF-4CCB-B72B-5E404C0852EB}" presName="spacing" presStyleCnt="0"/>
      <dgm:spPr/>
    </dgm:pt>
    <dgm:pt modelId="{6A658586-9515-4F5C-B8F4-B916CFD7D29A}" type="pres">
      <dgm:prSet presAssocID="{DC9AF95E-37A9-4EF9-B3AC-5E92F73F56B2}" presName="composite" presStyleCnt="0"/>
      <dgm:spPr/>
    </dgm:pt>
    <dgm:pt modelId="{501B023E-ED33-4715-94AE-A20D0B6BA82A}" type="pres">
      <dgm:prSet presAssocID="{DC9AF95E-37A9-4EF9-B3AC-5E92F73F56B2}" presName="imgShp" presStyleLbl="fgImgPlace1" presStyleIdx="4" presStyleCnt="5"/>
      <dgm:spPr/>
    </dgm:pt>
    <dgm:pt modelId="{E4C90482-6E88-4258-B906-C8035886976E}" type="pres">
      <dgm:prSet presAssocID="{DC9AF95E-37A9-4EF9-B3AC-5E92F73F56B2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B81C9CAD-6810-4558-AF1D-C0596BFD3CA9}" type="presOf" srcId="{27BB5708-4EDA-43AA-8D90-60BFF760B9BA}" destId="{530842FD-C577-4FCE-B169-A25BD82DB32B}" srcOrd="0" destOrd="0" presId="urn:microsoft.com/office/officeart/2005/8/layout/vList3"/>
    <dgm:cxn modelId="{8D1BB02E-58EA-40B8-8E90-A0AA0F9846E5}" type="presOf" srcId="{DC9AF95E-37A9-4EF9-B3AC-5E92F73F56B2}" destId="{E4C90482-6E88-4258-B906-C8035886976E}" srcOrd="0" destOrd="0" presId="urn:microsoft.com/office/officeart/2005/8/layout/vList3"/>
    <dgm:cxn modelId="{E0BAFE66-2368-43BB-8411-6AD8CDD5E8C8}" type="presOf" srcId="{E8B484A7-BFCB-453D-87A4-667972818034}" destId="{0174BAC3-6CE4-48D7-8235-DA205129465E}" srcOrd="0" destOrd="0" presId="urn:microsoft.com/office/officeart/2005/8/layout/vList3"/>
    <dgm:cxn modelId="{62633824-546D-4C2E-BEAD-BDF075BB017E}" srcId="{68CCE98A-48AA-409E-9CC3-F3D05D3BBF8D}" destId="{54F40BE5-B0A4-4BD2-B219-16CF0B823159}" srcOrd="1" destOrd="0" parTransId="{403BCC8D-44B7-48BE-B509-4E3F89E7FA4F}" sibTransId="{A2C2D9DC-DE49-456A-8850-6B4AB4DCC340}"/>
    <dgm:cxn modelId="{55207314-02B6-44B9-9A96-D412182BA10D}" type="presOf" srcId="{8791C55D-6E4A-4E7F-8181-73A1A7257844}" destId="{7323F808-0E7B-4448-B9AD-FDD5D1C2343E}" srcOrd="0" destOrd="0" presId="urn:microsoft.com/office/officeart/2005/8/layout/vList3"/>
    <dgm:cxn modelId="{CC5407CC-64BF-46F7-842A-9D3AB7EAA29B}" type="presOf" srcId="{54F40BE5-B0A4-4BD2-B219-16CF0B823159}" destId="{7992700F-493C-45A8-A1A8-0DE3E4BB8F7F}" srcOrd="0" destOrd="0" presId="urn:microsoft.com/office/officeart/2005/8/layout/vList3"/>
    <dgm:cxn modelId="{0D747DAB-7E7D-4D88-B004-96DA5F6A196C}" srcId="{68CCE98A-48AA-409E-9CC3-F3D05D3BBF8D}" destId="{E8B484A7-BFCB-453D-87A4-667972818034}" srcOrd="0" destOrd="0" parTransId="{DCEC55A3-CD5A-49F2-9D38-1DEF4F00296D}" sibTransId="{436175DC-0ED7-470B-8C48-6E1045851BCC}"/>
    <dgm:cxn modelId="{77F48183-C777-4639-AA4E-45B4964AD03D}" srcId="{68CCE98A-48AA-409E-9CC3-F3D05D3BBF8D}" destId="{8791C55D-6E4A-4E7F-8181-73A1A7257844}" srcOrd="2" destOrd="0" parTransId="{A3414263-D5E4-430E-B582-83063328F3A3}" sibTransId="{9CAD2577-CEF0-4624-84CB-89686531A01F}"/>
    <dgm:cxn modelId="{91BECCC0-3F7A-48D6-B673-C8D8C2AB816D}" srcId="{68CCE98A-48AA-409E-9CC3-F3D05D3BBF8D}" destId="{DC9AF95E-37A9-4EF9-B3AC-5E92F73F56B2}" srcOrd="4" destOrd="0" parTransId="{B2D1A02C-17BD-491D-A15F-CA809616910F}" sibTransId="{3B876E45-8DBB-4BD7-A8B9-1C7B7C96B05E}"/>
    <dgm:cxn modelId="{DE38B059-BEF9-4715-AB7F-EC1D65193114}" type="presOf" srcId="{68CCE98A-48AA-409E-9CC3-F3D05D3BBF8D}" destId="{74C52E31-4124-48DE-8A31-34B3E78532E2}" srcOrd="0" destOrd="0" presId="urn:microsoft.com/office/officeart/2005/8/layout/vList3"/>
    <dgm:cxn modelId="{E17D7035-29D5-4C92-AA13-64C4C6B71BDF}" srcId="{68CCE98A-48AA-409E-9CC3-F3D05D3BBF8D}" destId="{27BB5708-4EDA-43AA-8D90-60BFF760B9BA}" srcOrd="3" destOrd="0" parTransId="{907DEF6A-6721-44D1-B955-99846EFBC88B}" sibTransId="{B5007711-B3FF-4CCB-B72B-5E404C0852EB}"/>
    <dgm:cxn modelId="{BA43CF4C-BF06-4B30-B284-87859E1A9647}" type="presParOf" srcId="{74C52E31-4124-48DE-8A31-34B3E78532E2}" destId="{9BDDCAFF-6D68-49A7-A482-7BFDD9FF69B9}" srcOrd="0" destOrd="0" presId="urn:microsoft.com/office/officeart/2005/8/layout/vList3"/>
    <dgm:cxn modelId="{BA3FD205-067F-47FA-9D26-00D53E4984AC}" type="presParOf" srcId="{9BDDCAFF-6D68-49A7-A482-7BFDD9FF69B9}" destId="{16111AB5-AB41-4765-AA04-AECF362B7998}" srcOrd="0" destOrd="0" presId="urn:microsoft.com/office/officeart/2005/8/layout/vList3"/>
    <dgm:cxn modelId="{313F5EBD-07D6-43BD-8039-4E1E64869E21}" type="presParOf" srcId="{9BDDCAFF-6D68-49A7-A482-7BFDD9FF69B9}" destId="{0174BAC3-6CE4-48D7-8235-DA205129465E}" srcOrd="1" destOrd="0" presId="urn:microsoft.com/office/officeart/2005/8/layout/vList3"/>
    <dgm:cxn modelId="{2BF8880F-5752-4E6F-B983-531D9D4D24CB}" type="presParOf" srcId="{74C52E31-4124-48DE-8A31-34B3E78532E2}" destId="{2EFB9123-A96B-49EE-9B04-EB90DCEEAF9E}" srcOrd="1" destOrd="0" presId="urn:microsoft.com/office/officeart/2005/8/layout/vList3"/>
    <dgm:cxn modelId="{25723905-98F8-4DFC-8FDC-47BC2E042D66}" type="presParOf" srcId="{74C52E31-4124-48DE-8A31-34B3E78532E2}" destId="{CF32E935-98D6-4EB7-8F57-D9DE7CDD6984}" srcOrd="2" destOrd="0" presId="urn:microsoft.com/office/officeart/2005/8/layout/vList3"/>
    <dgm:cxn modelId="{35898439-FF58-4471-BF53-12A341CDE6A0}" type="presParOf" srcId="{CF32E935-98D6-4EB7-8F57-D9DE7CDD6984}" destId="{9331DB58-3F5D-46EE-AB97-0333DC04521E}" srcOrd="0" destOrd="0" presId="urn:microsoft.com/office/officeart/2005/8/layout/vList3"/>
    <dgm:cxn modelId="{6184BF3A-A9DD-4914-83E7-295BAC2151F0}" type="presParOf" srcId="{CF32E935-98D6-4EB7-8F57-D9DE7CDD6984}" destId="{7992700F-493C-45A8-A1A8-0DE3E4BB8F7F}" srcOrd="1" destOrd="0" presId="urn:microsoft.com/office/officeart/2005/8/layout/vList3"/>
    <dgm:cxn modelId="{D62C30F6-C86F-4D16-B717-F11B76122404}" type="presParOf" srcId="{74C52E31-4124-48DE-8A31-34B3E78532E2}" destId="{F7062A9A-DB15-4103-8BDD-E3BB9B2EE3AB}" srcOrd="3" destOrd="0" presId="urn:microsoft.com/office/officeart/2005/8/layout/vList3"/>
    <dgm:cxn modelId="{76B8EB49-E16D-46D4-A6B5-44EADEB28238}" type="presParOf" srcId="{74C52E31-4124-48DE-8A31-34B3E78532E2}" destId="{09116629-F1A5-40F7-A4B8-AD9E994B2204}" srcOrd="4" destOrd="0" presId="urn:microsoft.com/office/officeart/2005/8/layout/vList3"/>
    <dgm:cxn modelId="{046BA88B-E8B0-400E-9FA4-A18DCCCD346C}" type="presParOf" srcId="{09116629-F1A5-40F7-A4B8-AD9E994B2204}" destId="{5C261C82-86AD-4D82-8860-5C40AEC636A0}" srcOrd="0" destOrd="0" presId="urn:microsoft.com/office/officeart/2005/8/layout/vList3"/>
    <dgm:cxn modelId="{8376883C-B7E2-4C94-8015-CE459CE1E514}" type="presParOf" srcId="{09116629-F1A5-40F7-A4B8-AD9E994B2204}" destId="{7323F808-0E7B-4448-B9AD-FDD5D1C2343E}" srcOrd="1" destOrd="0" presId="urn:microsoft.com/office/officeart/2005/8/layout/vList3"/>
    <dgm:cxn modelId="{9CEF3D72-E45C-4D5E-9FDD-265131AA9F85}" type="presParOf" srcId="{74C52E31-4124-48DE-8A31-34B3E78532E2}" destId="{25BBF33D-D170-4728-B57D-122EC07C5F66}" srcOrd="5" destOrd="0" presId="urn:microsoft.com/office/officeart/2005/8/layout/vList3"/>
    <dgm:cxn modelId="{3FFEC2B4-37FE-4410-816A-12D60AD19991}" type="presParOf" srcId="{74C52E31-4124-48DE-8A31-34B3E78532E2}" destId="{FDE434E8-4D23-4598-9D6A-066D0418FB20}" srcOrd="6" destOrd="0" presId="urn:microsoft.com/office/officeart/2005/8/layout/vList3"/>
    <dgm:cxn modelId="{0300549E-B43A-4175-82FA-AD242525C65E}" type="presParOf" srcId="{FDE434E8-4D23-4598-9D6A-066D0418FB20}" destId="{337EB615-62B0-4EC4-85EE-5D5F48D12DF2}" srcOrd="0" destOrd="0" presId="urn:microsoft.com/office/officeart/2005/8/layout/vList3"/>
    <dgm:cxn modelId="{3EE32465-FF29-4F9E-ABD5-EAF458CF1AF2}" type="presParOf" srcId="{FDE434E8-4D23-4598-9D6A-066D0418FB20}" destId="{530842FD-C577-4FCE-B169-A25BD82DB32B}" srcOrd="1" destOrd="0" presId="urn:microsoft.com/office/officeart/2005/8/layout/vList3"/>
    <dgm:cxn modelId="{2CDEC1DE-0FEB-48C4-B48B-6C41EF90FEE3}" type="presParOf" srcId="{74C52E31-4124-48DE-8A31-34B3E78532E2}" destId="{DEBED363-C922-4307-87DF-10EE7DA52F43}" srcOrd="7" destOrd="0" presId="urn:microsoft.com/office/officeart/2005/8/layout/vList3"/>
    <dgm:cxn modelId="{4F15C6B4-9489-482D-9BC8-BF4380D440EA}" type="presParOf" srcId="{74C52E31-4124-48DE-8A31-34B3E78532E2}" destId="{6A658586-9515-4F5C-B8F4-B916CFD7D29A}" srcOrd="8" destOrd="0" presId="urn:microsoft.com/office/officeart/2005/8/layout/vList3"/>
    <dgm:cxn modelId="{0ADBD181-9677-4D2C-8E09-F49C651BC2AE}" type="presParOf" srcId="{6A658586-9515-4F5C-B8F4-B916CFD7D29A}" destId="{501B023E-ED33-4715-94AE-A20D0B6BA82A}" srcOrd="0" destOrd="0" presId="urn:microsoft.com/office/officeart/2005/8/layout/vList3"/>
    <dgm:cxn modelId="{BF9B1BD6-0101-4E8C-8796-FA05B9F0F4E9}" type="presParOf" srcId="{6A658586-9515-4F5C-B8F4-B916CFD7D29A}" destId="{E4C90482-6E88-4258-B906-C8035886976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DDB78C8-A288-43C5-B211-082FFE7545F7}" type="doc">
      <dgm:prSet loTypeId="urn:microsoft.com/office/officeart/2005/8/layout/vList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F5D9A393-4A1E-402C-BDE1-31F771CE53E4}">
      <dgm:prSet/>
      <dgm:spPr/>
      <dgm:t>
        <a:bodyPr/>
        <a:lstStyle/>
        <a:p>
          <a:pPr rtl="0"/>
          <a:r>
            <a:rPr lang="en-US" b="1" i="1" dirty="0" err="1" smtClean="0"/>
            <a:t>Fluorin</a:t>
          </a:r>
          <a:r>
            <a:rPr lang="en-US" b="1" i="1" dirty="0" smtClean="0"/>
            <a:t>. </a:t>
          </a:r>
          <a:r>
            <a:rPr lang="en-US" dirty="0" err="1" smtClean="0"/>
            <a:t>Senyawa</a:t>
          </a:r>
          <a:r>
            <a:rPr lang="en-US" dirty="0" smtClean="0"/>
            <a:t> </a:t>
          </a:r>
          <a:r>
            <a:rPr lang="en-US" dirty="0" err="1" smtClean="0"/>
            <a:t>fluorokarbon</a:t>
          </a:r>
          <a:r>
            <a:rPr lang="en-US" dirty="0" smtClean="0"/>
            <a:t> </a:t>
          </a:r>
          <a:r>
            <a:rPr lang="en-US" dirty="0" err="1" smtClean="0"/>
            <a:t>lebih</a:t>
          </a:r>
          <a:r>
            <a:rPr lang="en-US" dirty="0" smtClean="0"/>
            <a:t> </a:t>
          </a:r>
          <a:r>
            <a:rPr lang="en-US" dirty="0" err="1" smtClean="0"/>
            <a:t>banyak</a:t>
          </a:r>
          <a:r>
            <a:rPr lang="en-US" dirty="0" smtClean="0"/>
            <a:t> </a:t>
          </a:r>
          <a:r>
            <a:rPr lang="en-US" dirty="0" err="1" smtClean="0"/>
            <a:t>dimanfaatkan</a:t>
          </a:r>
          <a:r>
            <a:rPr lang="en-US" dirty="0" smtClean="0"/>
            <a:t>, </a:t>
          </a:r>
          <a:r>
            <a:rPr lang="en-US" dirty="0" err="1" smtClean="0"/>
            <a:t>misalnya</a:t>
          </a:r>
          <a:r>
            <a:rPr lang="en-US" dirty="0" smtClean="0"/>
            <a:t> </a:t>
          </a:r>
          <a:r>
            <a:rPr lang="en-US" dirty="0" err="1" smtClean="0"/>
            <a:t>tetrafluoroetena</a:t>
          </a:r>
          <a:r>
            <a:rPr lang="en-US" dirty="0" smtClean="0"/>
            <a:t> (</a:t>
          </a:r>
          <a:r>
            <a:rPr lang="en-US" dirty="0" err="1" smtClean="0"/>
            <a:t>teflon</a:t>
          </a:r>
          <a:r>
            <a:rPr lang="en-US" dirty="0" smtClean="0"/>
            <a:t>)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plastik</a:t>
          </a:r>
          <a:r>
            <a:rPr lang="en-US" dirty="0" smtClean="0"/>
            <a:t>, </a:t>
          </a:r>
          <a:r>
            <a:rPr lang="en-US" dirty="0" err="1" smtClean="0"/>
            <a:t>freon</a:t>
          </a:r>
          <a:r>
            <a:rPr lang="en-US" dirty="0" smtClean="0"/>
            <a:t> (CCl</a:t>
          </a:r>
          <a:r>
            <a:rPr lang="en-US" baseline="-25000" dirty="0" smtClean="0"/>
            <a:t>2</a:t>
          </a:r>
          <a:r>
            <a:rPr lang="en-US" dirty="0" smtClean="0"/>
            <a:t>F</a:t>
          </a:r>
          <a:r>
            <a:rPr lang="en-US" baseline="-25000" dirty="0" smtClean="0"/>
            <a:t>2</a:t>
          </a:r>
          <a:r>
            <a:rPr lang="en-US" dirty="0" smtClean="0"/>
            <a:t>, CClF</a:t>
          </a:r>
          <a:r>
            <a:rPr lang="en-US" baseline="-25000" dirty="0" smtClean="0"/>
            <a:t>3</a:t>
          </a:r>
          <a:r>
            <a:rPr lang="en-US" dirty="0" smtClean="0"/>
            <a:t>)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cairan</a:t>
          </a:r>
          <a:r>
            <a:rPr lang="en-US" dirty="0" smtClean="0"/>
            <a:t> </a:t>
          </a:r>
          <a:r>
            <a:rPr lang="en-US" dirty="0" err="1" smtClean="0"/>
            <a:t>pendingin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propelan</a:t>
          </a:r>
          <a:r>
            <a:rPr lang="en-US" dirty="0" smtClean="0"/>
            <a:t>.</a:t>
          </a:r>
          <a:endParaRPr lang="id-ID" dirty="0"/>
        </a:p>
      </dgm:t>
    </dgm:pt>
    <dgm:pt modelId="{3C74E3BF-B558-4126-9E3B-C35DC90C1D7B}" type="parTrans" cxnId="{459894B0-A9CB-415A-9A2C-8359F1BBB020}">
      <dgm:prSet/>
      <dgm:spPr/>
      <dgm:t>
        <a:bodyPr/>
        <a:lstStyle/>
        <a:p>
          <a:endParaRPr lang="id-ID"/>
        </a:p>
      </dgm:t>
    </dgm:pt>
    <dgm:pt modelId="{977979D0-48C0-4328-AE23-C10C1B750395}" type="sibTrans" cxnId="{459894B0-A9CB-415A-9A2C-8359F1BBB020}">
      <dgm:prSet/>
      <dgm:spPr/>
      <dgm:t>
        <a:bodyPr/>
        <a:lstStyle/>
        <a:p>
          <a:endParaRPr lang="id-ID"/>
        </a:p>
      </dgm:t>
    </dgm:pt>
    <dgm:pt modelId="{EE7991AE-4129-4C84-A657-00E442A0FB35}">
      <dgm:prSet/>
      <dgm:spPr/>
      <dgm:t>
        <a:bodyPr/>
        <a:lstStyle/>
        <a:p>
          <a:pPr rtl="0"/>
          <a:r>
            <a:rPr lang="en-US" b="1" i="1" smtClean="0"/>
            <a:t>Klorin</a:t>
          </a:r>
          <a:r>
            <a:rPr lang="en-US" smtClean="0"/>
            <a:t>. Klorin banyak digunakan untuk menyintesis senyawa-senyawa kimia, misalnya plastik. Senyawa klorin, terutama senyawa oksi, misalnya kaporit (Ca(ClO)</a:t>
          </a:r>
          <a:r>
            <a:rPr lang="en-US" baseline="-25000" smtClean="0"/>
            <a:t>2</a:t>
          </a:r>
          <a:r>
            <a:rPr lang="en-US" smtClean="0"/>
            <a:t>) dan kapur klorin (CaOCl</a:t>
          </a:r>
          <a:r>
            <a:rPr lang="en-US" baseline="-25000" smtClean="0"/>
            <a:t>2</a:t>
          </a:r>
          <a:r>
            <a:rPr lang="en-US" smtClean="0"/>
            <a:t>) digunakan sebagai pemutih (pengelantang) dan disinfektan pada air minum dan kolam renang. </a:t>
          </a:r>
          <a:endParaRPr lang="id-ID"/>
        </a:p>
      </dgm:t>
    </dgm:pt>
    <dgm:pt modelId="{8A89E9B3-7E5A-4DE9-927E-20BD15956180}" type="parTrans" cxnId="{229B0274-0BDA-4CB2-B29C-0127BE16A975}">
      <dgm:prSet/>
      <dgm:spPr/>
      <dgm:t>
        <a:bodyPr/>
        <a:lstStyle/>
        <a:p>
          <a:endParaRPr lang="id-ID"/>
        </a:p>
      </dgm:t>
    </dgm:pt>
    <dgm:pt modelId="{12BCCEB2-4C67-459D-80F7-6B6111519321}" type="sibTrans" cxnId="{229B0274-0BDA-4CB2-B29C-0127BE16A975}">
      <dgm:prSet/>
      <dgm:spPr/>
      <dgm:t>
        <a:bodyPr/>
        <a:lstStyle/>
        <a:p>
          <a:endParaRPr lang="id-ID"/>
        </a:p>
      </dgm:t>
    </dgm:pt>
    <dgm:pt modelId="{E6E1FFA3-E78E-4A96-81D7-1584151B64B2}">
      <dgm:prSet/>
      <dgm:spPr/>
      <dgm:t>
        <a:bodyPr/>
        <a:lstStyle/>
        <a:p>
          <a:pPr rtl="0"/>
          <a:r>
            <a:rPr lang="en-US" b="1" i="1" smtClean="0"/>
            <a:t>Bromin</a:t>
          </a:r>
          <a:r>
            <a:rPr lang="en-US" smtClean="0"/>
            <a:t>. Bromin banyak digunakan dalam sintesis senyawa-senyawa karbon, misalnya dietil bromida yang ditambahkan pada bensin untuk menangkap Pb dari TEL.</a:t>
          </a:r>
          <a:endParaRPr lang="id-ID"/>
        </a:p>
      </dgm:t>
    </dgm:pt>
    <dgm:pt modelId="{FD999FB6-533B-4057-AF62-6E5CCA7112C2}" type="parTrans" cxnId="{F52A6AD9-4B44-452A-8D3D-2C9856802F06}">
      <dgm:prSet/>
      <dgm:spPr/>
      <dgm:t>
        <a:bodyPr/>
        <a:lstStyle/>
        <a:p>
          <a:endParaRPr lang="id-ID"/>
        </a:p>
      </dgm:t>
    </dgm:pt>
    <dgm:pt modelId="{1FB2DA31-AA72-4D4F-A3A5-01C3B5D8A539}" type="sibTrans" cxnId="{F52A6AD9-4B44-452A-8D3D-2C9856802F06}">
      <dgm:prSet/>
      <dgm:spPr/>
      <dgm:t>
        <a:bodyPr/>
        <a:lstStyle/>
        <a:p>
          <a:endParaRPr lang="id-ID"/>
        </a:p>
      </dgm:t>
    </dgm:pt>
    <dgm:pt modelId="{A982C3DE-D2B8-49EF-BD0E-A183ED9AA53A}">
      <dgm:prSet/>
      <dgm:spPr/>
      <dgm:t>
        <a:bodyPr/>
        <a:lstStyle/>
        <a:p>
          <a:pPr rtl="0"/>
          <a:r>
            <a:rPr lang="en-US" b="1" i="1" smtClean="0"/>
            <a:t>Iodin</a:t>
          </a:r>
          <a:r>
            <a:rPr lang="en-US" smtClean="0"/>
            <a:t>. Larutan iodin dalam alkohol (</a:t>
          </a:r>
          <a:r>
            <a:rPr lang="en-US" i="1" smtClean="0"/>
            <a:t>iodium tinctuur</a:t>
          </a:r>
          <a:r>
            <a:rPr lang="en-US" smtClean="0"/>
            <a:t>) digunakan sebagai antiseptik, terutama untuk obat luka baru karena sifatnya yang dapat membakar jaringan kulit.</a:t>
          </a:r>
          <a:endParaRPr lang="id-ID"/>
        </a:p>
      </dgm:t>
    </dgm:pt>
    <dgm:pt modelId="{09D074C7-65F8-46F8-A962-0B739FB8D498}" type="parTrans" cxnId="{FE395FBD-8614-450C-ABFE-A7EAE4CFCFF8}">
      <dgm:prSet/>
      <dgm:spPr/>
      <dgm:t>
        <a:bodyPr/>
        <a:lstStyle/>
        <a:p>
          <a:endParaRPr lang="id-ID"/>
        </a:p>
      </dgm:t>
    </dgm:pt>
    <dgm:pt modelId="{B375674B-1B0F-4467-8EEE-8FA2EAC5CD75}" type="sibTrans" cxnId="{FE395FBD-8614-450C-ABFE-A7EAE4CFCFF8}">
      <dgm:prSet/>
      <dgm:spPr/>
      <dgm:t>
        <a:bodyPr/>
        <a:lstStyle/>
        <a:p>
          <a:endParaRPr lang="id-ID"/>
        </a:p>
      </dgm:t>
    </dgm:pt>
    <dgm:pt modelId="{98C4E968-CBF9-4F34-8EAC-F6C4EC6AFCDC}" type="pres">
      <dgm:prSet presAssocID="{ADDB78C8-A288-43C5-B211-082FFE7545F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8C3C1F32-BE43-4AB5-ACBA-9C6E8616E0A8}" type="pres">
      <dgm:prSet presAssocID="{F5D9A393-4A1E-402C-BDE1-31F771CE53E4}" presName="comp" presStyleCnt="0"/>
      <dgm:spPr/>
    </dgm:pt>
    <dgm:pt modelId="{A09830A2-D7DE-4152-A740-351310A9B723}" type="pres">
      <dgm:prSet presAssocID="{F5D9A393-4A1E-402C-BDE1-31F771CE53E4}" presName="box" presStyleLbl="node1" presStyleIdx="0" presStyleCnt="4"/>
      <dgm:spPr/>
      <dgm:t>
        <a:bodyPr/>
        <a:lstStyle/>
        <a:p>
          <a:endParaRPr lang="id-ID"/>
        </a:p>
      </dgm:t>
    </dgm:pt>
    <dgm:pt modelId="{2CC1F429-E05D-4714-BA5F-B685126E615D}" type="pres">
      <dgm:prSet presAssocID="{F5D9A393-4A1E-402C-BDE1-31F771CE53E4}" presName="img" presStyleLbl="fgImgPlace1" presStyleIdx="0" presStyleCnt="4" custScaleX="56236"/>
      <dgm:spPr/>
    </dgm:pt>
    <dgm:pt modelId="{94D7745C-C2E4-4614-954E-6CF9BED6D775}" type="pres">
      <dgm:prSet presAssocID="{F5D9A393-4A1E-402C-BDE1-31F771CE53E4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86D6D4C-7DD7-49FA-B45E-0CF2E845F86D}" type="pres">
      <dgm:prSet presAssocID="{977979D0-48C0-4328-AE23-C10C1B750395}" presName="spacer" presStyleCnt="0"/>
      <dgm:spPr/>
    </dgm:pt>
    <dgm:pt modelId="{87D8F705-E534-48FA-B9E3-FC0816BC8279}" type="pres">
      <dgm:prSet presAssocID="{EE7991AE-4129-4C84-A657-00E442A0FB35}" presName="comp" presStyleCnt="0"/>
      <dgm:spPr/>
    </dgm:pt>
    <dgm:pt modelId="{6418C52D-7545-4DE6-BA40-5829DCC7049D}" type="pres">
      <dgm:prSet presAssocID="{EE7991AE-4129-4C84-A657-00E442A0FB35}" presName="box" presStyleLbl="node1" presStyleIdx="1" presStyleCnt="4"/>
      <dgm:spPr/>
      <dgm:t>
        <a:bodyPr/>
        <a:lstStyle/>
        <a:p>
          <a:endParaRPr lang="id-ID"/>
        </a:p>
      </dgm:t>
    </dgm:pt>
    <dgm:pt modelId="{D19A5C75-7826-4698-8D1F-7EC3EAB67C69}" type="pres">
      <dgm:prSet presAssocID="{EE7991AE-4129-4C84-A657-00E442A0FB35}" presName="img" presStyleLbl="fgImgPlace1" presStyleIdx="1" presStyleCnt="4" custScaleX="56236"/>
      <dgm:spPr/>
    </dgm:pt>
    <dgm:pt modelId="{D8C62444-DBE3-4811-A174-E11ACB38E0F8}" type="pres">
      <dgm:prSet presAssocID="{EE7991AE-4129-4C84-A657-00E442A0FB35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06C7C40-4DD1-4D4C-8D32-47559DD0F824}" type="pres">
      <dgm:prSet presAssocID="{12BCCEB2-4C67-459D-80F7-6B6111519321}" presName="spacer" presStyleCnt="0"/>
      <dgm:spPr/>
    </dgm:pt>
    <dgm:pt modelId="{30DC6073-8646-49F9-ADB1-25A98936B4F4}" type="pres">
      <dgm:prSet presAssocID="{E6E1FFA3-E78E-4A96-81D7-1584151B64B2}" presName="comp" presStyleCnt="0"/>
      <dgm:spPr/>
    </dgm:pt>
    <dgm:pt modelId="{5A494EE7-BBB5-4948-B2D6-8F48463CF0A3}" type="pres">
      <dgm:prSet presAssocID="{E6E1FFA3-E78E-4A96-81D7-1584151B64B2}" presName="box" presStyleLbl="node1" presStyleIdx="2" presStyleCnt="4"/>
      <dgm:spPr/>
      <dgm:t>
        <a:bodyPr/>
        <a:lstStyle/>
        <a:p>
          <a:endParaRPr lang="id-ID"/>
        </a:p>
      </dgm:t>
    </dgm:pt>
    <dgm:pt modelId="{E45551B7-FE4A-42B6-9065-73888E4BE08A}" type="pres">
      <dgm:prSet presAssocID="{E6E1FFA3-E78E-4A96-81D7-1584151B64B2}" presName="img" presStyleLbl="fgImgPlace1" presStyleIdx="2" presStyleCnt="4" custScaleX="56236"/>
      <dgm:spPr/>
    </dgm:pt>
    <dgm:pt modelId="{9D14A27D-9F0E-4403-8283-58F90C01FCED}" type="pres">
      <dgm:prSet presAssocID="{E6E1FFA3-E78E-4A96-81D7-1584151B64B2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A81D8DC-D070-48A9-B0DA-17DB9EE4DB0B}" type="pres">
      <dgm:prSet presAssocID="{1FB2DA31-AA72-4D4F-A3A5-01C3B5D8A539}" presName="spacer" presStyleCnt="0"/>
      <dgm:spPr/>
    </dgm:pt>
    <dgm:pt modelId="{DCC4D8D7-5F1C-46D9-81CF-160E9CD1F12D}" type="pres">
      <dgm:prSet presAssocID="{A982C3DE-D2B8-49EF-BD0E-A183ED9AA53A}" presName="comp" presStyleCnt="0"/>
      <dgm:spPr/>
    </dgm:pt>
    <dgm:pt modelId="{40381EFE-E06D-4222-B659-877D3C3170AE}" type="pres">
      <dgm:prSet presAssocID="{A982C3DE-D2B8-49EF-BD0E-A183ED9AA53A}" presName="box" presStyleLbl="node1" presStyleIdx="3" presStyleCnt="4"/>
      <dgm:spPr/>
      <dgm:t>
        <a:bodyPr/>
        <a:lstStyle/>
        <a:p>
          <a:endParaRPr lang="id-ID"/>
        </a:p>
      </dgm:t>
    </dgm:pt>
    <dgm:pt modelId="{65A307CA-E30C-48B2-A7DE-404E399E6657}" type="pres">
      <dgm:prSet presAssocID="{A982C3DE-D2B8-49EF-BD0E-A183ED9AA53A}" presName="img" presStyleLbl="fgImgPlace1" presStyleIdx="3" presStyleCnt="4" custScaleX="56236"/>
      <dgm:spPr/>
    </dgm:pt>
    <dgm:pt modelId="{767DBFEC-2BC7-4837-BA06-58CF067D9E6A}" type="pres">
      <dgm:prSet presAssocID="{A982C3DE-D2B8-49EF-BD0E-A183ED9AA53A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FE395FBD-8614-450C-ABFE-A7EAE4CFCFF8}" srcId="{ADDB78C8-A288-43C5-B211-082FFE7545F7}" destId="{A982C3DE-D2B8-49EF-BD0E-A183ED9AA53A}" srcOrd="3" destOrd="0" parTransId="{09D074C7-65F8-46F8-A962-0B739FB8D498}" sibTransId="{B375674B-1B0F-4467-8EEE-8FA2EAC5CD75}"/>
    <dgm:cxn modelId="{C8472065-A1F4-416C-B66E-909B0C625369}" type="presOf" srcId="{EE7991AE-4129-4C84-A657-00E442A0FB35}" destId="{6418C52D-7545-4DE6-BA40-5829DCC7049D}" srcOrd="0" destOrd="0" presId="urn:microsoft.com/office/officeart/2005/8/layout/vList4"/>
    <dgm:cxn modelId="{F52A6AD9-4B44-452A-8D3D-2C9856802F06}" srcId="{ADDB78C8-A288-43C5-B211-082FFE7545F7}" destId="{E6E1FFA3-E78E-4A96-81D7-1584151B64B2}" srcOrd="2" destOrd="0" parTransId="{FD999FB6-533B-4057-AF62-6E5CCA7112C2}" sibTransId="{1FB2DA31-AA72-4D4F-A3A5-01C3B5D8A539}"/>
    <dgm:cxn modelId="{D7286F7C-3F16-478E-9D31-DCD512472E05}" type="presOf" srcId="{E6E1FFA3-E78E-4A96-81D7-1584151B64B2}" destId="{9D14A27D-9F0E-4403-8283-58F90C01FCED}" srcOrd="1" destOrd="0" presId="urn:microsoft.com/office/officeart/2005/8/layout/vList4"/>
    <dgm:cxn modelId="{AB8D1F70-11B3-4E1F-B1FF-256FC7C9353A}" type="presOf" srcId="{A982C3DE-D2B8-49EF-BD0E-A183ED9AA53A}" destId="{40381EFE-E06D-4222-B659-877D3C3170AE}" srcOrd="0" destOrd="0" presId="urn:microsoft.com/office/officeart/2005/8/layout/vList4"/>
    <dgm:cxn modelId="{BF15D95C-9459-4121-9AC3-2441FAAA27C0}" type="presOf" srcId="{EE7991AE-4129-4C84-A657-00E442A0FB35}" destId="{D8C62444-DBE3-4811-A174-E11ACB38E0F8}" srcOrd="1" destOrd="0" presId="urn:microsoft.com/office/officeart/2005/8/layout/vList4"/>
    <dgm:cxn modelId="{459894B0-A9CB-415A-9A2C-8359F1BBB020}" srcId="{ADDB78C8-A288-43C5-B211-082FFE7545F7}" destId="{F5D9A393-4A1E-402C-BDE1-31F771CE53E4}" srcOrd="0" destOrd="0" parTransId="{3C74E3BF-B558-4126-9E3B-C35DC90C1D7B}" sibTransId="{977979D0-48C0-4328-AE23-C10C1B750395}"/>
    <dgm:cxn modelId="{4D7A92E8-FEFF-42D6-BBE3-AEBBC3E6FD69}" type="presOf" srcId="{E6E1FFA3-E78E-4A96-81D7-1584151B64B2}" destId="{5A494EE7-BBB5-4948-B2D6-8F48463CF0A3}" srcOrd="0" destOrd="0" presId="urn:microsoft.com/office/officeart/2005/8/layout/vList4"/>
    <dgm:cxn modelId="{2A237673-AB07-410A-83F7-A28536EC8357}" type="presOf" srcId="{F5D9A393-4A1E-402C-BDE1-31F771CE53E4}" destId="{94D7745C-C2E4-4614-954E-6CF9BED6D775}" srcOrd="1" destOrd="0" presId="urn:microsoft.com/office/officeart/2005/8/layout/vList4"/>
    <dgm:cxn modelId="{0A325F8C-0E7B-4B99-A3C9-B3F452EEFD2E}" type="presOf" srcId="{F5D9A393-4A1E-402C-BDE1-31F771CE53E4}" destId="{A09830A2-D7DE-4152-A740-351310A9B723}" srcOrd="0" destOrd="0" presId="urn:microsoft.com/office/officeart/2005/8/layout/vList4"/>
    <dgm:cxn modelId="{229B0274-0BDA-4CB2-B29C-0127BE16A975}" srcId="{ADDB78C8-A288-43C5-B211-082FFE7545F7}" destId="{EE7991AE-4129-4C84-A657-00E442A0FB35}" srcOrd="1" destOrd="0" parTransId="{8A89E9B3-7E5A-4DE9-927E-20BD15956180}" sibTransId="{12BCCEB2-4C67-459D-80F7-6B6111519321}"/>
    <dgm:cxn modelId="{2BDCF77E-6F87-4388-9191-EEA4BF8EAB18}" type="presOf" srcId="{ADDB78C8-A288-43C5-B211-082FFE7545F7}" destId="{98C4E968-CBF9-4F34-8EAC-F6C4EC6AFCDC}" srcOrd="0" destOrd="0" presId="urn:microsoft.com/office/officeart/2005/8/layout/vList4"/>
    <dgm:cxn modelId="{1F66FD56-E38B-41BA-A0FF-01FACC34A5FB}" type="presOf" srcId="{A982C3DE-D2B8-49EF-BD0E-A183ED9AA53A}" destId="{767DBFEC-2BC7-4837-BA06-58CF067D9E6A}" srcOrd="1" destOrd="0" presId="urn:microsoft.com/office/officeart/2005/8/layout/vList4"/>
    <dgm:cxn modelId="{5012B7D5-2F5B-4B31-A662-81B0961B74EE}" type="presParOf" srcId="{98C4E968-CBF9-4F34-8EAC-F6C4EC6AFCDC}" destId="{8C3C1F32-BE43-4AB5-ACBA-9C6E8616E0A8}" srcOrd="0" destOrd="0" presId="urn:microsoft.com/office/officeart/2005/8/layout/vList4"/>
    <dgm:cxn modelId="{4B981751-5383-4B5C-A470-5DD0AEAE96BD}" type="presParOf" srcId="{8C3C1F32-BE43-4AB5-ACBA-9C6E8616E0A8}" destId="{A09830A2-D7DE-4152-A740-351310A9B723}" srcOrd="0" destOrd="0" presId="urn:microsoft.com/office/officeart/2005/8/layout/vList4"/>
    <dgm:cxn modelId="{722EDACA-F644-4A6E-8D18-3E4747EE659D}" type="presParOf" srcId="{8C3C1F32-BE43-4AB5-ACBA-9C6E8616E0A8}" destId="{2CC1F429-E05D-4714-BA5F-B685126E615D}" srcOrd="1" destOrd="0" presId="urn:microsoft.com/office/officeart/2005/8/layout/vList4"/>
    <dgm:cxn modelId="{3CF8C84A-D3CB-4669-935E-AB33E7692166}" type="presParOf" srcId="{8C3C1F32-BE43-4AB5-ACBA-9C6E8616E0A8}" destId="{94D7745C-C2E4-4614-954E-6CF9BED6D775}" srcOrd="2" destOrd="0" presId="urn:microsoft.com/office/officeart/2005/8/layout/vList4"/>
    <dgm:cxn modelId="{27C25382-C14B-4BF8-8CEA-EC76AA0993E8}" type="presParOf" srcId="{98C4E968-CBF9-4F34-8EAC-F6C4EC6AFCDC}" destId="{E86D6D4C-7DD7-49FA-B45E-0CF2E845F86D}" srcOrd="1" destOrd="0" presId="urn:microsoft.com/office/officeart/2005/8/layout/vList4"/>
    <dgm:cxn modelId="{048ED173-ECBC-41AA-AA0B-7D2749391ABD}" type="presParOf" srcId="{98C4E968-CBF9-4F34-8EAC-F6C4EC6AFCDC}" destId="{87D8F705-E534-48FA-B9E3-FC0816BC8279}" srcOrd="2" destOrd="0" presId="urn:microsoft.com/office/officeart/2005/8/layout/vList4"/>
    <dgm:cxn modelId="{CD69A43F-1D8A-4F4E-B6E9-A9D33F9548FF}" type="presParOf" srcId="{87D8F705-E534-48FA-B9E3-FC0816BC8279}" destId="{6418C52D-7545-4DE6-BA40-5829DCC7049D}" srcOrd="0" destOrd="0" presId="urn:microsoft.com/office/officeart/2005/8/layout/vList4"/>
    <dgm:cxn modelId="{65056BC8-5318-4D89-AFF2-F08C7C20C232}" type="presParOf" srcId="{87D8F705-E534-48FA-B9E3-FC0816BC8279}" destId="{D19A5C75-7826-4698-8D1F-7EC3EAB67C69}" srcOrd="1" destOrd="0" presId="urn:microsoft.com/office/officeart/2005/8/layout/vList4"/>
    <dgm:cxn modelId="{1EDB8943-B44A-4E31-8EE4-BAA6B003EF01}" type="presParOf" srcId="{87D8F705-E534-48FA-B9E3-FC0816BC8279}" destId="{D8C62444-DBE3-4811-A174-E11ACB38E0F8}" srcOrd="2" destOrd="0" presId="urn:microsoft.com/office/officeart/2005/8/layout/vList4"/>
    <dgm:cxn modelId="{857941F5-ADAD-487A-B0DA-4F9557AB3208}" type="presParOf" srcId="{98C4E968-CBF9-4F34-8EAC-F6C4EC6AFCDC}" destId="{306C7C40-4DD1-4D4C-8D32-47559DD0F824}" srcOrd="3" destOrd="0" presId="urn:microsoft.com/office/officeart/2005/8/layout/vList4"/>
    <dgm:cxn modelId="{4E764865-32DF-4615-9889-CFDB64BAE13B}" type="presParOf" srcId="{98C4E968-CBF9-4F34-8EAC-F6C4EC6AFCDC}" destId="{30DC6073-8646-49F9-ADB1-25A98936B4F4}" srcOrd="4" destOrd="0" presId="urn:microsoft.com/office/officeart/2005/8/layout/vList4"/>
    <dgm:cxn modelId="{ABAF305B-3783-4E7D-9FA2-752EAF989323}" type="presParOf" srcId="{30DC6073-8646-49F9-ADB1-25A98936B4F4}" destId="{5A494EE7-BBB5-4948-B2D6-8F48463CF0A3}" srcOrd="0" destOrd="0" presId="urn:microsoft.com/office/officeart/2005/8/layout/vList4"/>
    <dgm:cxn modelId="{6B7F3655-ECF9-4151-AC64-B6F0E8B48893}" type="presParOf" srcId="{30DC6073-8646-49F9-ADB1-25A98936B4F4}" destId="{E45551B7-FE4A-42B6-9065-73888E4BE08A}" srcOrd="1" destOrd="0" presId="urn:microsoft.com/office/officeart/2005/8/layout/vList4"/>
    <dgm:cxn modelId="{CD821C2E-373B-4308-8E47-AD76C0E0CFF7}" type="presParOf" srcId="{30DC6073-8646-49F9-ADB1-25A98936B4F4}" destId="{9D14A27D-9F0E-4403-8283-58F90C01FCED}" srcOrd="2" destOrd="0" presId="urn:microsoft.com/office/officeart/2005/8/layout/vList4"/>
    <dgm:cxn modelId="{2E7F3B71-5AAF-4664-BD30-E14100EEE63A}" type="presParOf" srcId="{98C4E968-CBF9-4F34-8EAC-F6C4EC6AFCDC}" destId="{5A81D8DC-D070-48A9-B0DA-17DB9EE4DB0B}" srcOrd="5" destOrd="0" presId="urn:microsoft.com/office/officeart/2005/8/layout/vList4"/>
    <dgm:cxn modelId="{9A095453-667E-4666-AE6C-89D061088802}" type="presParOf" srcId="{98C4E968-CBF9-4F34-8EAC-F6C4EC6AFCDC}" destId="{DCC4D8D7-5F1C-46D9-81CF-160E9CD1F12D}" srcOrd="6" destOrd="0" presId="urn:microsoft.com/office/officeart/2005/8/layout/vList4"/>
    <dgm:cxn modelId="{A62A45A1-56E2-4E90-8742-9A380BFD92F9}" type="presParOf" srcId="{DCC4D8D7-5F1C-46D9-81CF-160E9CD1F12D}" destId="{40381EFE-E06D-4222-B659-877D3C3170AE}" srcOrd="0" destOrd="0" presId="urn:microsoft.com/office/officeart/2005/8/layout/vList4"/>
    <dgm:cxn modelId="{EF856160-DCE2-4DDF-8491-90BF4AE6001E}" type="presParOf" srcId="{DCC4D8D7-5F1C-46D9-81CF-160E9CD1F12D}" destId="{65A307CA-E30C-48B2-A7DE-404E399E6657}" srcOrd="1" destOrd="0" presId="urn:microsoft.com/office/officeart/2005/8/layout/vList4"/>
    <dgm:cxn modelId="{C382E502-A277-422E-88C9-0EFBBD8DB833}" type="presParOf" srcId="{DCC4D8D7-5F1C-46D9-81CF-160E9CD1F12D}" destId="{767DBFEC-2BC7-4837-BA06-58CF067D9E6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0673642-68BF-4D6D-A6F8-E8E9BF5050DB}" type="doc">
      <dgm:prSet loTypeId="urn:microsoft.com/office/officeart/2005/8/layout/process4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id-ID"/>
        </a:p>
      </dgm:t>
    </dgm:pt>
    <dgm:pt modelId="{9572C614-7BB2-4A16-B292-5422B8EAD388}">
      <dgm:prSet/>
      <dgm:spPr/>
      <dgm:t>
        <a:bodyPr/>
        <a:lstStyle/>
        <a:p>
          <a:pPr rtl="0"/>
          <a:r>
            <a:rPr lang="en-US" smtClean="0"/>
            <a:t>Konfigurasi elektron valensi logam alkali adalah </a:t>
          </a:r>
          <a:r>
            <a:rPr lang="en-US" i="1" smtClean="0"/>
            <a:t>ns</a:t>
          </a:r>
          <a:r>
            <a:rPr lang="en-US" baseline="30000" smtClean="0"/>
            <a:t>1</a:t>
          </a:r>
          <a:endParaRPr lang="id-ID"/>
        </a:p>
      </dgm:t>
    </dgm:pt>
    <dgm:pt modelId="{424D66B9-54D1-4B3B-B732-9DF516B9A368}" type="parTrans" cxnId="{272DCC84-5EAC-41E7-B2C3-09642EED48AC}">
      <dgm:prSet/>
      <dgm:spPr/>
      <dgm:t>
        <a:bodyPr/>
        <a:lstStyle/>
        <a:p>
          <a:endParaRPr lang="id-ID"/>
        </a:p>
      </dgm:t>
    </dgm:pt>
    <dgm:pt modelId="{BD20326C-75DA-44EC-BFED-DFC1810AD034}" type="sibTrans" cxnId="{272DCC84-5EAC-41E7-B2C3-09642EED48AC}">
      <dgm:prSet/>
      <dgm:spPr/>
      <dgm:t>
        <a:bodyPr/>
        <a:lstStyle/>
        <a:p>
          <a:endParaRPr lang="id-ID"/>
        </a:p>
      </dgm:t>
    </dgm:pt>
    <dgm:pt modelId="{F19A91EC-EE21-4B6D-8C35-513A28943EFE}">
      <dgm:prSet/>
      <dgm:spPr/>
      <dgm:t>
        <a:bodyPr/>
        <a:lstStyle/>
        <a:p>
          <a:pPr rtl="0"/>
          <a:r>
            <a:rPr lang="en-US" smtClean="0"/>
            <a:t>Energi ionisasinya yang relatif rendah mengakibatkan logam alkali akan sangat mudah melepaskan elektron valensinya untuk membentuk ion +1.</a:t>
          </a:r>
          <a:endParaRPr lang="id-ID"/>
        </a:p>
      </dgm:t>
    </dgm:pt>
    <dgm:pt modelId="{F4A982C1-409F-4C9F-8650-1E0FE9BB77EF}" type="parTrans" cxnId="{F0D92261-3C3A-4429-B2DB-2A638837A668}">
      <dgm:prSet/>
      <dgm:spPr/>
      <dgm:t>
        <a:bodyPr/>
        <a:lstStyle/>
        <a:p>
          <a:endParaRPr lang="id-ID"/>
        </a:p>
      </dgm:t>
    </dgm:pt>
    <dgm:pt modelId="{46E16EB4-C65E-40E9-9F87-936A8DF6FD46}" type="sibTrans" cxnId="{F0D92261-3C3A-4429-B2DB-2A638837A668}">
      <dgm:prSet/>
      <dgm:spPr/>
      <dgm:t>
        <a:bodyPr/>
        <a:lstStyle/>
        <a:p>
          <a:endParaRPr lang="id-ID"/>
        </a:p>
      </dgm:t>
    </dgm:pt>
    <dgm:pt modelId="{3E07FB98-3D9D-49DC-AA9F-D6032DFF21C2}">
      <dgm:prSet/>
      <dgm:spPr/>
      <dgm:t>
        <a:bodyPr/>
        <a:lstStyle/>
        <a:p>
          <a:pPr rtl="0"/>
          <a:r>
            <a:rPr lang="en-US" smtClean="0"/>
            <a:t>Potensial elektrodenya yang rendah menunjukkan bahwa logam alkali adalah reduktor yang sangat kuat.</a:t>
          </a:r>
          <a:endParaRPr lang="id-ID"/>
        </a:p>
      </dgm:t>
    </dgm:pt>
    <dgm:pt modelId="{6A47E47D-5517-4639-A7AC-0346451E4981}" type="parTrans" cxnId="{BB56C148-EA44-4F2F-BF20-310826FE1D50}">
      <dgm:prSet/>
      <dgm:spPr/>
      <dgm:t>
        <a:bodyPr/>
        <a:lstStyle/>
        <a:p>
          <a:endParaRPr lang="id-ID"/>
        </a:p>
      </dgm:t>
    </dgm:pt>
    <dgm:pt modelId="{D30B340B-0C93-4A81-9598-F02822E6C4FC}" type="sibTrans" cxnId="{BB56C148-EA44-4F2F-BF20-310826FE1D50}">
      <dgm:prSet/>
      <dgm:spPr/>
      <dgm:t>
        <a:bodyPr/>
        <a:lstStyle/>
        <a:p>
          <a:endParaRPr lang="id-ID"/>
        </a:p>
      </dgm:t>
    </dgm:pt>
    <dgm:pt modelId="{41E2E42D-FF6C-4915-B8DA-F18C1F490A1C}" type="pres">
      <dgm:prSet presAssocID="{50673642-68BF-4D6D-A6F8-E8E9BF5050D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11833F9B-BE5E-4E09-BF61-C66244D37290}" type="pres">
      <dgm:prSet presAssocID="{3E07FB98-3D9D-49DC-AA9F-D6032DFF21C2}" presName="boxAndChildren" presStyleCnt="0"/>
      <dgm:spPr/>
    </dgm:pt>
    <dgm:pt modelId="{096FD18E-97D5-4661-8267-97072D9523BE}" type="pres">
      <dgm:prSet presAssocID="{3E07FB98-3D9D-49DC-AA9F-D6032DFF21C2}" presName="parentTextBox" presStyleLbl="node1" presStyleIdx="0" presStyleCnt="3"/>
      <dgm:spPr/>
      <dgm:t>
        <a:bodyPr/>
        <a:lstStyle/>
        <a:p>
          <a:endParaRPr lang="id-ID"/>
        </a:p>
      </dgm:t>
    </dgm:pt>
    <dgm:pt modelId="{A8DEE685-F76F-4E58-B460-6F306FC1ED78}" type="pres">
      <dgm:prSet presAssocID="{46E16EB4-C65E-40E9-9F87-936A8DF6FD46}" presName="sp" presStyleCnt="0"/>
      <dgm:spPr/>
    </dgm:pt>
    <dgm:pt modelId="{80513754-E9A4-4CBA-AFFF-B0A0EECFABF8}" type="pres">
      <dgm:prSet presAssocID="{F19A91EC-EE21-4B6D-8C35-513A28943EFE}" presName="arrowAndChildren" presStyleCnt="0"/>
      <dgm:spPr/>
    </dgm:pt>
    <dgm:pt modelId="{34F26228-B670-4DEB-BA59-D398212F839F}" type="pres">
      <dgm:prSet presAssocID="{F19A91EC-EE21-4B6D-8C35-513A28943EFE}" presName="parentTextArrow" presStyleLbl="node1" presStyleIdx="1" presStyleCnt="3"/>
      <dgm:spPr/>
      <dgm:t>
        <a:bodyPr/>
        <a:lstStyle/>
        <a:p>
          <a:endParaRPr lang="id-ID"/>
        </a:p>
      </dgm:t>
    </dgm:pt>
    <dgm:pt modelId="{3BA4D34C-D67F-48AA-B50B-9F469BD4DBC7}" type="pres">
      <dgm:prSet presAssocID="{BD20326C-75DA-44EC-BFED-DFC1810AD034}" presName="sp" presStyleCnt="0"/>
      <dgm:spPr/>
    </dgm:pt>
    <dgm:pt modelId="{8C26F250-4774-4959-AF16-66AB89089E79}" type="pres">
      <dgm:prSet presAssocID="{9572C614-7BB2-4A16-B292-5422B8EAD388}" presName="arrowAndChildren" presStyleCnt="0"/>
      <dgm:spPr/>
    </dgm:pt>
    <dgm:pt modelId="{27CC46B7-6A1D-44B3-BC86-360816252439}" type="pres">
      <dgm:prSet presAssocID="{9572C614-7BB2-4A16-B292-5422B8EAD388}" presName="parentTextArrow" presStyleLbl="node1" presStyleIdx="2" presStyleCnt="3"/>
      <dgm:spPr/>
      <dgm:t>
        <a:bodyPr/>
        <a:lstStyle/>
        <a:p>
          <a:endParaRPr lang="id-ID"/>
        </a:p>
      </dgm:t>
    </dgm:pt>
  </dgm:ptLst>
  <dgm:cxnLst>
    <dgm:cxn modelId="{F0D92261-3C3A-4429-B2DB-2A638837A668}" srcId="{50673642-68BF-4D6D-A6F8-E8E9BF5050DB}" destId="{F19A91EC-EE21-4B6D-8C35-513A28943EFE}" srcOrd="1" destOrd="0" parTransId="{F4A982C1-409F-4C9F-8650-1E0FE9BB77EF}" sibTransId="{46E16EB4-C65E-40E9-9F87-936A8DF6FD46}"/>
    <dgm:cxn modelId="{E71DC9FE-74FC-46E0-84F8-71706EE6A47C}" type="presOf" srcId="{3E07FB98-3D9D-49DC-AA9F-D6032DFF21C2}" destId="{096FD18E-97D5-4661-8267-97072D9523BE}" srcOrd="0" destOrd="0" presId="urn:microsoft.com/office/officeart/2005/8/layout/process4"/>
    <dgm:cxn modelId="{711F3122-3122-4F9B-AB98-E9859F461372}" type="presOf" srcId="{50673642-68BF-4D6D-A6F8-E8E9BF5050DB}" destId="{41E2E42D-FF6C-4915-B8DA-F18C1F490A1C}" srcOrd="0" destOrd="0" presId="urn:microsoft.com/office/officeart/2005/8/layout/process4"/>
    <dgm:cxn modelId="{272DCC84-5EAC-41E7-B2C3-09642EED48AC}" srcId="{50673642-68BF-4D6D-A6F8-E8E9BF5050DB}" destId="{9572C614-7BB2-4A16-B292-5422B8EAD388}" srcOrd="0" destOrd="0" parTransId="{424D66B9-54D1-4B3B-B732-9DF516B9A368}" sibTransId="{BD20326C-75DA-44EC-BFED-DFC1810AD034}"/>
    <dgm:cxn modelId="{84958F59-957B-45CA-8468-CF1731EF7908}" type="presOf" srcId="{9572C614-7BB2-4A16-B292-5422B8EAD388}" destId="{27CC46B7-6A1D-44B3-BC86-360816252439}" srcOrd="0" destOrd="0" presId="urn:microsoft.com/office/officeart/2005/8/layout/process4"/>
    <dgm:cxn modelId="{484EBA48-D460-42EE-BB20-9EFDF5689C5D}" type="presOf" srcId="{F19A91EC-EE21-4B6D-8C35-513A28943EFE}" destId="{34F26228-B670-4DEB-BA59-D398212F839F}" srcOrd="0" destOrd="0" presId="urn:microsoft.com/office/officeart/2005/8/layout/process4"/>
    <dgm:cxn modelId="{BB56C148-EA44-4F2F-BF20-310826FE1D50}" srcId="{50673642-68BF-4D6D-A6F8-E8E9BF5050DB}" destId="{3E07FB98-3D9D-49DC-AA9F-D6032DFF21C2}" srcOrd="2" destOrd="0" parTransId="{6A47E47D-5517-4639-A7AC-0346451E4981}" sibTransId="{D30B340B-0C93-4A81-9598-F02822E6C4FC}"/>
    <dgm:cxn modelId="{836F6621-DD30-4E4B-B255-81D1107ECCDA}" type="presParOf" srcId="{41E2E42D-FF6C-4915-B8DA-F18C1F490A1C}" destId="{11833F9B-BE5E-4E09-BF61-C66244D37290}" srcOrd="0" destOrd="0" presId="urn:microsoft.com/office/officeart/2005/8/layout/process4"/>
    <dgm:cxn modelId="{CAF0D3EC-CBE9-44A4-B434-EF7633D14FE2}" type="presParOf" srcId="{11833F9B-BE5E-4E09-BF61-C66244D37290}" destId="{096FD18E-97D5-4661-8267-97072D9523BE}" srcOrd="0" destOrd="0" presId="urn:microsoft.com/office/officeart/2005/8/layout/process4"/>
    <dgm:cxn modelId="{51CADE00-D49D-482D-A9D7-BA282AD15B87}" type="presParOf" srcId="{41E2E42D-FF6C-4915-B8DA-F18C1F490A1C}" destId="{A8DEE685-F76F-4E58-B460-6F306FC1ED78}" srcOrd="1" destOrd="0" presId="urn:microsoft.com/office/officeart/2005/8/layout/process4"/>
    <dgm:cxn modelId="{4E0B1821-5263-4D78-BCBC-25FE9B691483}" type="presParOf" srcId="{41E2E42D-FF6C-4915-B8DA-F18C1F490A1C}" destId="{80513754-E9A4-4CBA-AFFF-B0A0EECFABF8}" srcOrd="2" destOrd="0" presId="urn:microsoft.com/office/officeart/2005/8/layout/process4"/>
    <dgm:cxn modelId="{8C2EA152-88E1-49E7-A6F0-5D3BFD782AD8}" type="presParOf" srcId="{80513754-E9A4-4CBA-AFFF-B0A0EECFABF8}" destId="{34F26228-B670-4DEB-BA59-D398212F839F}" srcOrd="0" destOrd="0" presId="urn:microsoft.com/office/officeart/2005/8/layout/process4"/>
    <dgm:cxn modelId="{02053EEA-9BE9-4AE1-8EA5-D57148AD580D}" type="presParOf" srcId="{41E2E42D-FF6C-4915-B8DA-F18C1F490A1C}" destId="{3BA4D34C-D67F-48AA-B50B-9F469BD4DBC7}" srcOrd="3" destOrd="0" presId="urn:microsoft.com/office/officeart/2005/8/layout/process4"/>
    <dgm:cxn modelId="{EB1FF3E5-182A-4847-9678-B7EB98E86D75}" type="presParOf" srcId="{41E2E42D-FF6C-4915-B8DA-F18C1F490A1C}" destId="{8C26F250-4774-4959-AF16-66AB89089E79}" srcOrd="4" destOrd="0" presId="urn:microsoft.com/office/officeart/2005/8/layout/process4"/>
    <dgm:cxn modelId="{E0163140-C6B9-43E8-BB25-C772E46171C4}" type="presParOf" srcId="{8C26F250-4774-4959-AF16-66AB89089E79}" destId="{27CC46B7-6A1D-44B3-BC86-36081625243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FDBF06B-D878-4B41-880E-4D91F039585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93D2104B-865F-403E-BD60-4E8196DA944B}">
      <dgm:prSet/>
      <dgm:spPr/>
      <dgm:t>
        <a:bodyPr/>
        <a:lstStyle/>
        <a:p>
          <a:pPr rtl="0"/>
          <a:r>
            <a:rPr lang="en-US" b="1" i="1" dirty="0" err="1" smtClean="0"/>
            <a:t>Oksida</a:t>
          </a:r>
          <a:r>
            <a:rPr lang="en-US" b="1" i="1" dirty="0" smtClean="0"/>
            <a:t>. </a:t>
          </a:r>
          <a:r>
            <a:rPr lang="en-US" dirty="0" err="1" smtClean="0"/>
            <a:t>kalium</a:t>
          </a:r>
          <a:r>
            <a:rPr lang="en-US" dirty="0" smtClean="0"/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membentuk</a:t>
          </a:r>
          <a:r>
            <a:rPr lang="en-US" dirty="0" smtClean="0"/>
            <a:t> </a:t>
          </a:r>
          <a:r>
            <a:rPr lang="en-US" dirty="0" err="1" smtClean="0"/>
            <a:t>superoksida</a:t>
          </a:r>
          <a:r>
            <a:rPr lang="en-US" dirty="0" smtClean="0"/>
            <a:t> (K</a:t>
          </a:r>
          <a:r>
            <a:rPr lang="en-US" baseline="-25000" dirty="0" smtClean="0"/>
            <a:t>2</a:t>
          </a:r>
          <a:r>
            <a:rPr lang="en-US" dirty="0" smtClean="0"/>
            <a:t>O</a:t>
          </a:r>
          <a:r>
            <a:rPr lang="en-US" baseline="-25000" dirty="0" smtClean="0"/>
            <a:t>2</a:t>
          </a:r>
          <a:r>
            <a:rPr lang="en-US" dirty="0" smtClean="0"/>
            <a:t>). </a:t>
          </a:r>
          <a:r>
            <a:rPr lang="en-US" dirty="0" err="1" smtClean="0"/>
            <a:t>Superoksida</a:t>
          </a:r>
          <a:r>
            <a:rPr lang="en-US" dirty="0" smtClean="0"/>
            <a:t> </a:t>
          </a:r>
          <a:r>
            <a:rPr lang="en-US" dirty="0" err="1" smtClean="0"/>
            <a:t>digunakan</a:t>
          </a:r>
          <a:r>
            <a:rPr lang="en-US" dirty="0" smtClean="0"/>
            <a:t> </a:t>
          </a:r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zat</a:t>
          </a:r>
          <a:r>
            <a:rPr lang="en-US" dirty="0" smtClean="0"/>
            <a:t> </a:t>
          </a:r>
          <a:r>
            <a:rPr lang="en-US" dirty="0" err="1" smtClean="0"/>
            <a:t>penghasil</a:t>
          </a:r>
          <a:r>
            <a:rPr lang="en-US" dirty="0" smtClean="0"/>
            <a:t> </a:t>
          </a:r>
          <a:r>
            <a:rPr lang="en-US" dirty="0" err="1" smtClean="0"/>
            <a:t>oksigen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tabung</a:t>
          </a:r>
          <a:r>
            <a:rPr lang="en-US" dirty="0" smtClean="0"/>
            <a:t> </a:t>
          </a:r>
          <a:r>
            <a:rPr lang="en-US" dirty="0" err="1" smtClean="0"/>
            <a:t>penyelam</a:t>
          </a:r>
          <a:r>
            <a:rPr lang="en-US" dirty="0" smtClean="0"/>
            <a:t> </a:t>
          </a:r>
          <a:r>
            <a:rPr lang="en-US" dirty="0" err="1" smtClean="0"/>
            <a:t>karena</a:t>
          </a:r>
          <a:r>
            <a:rPr lang="en-US" dirty="0" smtClean="0"/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terurai</a:t>
          </a:r>
          <a:r>
            <a:rPr lang="en-US" dirty="0" smtClean="0"/>
            <a:t> </a:t>
          </a:r>
          <a:r>
            <a:rPr lang="en-US" dirty="0" err="1" smtClean="0"/>
            <a:t>menghasilkan</a:t>
          </a:r>
          <a:r>
            <a:rPr lang="en-US" dirty="0" smtClean="0"/>
            <a:t> </a:t>
          </a:r>
          <a:r>
            <a:rPr lang="en-US" dirty="0" err="1" smtClean="0"/>
            <a:t>oksigen</a:t>
          </a:r>
          <a:r>
            <a:rPr lang="en-US" dirty="0" smtClean="0"/>
            <a:t>, </a:t>
          </a:r>
          <a:r>
            <a:rPr lang="en-US" dirty="0" err="1" smtClean="0"/>
            <a:t>serta</a:t>
          </a:r>
          <a:r>
            <a:rPr lang="en-US" dirty="0" smtClean="0"/>
            <a:t> K</a:t>
          </a:r>
          <a:r>
            <a:rPr lang="en-US" baseline="-25000" dirty="0" smtClean="0"/>
            <a:t>2</a:t>
          </a:r>
          <a:r>
            <a:rPr lang="en-US" dirty="0" smtClean="0"/>
            <a:t>O yang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menyerap</a:t>
          </a:r>
          <a:r>
            <a:rPr lang="en-US" dirty="0" smtClean="0"/>
            <a:t> CO</a:t>
          </a:r>
          <a:r>
            <a:rPr lang="en-US" baseline="-25000" dirty="0" smtClean="0"/>
            <a:t>2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udara</a:t>
          </a:r>
          <a:r>
            <a:rPr lang="en-US" dirty="0" smtClean="0"/>
            <a:t> </a:t>
          </a:r>
          <a:r>
            <a:rPr lang="en-US" dirty="0" err="1" smtClean="0"/>
            <a:t>pernapasan</a:t>
          </a:r>
          <a:r>
            <a:rPr lang="en-US" dirty="0" smtClean="0"/>
            <a:t>.</a:t>
          </a:r>
          <a:endParaRPr lang="id-ID" dirty="0"/>
        </a:p>
      </dgm:t>
    </dgm:pt>
    <dgm:pt modelId="{2503FAD8-2E0F-45BC-BEEC-ABF5F4FB8A05}" type="parTrans" cxnId="{CC95E960-7456-44FD-AB81-8CFAF28F1598}">
      <dgm:prSet/>
      <dgm:spPr/>
      <dgm:t>
        <a:bodyPr/>
        <a:lstStyle/>
        <a:p>
          <a:endParaRPr lang="id-ID"/>
        </a:p>
      </dgm:t>
    </dgm:pt>
    <dgm:pt modelId="{7BF607F0-5CB3-4549-AE20-BEBE0944E5E0}" type="sibTrans" cxnId="{CC95E960-7456-44FD-AB81-8CFAF28F1598}">
      <dgm:prSet/>
      <dgm:spPr/>
      <dgm:t>
        <a:bodyPr/>
        <a:lstStyle/>
        <a:p>
          <a:endParaRPr lang="id-ID"/>
        </a:p>
      </dgm:t>
    </dgm:pt>
    <dgm:pt modelId="{3970B795-123C-4298-96EB-B9A2DE5AFCC6}">
      <dgm:prSet/>
      <dgm:spPr/>
      <dgm:t>
        <a:bodyPr/>
        <a:lstStyle/>
        <a:p>
          <a:pPr rtl="0"/>
          <a:r>
            <a:rPr lang="en-US" b="1" i="1" smtClean="0"/>
            <a:t>Hidroksida</a:t>
          </a:r>
          <a:r>
            <a:rPr lang="en-US" smtClean="0"/>
            <a:t>. Natrium hidroksida atau soda kaustik dimanfaatkan dalam berbagai industri, di antaranya seperti mengendalikan keasaman atau pH, produksi bubur kertas, mengatasi pipa limbah yang tersumbat</a:t>
          </a:r>
          <a:endParaRPr lang="id-ID"/>
        </a:p>
      </dgm:t>
    </dgm:pt>
    <dgm:pt modelId="{4A280187-F605-4A47-A7F8-235D917B841B}" type="parTrans" cxnId="{7C49FD9A-7D42-482E-8404-7EC188D54DEC}">
      <dgm:prSet/>
      <dgm:spPr/>
      <dgm:t>
        <a:bodyPr/>
        <a:lstStyle/>
        <a:p>
          <a:endParaRPr lang="id-ID"/>
        </a:p>
      </dgm:t>
    </dgm:pt>
    <dgm:pt modelId="{38F9BA75-EAB1-4B0B-A9CA-8F9721EFAA4E}" type="sibTrans" cxnId="{7C49FD9A-7D42-482E-8404-7EC188D54DEC}">
      <dgm:prSet/>
      <dgm:spPr/>
      <dgm:t>
        <a:bodyPr/>
        <a:lstStyle/>
        <a:p>
          <a:endParaRPr lang="id-ID"/>
        </a:p>
      </dgm:t>
    </dgm:pt>
    <dgm:pt modelId="{444E0B0D-D156-41A5-8A76-C99F24EEA8CA}">
      <dgm:prSet/>
      <dgm:spPr/>
      <dgm:t>
        <a:bodyPr/>
        <a:lstStyle/>
        <a:p>
          <a:pPr rtl="0"/>
          <a:r>
            <a:rPr lang="en-US" b="1" i="1" smtClean="0"/>
            <a:t>Halida</a:t>
          </a:r>
          <a:r>
            <a:rPr lang="en-US" smtClean="0"/>
            <a:t>. KCl digunakan untuk pupuk kalium dan diperoleh dari penguapan air laut.</a:t>
          </a:r>
          <a:endParaRPr lang="id-ID"/>
        </a:p>
      </dgm:t>
    </dgm:pt>
    <dgm:pt modelId="{2F414D20-3A64-4187-A386-4187714C1CAE}" type="parTrans" cxnId="{8A8A8EF4-0D8F-4CE9-92E7-DEDC00887226}">
      <dgm:prSet/>
      <dgm:spPr/>
      <dgm:t>
        <a:bodyPr/>
        <a:lstStyle/>
        <a:p>
          <a:endParaRPr lang="id-ID"/>
        </a:p>
      </dgm:t>
    </dgm:pt>
    <dgm:pt modelId="{3A068091-8ED3-4B5D-8067-D88D00AAAA62}" type="sibTrans" cxnId="{8A8A8EF4-0D8F-4CE9-92E7-DEDC00887226}">
      <dgm:prSet/>
      <dgm:spPr/>
      <dgm:t>
        <a:bodyPr/>
        <a:lstStyle/>
        <a:p>
          <a:endParaRPr lang="id-ID"/>
        </a:p>
      </dgm:t>
    </dgm:pt>
    <dgm:pt modelId="{F5CFB868-DE9A-41DF-9A30-C6A3AE0A7E78}">
      <dgm:prSet/>
      <dgm:spPr/>
      <dgm:t>
        <a:bodyPr/>
        <a:lstStyle/>
        <a:p>
          <a:pPr rtl="0"/>
          <a:r>
            <a:rPr lang="en-US" b="1" i="1" smtClean="0"/>
            <a:t>Karbonat</a:t>
          </a:r>
          <a:r>
            <a:rPr lang="en-US" smtClean="0"/>
            <a:t>. Natrium karbonat (Na</a:t>
          </a:r>
          <a:r>
            <a:rPr lang="en-US" baseline="-25000" smtClean="0"/>
            <a:t>2</a:t>
          </a:r>
          <a:r>
            <a:rPr lang="en-US" smtClean="0"/>
            <a:t>CO</a:t>
          </a:r>
          <a:r>
            <a:rPr lang="en-US" baseline="-25000" smtClean="0"/>
            <a:t>3</a:t>
          </a:r>
          <a:r>
            <a:rPr lang="en-US" smtClean="0"/>
            <a:t>) dikenal dengan soda abu dan digunakan sebagai bahan baku pada pembuatan kaca (gelas). </a:t>
          </a:r>
          <a:endParaRPr lang="id-ID"/>
        </a:p>
      </dgm:t>
    </dgm:pt>
    <dgm:pt modelId="{A0FFB7E3-8210-409F-834B-F542EC0721B2}" type="parTrans" cxnId="{E14870CA-D956-47FF-8110-B0A05C00168D}">
      <dgm:prSet/>
      <dgm:spPr/>
      <dgm:t>
        <a:bodyPr/>
        <a:lstStyle/>
        <a:p>
          <a:endParaRPr lang="id-ID"/>
        </a:p>
      </dgm:t>
    </dgm:pt>
    <dgm:pt modelId="{E7248975-91C6-435D-8BA4-E0064FFF1EF9}" type="sibTrans" cxnId="{E14870CA-D956-47FF-8110-B0A05C00168D}">
      <dgm:prSet/>
      <dgm:spPr/>
      <dgm:t>
        <a:bodyPr/>
        <a:lstStyle/>
        <a:p>
          <a:endParaRPr lang="id-ID"/>
        </a:p>
      </dgm:t>
    </dgm:pt>
    <dgm:pt modelId="{B416828C-A6CA-4F56-9E48-15FFC840F928}">
      <dgm:prSet/>
      <dgm:spPr/>
      <dgm:t>
        <a:bodyPr/>
        <a:lstStyle/>
        <a:p>
          <a:pPr rtl="0"/>
          <a:r>
            <a:rPr lang="en-US" b="1" i="1" smtClean="0"/>
            <a:t>Sulfat</a:t>
          </a:r>
          <a:r>
            <a:rPr lang="en-US" smtClean="0"/>
            <a:t>. Natrium sulfat sering disebut dengan </a:t>
          </a:r>
          <a:r>
            <a:rPr lang="en-US" b="1" i="1" smtClean="0"/>
            <a:t>garam Glauber</a:t>
          </a:r>
          <a:r>
            <a:rPr lang="en-US" smtClean="0"/>
            <a:t> dan digunakan sebagai penyimpan panas matahari sehingga dapat mempertahankan suhu di dalam rumah agar tetap hangat.</a:t>
          </a:r>
          <a:endParaRPr lang="id-ID"/>
        </a:p>
      </dgm:t>
    </dgm:pt>
    <dgm:pt modelId="{CA47AFDC-72B5-4664-A5B1-0AC28EA3213A}" type="parTrans" cxnId="{5E56CF5D-0113-408C-89F5-86CD05FB56B0}">
      <dgm:prSet/>
      <dgm:spPr/>
      <dgm:t>
        <a:bodyPr/>
        <a:lstStyle/>
        <a:p>
          <a:endParaRPr lang="id-ID"/>
        </a:p>
      </dgm:t>
    </dgm:pt>
    <dgm:pt modelId="{19D076B6-B0C6-4250-A10F-FA1925FFB8D7}" type="sibTrans" cxnId="{5E56CF5D-0113-408C-89F5-86CD05FB56B0}">
      <dgm:prSet/>
      <dgm:spPr/>
      <dgm:t>
        <a:bodyPr/>
        <a:lstStyle/>
        <a:p>
          <a:endParaRPr lang="id-ID"/>
        </a:p>
      </dgm:t>
    </dgm:pt>
    <dgm:pt modelId="{83072105-C726-4737-BA95-762B02C2ED3B}" type="pres">
      <dgm:prSet presAssocID="{3FDBF06B-D878-4B41-880E-4D91F039585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d-ID"/>
        </a:p>
      </dgm:t>
    </dgm:pt>
    <dgm:pt modelId="{E2F574F6-1708-46D9-8D75-432076D94893}" type="pres">
      <dgm:prSet presAssocID="{3FDBF06B-D878-4B41-880E-4D91F0395859}" presName="Name1" presStyleCnt="0"/>
      <dgm:spPr/>
    </dgm:pt>
    <dgm:pt modelId="{DF05D15B-1C85-4739-8CED-6EB70A75503D}" type="pres">
      <dgm:prSet presAssocID="{3FDBF06B-D878-4B41-880E-4D91F0395859}" presName="cycle" presStyleCnt="0"/>
      <dgm:spPr/>
    </dgm:pt>
    <dgm:pt modelId="{42498ED0-5AA0-435C-A356-BCE8C95DBB89}" type="pres">
      <dgm:prSet presAssocID="{3FDBF06B-D878-4B41-880E-4D91F0395859}" presName="srcNode" presStyleLbl="node1" presStyleIdx="0" presStyleCnt="5"/>
      <dgm:spPr/>
    </dgm:pt>
    <dgm:pt modelId="{B7204AE5-0EF5-4215-9F64-181E0BB676AB}" type="pres">
      <dgm:prSet presAssocID="{3FDBF06B-D878-4B41-880E-4D91F0395859}" presName="conn" presStyleLbl="parChTrans1D2" presStyleIdx="0" presStyleCnt="1"/>
      <dgm:spPr/>
      <dgm:t>
        <a:bodyPr/>
        <a:lstStyle/>
        <a:p>
          <a:endParaRPr lang="id-ID"/>
        </a:p>
      </dgm:t>
    </dgm:pt>
    <dgm:pt modelId="{1A42F6B3-A7A1-41E0-8B11-A583407DE06C}" type="pres">
      <dgm:prSet presAssocID="{3FDBF06B-D878-4B41-880E-4D91F0395859}" presName="extraNode" presStyleLbl="node1" presStyleIdx="0" presStyleCnt="5"/>
      <dgm:spPr/>
    </dgm:pt>
    <dgm:pt modelId="{494D4FA1-2476-40D5-B4FB-3368762986AA}" type="pres">
      <dgm:prSet presAssocID="{3FDBF06B-D878-4B41-880E-4D91F0395859}" presName="dstNode" presStyleLbl="node1" presStyleIdx="0" presStyleCnt="5"/>
      <dgm:spPr/>
    </dgm:pt>
    <dgm:pt modelId="{1E4DD4D3-B418-4020-9681-DA14E104AF43}" type="pres">
      <dgm:prSet presAssocID="{93D2104B-865F-403E-BD60-4E8196DA944B}" presName="text_1" presStyleLbl="node1" presStyleIdx="0" presStyleCnt="5" custScaleY="14093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D62E9B4-9249-4E9B-859F-F16D6E73D0A8}" type="pres">
      <dgm:prSet presAssocID="{93D2104B-865F-403E-BD60-4E8196DA944B}" presName="accent_1" presStyleCnt="0"/>
      <dgm:spPr/>
    </dgm:pt>
    <dgm:pt modelId="{CE2942ED-8F2B-4F4C-AB2F-FF9F8088ABE5}" type="pres">
      <dgm:prSet presAssocID="{93D2104B-865F-403E-BD60-4E8196DA944B}" presName="accentRepeatNode" presStyleLbl="solidFgAcc1" presStyleIdx="0" presStyleCnt="5"/>
      <dgm:spPr/>
    </dgm:pt>
    <dgm:pt modelId="{01B7CE4C-5E78-43AB-8A28-9F2BEC55B310}" type="pres">
      <dgm:prSet presAssocID="{3970B795-123C-4298-96EB-B9A2DE5AFCC6}" presName="text_2" presStyleLbl="node1" presStyleIdx="1" presStyleCnt="5" custScaleY="14093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CF6EFE4-901C-4C0D-A2DA-8011990A5E31}" type="pres">
      <dgm:prSet presAssocID="{3970B795-123C-4298-96EB-B9A2DE5AFCC6}" presName="accent_2" presStyleCnt="0"/>
      <dgm:spPr/>
    </dgm:pt>
    <dgm:pt modelId="{ED448043-BA61-4822-95D0-0DD2439C7B20}" type="pres">
      <dgm:prSet presAssocID="{3970B795-123C-4298-96EB-B9A2DE5AFCC6}" presName="accentRepeatNode" presStyleLbl="solidFgAcc1" presStyleIdx="1" presStyleCnt="5"/>
      <dgm:spPr/>
    </dgm:pt>
    <dgm:pt modelId="{F677D970-0D6E-4B3C-B167-A6FAB4CABD13}" type="pres">
      <dgm:prSet presAssocID="{444E0B0D-D156-41A5-8A76-C99F24EEA8CA}" presName="text_3" presStyleLbl="node1" presStyleIdx="2" presStyleCnt="5" custScaleY="14093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943BE15-74BE-49DA-9E9E-20640B4AB694}" type="pres">
      <dgm:prSet presAssocID="{444E0B0D-D156-41A5-8A76-C99F24EEA8CA}" presName="accent_3" presStyleCnt="0"/>
      <dgm:spPr/>
    </dgm:pt>
    <dgm:pt modelId="{82E180E4-9365-4C42-8286-B5CCFE92F167}" type="pres">
      <dgm:prSet presAssocID="{444E0B0D-D156-41A5-8A76-C99F24EEA8CA}" presName="accentRepeatNode" presStyleLbl="solidFgAcc1" presStyleIdx="2" presStyleCnt="5"/>
      <dgm:spPr/>
    </dgm:pt>
    <dgm:pt modelId="{82369AFF-38CD-49F9-A15E-6B387D33C0F1}" type="pres">
      <dgm:prSet presAssocID="{F5CFB868-DE9A-41DF-9A30-C6A3AE0A7E78}" presName="text_4" presStyleLbl="node1" presStyleIdx="3" presStyleCnt="5" custScaleY="14093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DA3CFFA-3707-4F6B-B293-E6E27FD7120B}" type="pres">
      <dgm:prSet presAssocID="{F5CFB868-DE9A-41DF-9A30-C6A3AE0A7E78}" presName="accent_4" presStyleCnt="0"/>
      <dgm:spPr/>
    </dgm:pt>
    <dgm:pt modelId="{C8935F2D-7ACE-4EFF-B90A-823460393ED1}" type="pres">
      <dgm:prSet presAssocID="{F5CFB868-DE9A-41DF-9A30-C6A3AE0A7E78}" presName="accentRepeatNode" presStyleLbl="solidFgAcc1" presStyleIdx="3" presStyleCnt="5"/>
      <dgm:spPr/>
    </dgm:pt>
    <dgm:pt modelId="{D2D5303B-9B0C-4F3A-9DE4-7F02260840F6}" type="pres">
      <dgm:prSet presAssocID="{B416828C-A6CA-4F56-9E48-15FFC840F928}" presName="text_5" presStyleLbl="node1" presStyleIdx="4" presStyleCnt="5" custScaleY="14093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7C3B154-120C-44CD-B439-8AF74DC3BCF8}" type="pres">
      <dgm:prSet presAssocID="{B416828C-A6CA-4F56-9E48-15FFC840F928}" presName="accent_5" presStyleCnt="0"/>
      <dgm:spPr/>
    </dgm:pt>
    <dgm:pt modelId="{9D483894-91D7-4639-B4AD-ECB03B6F5A71}" type="pres">
      <dgm:prSet presAssocID="{B416828C-A6CA-4F56-9E48-15FFC840F928}" presName="accentRepeatNode" presStyleLbl="solidFgAcc1" presStyleIdx="4" presStyleCnt="5"/>
      <dgm:spPr/>
    </dgm:pt>
  </dgm:ptLst>
  <dgm:cxnLst>
    <dgm:cxn modelId="{5E56CF5D-0113-408C-89F5-86CD05FB56B0}" srcId="{3FDBF06B-D878-4B41-880E-4D91F0395859}" destId="{B416828C-A6CA-4F56-9E48-15FFC840F928}" srcOrd="4" destOrd="0" parTransId="{CA47AFDC-72B5-4664-A5B1-0AC28EA3213A}" sibTransId="{19D076B6-B0C6-4250-A10F-FA1925FFB8D7}"/>
    <dgm:cxn modelId="{AC1FD129-ABB4-488C-A697-64B78F43732D}" type="presOf" srcId="{3970B795-123C-4298-96EB-B9A2DE5AFCC6}" destId="{01B7CE4C-5E78-43AB-8A28-9F2BEC55B310}" srcOrd="0" destOrd="0" presId="urn:microsoft.com/office/officeart/2008/layout/VerticalCurvedList"/>
    <dgm:cxn modelId="{D77C2E4C-D99C-4CBE-A5E0-03B2A1C92DE9}" type="presOf" srcId="{444E0B0D-D156-41A5-8A76-C99F24EEA8CA}" destId="{F677D970-0D6E-4B3C-B167-A6FAB4CABD13}" srcOrd="0" destOrd="0" presId="urn:microsoft.com/office/officeart/2008/layout/VerticalCurvedList"/>
    <dgm:cxn modelId="{8A8A8EF4-0D8F-4CE9-92E7-DEDC00887226}" srcId="{3FDBF06B-D878-4B41-880E-4D91F0395859}" destId="{444E0B0D-D156-41A5-8A76-C99F24EEA8CA}" srcOrd="2" destOrd="0" parTransId="{2F414D20-3A64-4187-A386-4187714C1CAE}" sibTransId="{3A068091-8ED3-4B5D-8067-D88D00AAAA62}"/>
    <dgm:cxn modelId="{BE048B1E-A971-40D0-A313-B731BB57943B}" type="presOf" srcId="{3FDBF06B-D878-4B41-880E-4D91F0395859}" destId="{83072105-C726-4737-BA95-762B02C2ED3B}" srcOrd="0" destOrd="0" presId="urn:microsoft.com/office/officeart/2008/layout/VerticalCurvedList"/>
    <dgm:cxn modelId="{CC95E960-7456-44FD-AB81-8CFAF28F1598}" srcId="{3FDBF06B-D878-4B41-880E-4D91F0395859}" destId="{93D2104B-865F-403E-BD60-4E8196DA944B}" srcOrd="0" destOrd="0" parTransId="{2503FAD8-2E0F-45BC-BEEC-ABF5F4FB8A05}" sibTransId="{7BF607F0-5CB3-4549-AE20-BEBE0944E5E0}"/>
    <dgm:cxn modelId="{E14870CA-D956-47FF-8110-B0A05C00168D}" srcId="{3FDBF06B-D878-4B41-880E-4D91F0395859}" destId="{F5CFB868-DE9A-41DF-9A30-C6A3AE0A7E78}" srcOrd="3" destOrd="0" parTransId="{A0FFB7E3-8210-409F-834B-F542EC0721B2}" sibTransId="{E7248975-91C6-435D-8BA4-E0064FFF1EF9}"/>
    <dgm:cxn modelId="{7C49FD9A-7D42-482E-8404-7EC188D54DEC}" srcId="{3FDBF06B-D878-4B41-880E-4D91F0395859}" destId="{3970B795-123C-4298-96EB-B9A2DE5AFCC6}" srcOrd="1" destOrd="0" parTransId="{4A280187-F605-4A47-A7F8-235D917B841B}" sibTransId="{38F9BA75-EAB1-4B0B-A9CA-8F9721EFAA4E}"/>
    <dgm:cxn modelId="{EEED7BEE-3D10-4BE2-AC88-A61E86D00DCF}" type="presOf" srcId="{F5CFB868-DE9A-41DF-9A30-C6A3AE0A7E78}" destId="{82369AFF-38CD-49F9-A15E-6B387D33C0F1}" srcOrd="0" destOrd="0" presId="urn:microsoft.com/office/officeart/2008/layout/VerticalCurvedList"/>
    <dgm:cxn modelId="{F0C038D6-BA7B-4D4A-B82D-3A3776F0971B}" type="presOf" srcId="{B416828C-A6CA-4F56-9E48-15FFC840F928}" destId="{D2D5303B-9B0C-4F3A-9DE4-7F02260840F6}" srcOrd="0" destOrd="0" presId="urn:microsoft.com/office/officeart/2008/layout/VerticalCurvedList"/>
    <dgm:cxn modelId="{ED7ECA65-A2BE-41DA-B4FB-5F480C4B86CF}" type="presOf" srcId="{93D2104B-865F-403E-BD60-4E8196DA944B}" destId="{1E4DD4D3-B418-4020-9681-DA14E104AF43}" srcOrd="0" destOrd="0" presId="urn:microsoft.com/office/officeart/2008/layout/VerticalCurvedList"/>
    <dgm:cxn modelId="{1EA63A72-252A-4BE4-9514-CAEC76BA2BCF}" type="presOf" srcId="{7BF607F0-5CB3-4549-AE20-BEBE0944E5E0}" destId="{B7204AE5-0EF5-4215-9F64-181E0BB676AB}" srcOrd="0" destOrd="0" presId="urn:microsoft.com/office/officeart/2008/layout/VerticalCurvedList"/>
    <dgm:cxn modelId="{68721670-3BB7-4D7A-8BBD-E39885688A40}" type="presParOf" srcId="{83072105-C726-4737-BA95-762B02C2ED3B}" destId="{E2F574F6-1708-46D9-8D75-432076D94893}" srcOrd="0" destOrd="0" presId="urn:microsoft.com/office/officeart/2008/layout/VerticalCurvedList"/>
    <dgm:cxn modelId="{434066B4-1ED9-4CEE-A8A9-9881DA5BD8F2}" type="presParOf" srcId="{E2F574F6-1708-46D9-8D75-432076D94893}" destId="{DF05D15B-1C85-4739-8CED-6EB70A75503D}" srcOrd="0" destOrd="0" presId="urn:microsoft.com/office/officeart/2008/layout/VerticalCurvedList"/>
    <dgm:cxn modelId="{74FDA9AE-9198-4C46-A9CD-C6A5067C3EF7}" type="presParOf" srcId="{DF05D15B-1C85-4739-8CED-6EB70A75503D}" destId="{42498ED0-5AA0-435C-A356-BCE8C95DBB89}" srcOrd="0" destOrd="0" presId="urn:microsoft.com/office/officeart/2008/layout/VerticalCurvedList"/>
    <dgm:cxn modelId="{079DF2F3-4E55-4AFB-BD45-2ADA1274BC35}" type="presParOf" srcId="{DF05D15B-1C85-4739-8CED-6EB70A75503D}" destId="{B7204AE5-0EF5-4215-9F64-181E0BB676AB}" srcOrd="1" destOrd="0" presId="urn:microsoft.com/office/officeart/2008/layout/VerticalCurvedList"/>
    <dgm:cxn modelId="{B9A3E6DD-EA51-4109-9871-3536C02DA061}" type="presParOf" srcId="{DF05D15B-1C85-4739-8CED-6EB70A75503D}" destId="{1A42F6B3-A7A1-41E0-8B11-A583407DE06C}" srcOrd="2" destOrd="0" presId="urn:microsoft.com/office/officeart/2008/layout/VerticalCurvedList"/>
    <dgm:cxn modelId="{15EDB385-94ED-4CFF-8A20-FBB5CCDFF1C5}" type="presParOf" srcId="{DF05D15B-1C85-4739-8CED-6EB70A75503D}" destId="{494D4FA1-2476-40D5-B4FB-3368762986AA}" srcOrd="3" destOrd="0" presId="urn:microsoft.com/office/officeart/2008/layout/VerticalCurvedList"/>
    <dgm:cxn modelId="{CF1BF7C5-A1BE-457F-BACB-7D597DAF9B1B}" type="presParOf" srcId="{E2F574F6-1708-46D9-8D75-432076D94893}" destId="{1E4DD4D3-B418-4020-9681-DA14E104AF43}" srcOrd="1" destOrd="0" presId="urn:microsoft.com/office/officeart/2008/layout/VerticalCurvedList"/>
    <dgm:cxn modelId="{C320DA7D-265F-484B-9C64-6AA48B90E8AD}" type="presParOf" srcId="{E2F574F6-1708-46D9-8D75-432076D94893}" destId="{0D62E9B4-9249-4E9B-859F-F16D6E73D0A8}" srcOrd="2" destOrd="0" presId="urn:microsoft.com/office/officeart/2008/layout/VerticalCurvedList"/>
    <dgm:cxn modelId="{2B212981-7648-4D54-BC2F-B2E8261023B3}" type="presParOf" srcId="{0D62E9B4-9249-4E9B-859F-F16D6E73D0A8}" destId="{CE2942ED-8F2B-4F4C-AB2F-FF9F8088ABE5}" srcOrd="0" destOrd="0" presId="urn:microsoft.com/office/officeart/2008/layout/VerticalCurvedList"/>
    <dgm:cxn modelId="{78C4BD02-748D-4A19-8CCD-11A19B1B41E4}" type="presParOf" srcId="{E2F574F6-1708-46D9-8D75-432076D94893}" destId="{01B7CE4C-5E78-43AB-8A28-9F2BEC55B310}" srcOrd="3" destOrd="0" presId="urn:microsoft.com/office/officeart/2008/layout/VerticalCurvedList"/>
    <dgm:cxn modelId="{88B5968C-37A0-45DF-AFA3-AD573E79ED25}" type="presParOf" srcId="{E2F574F6-1708-46D9-8D75-432076D94893}" destId="{0CF6EFE4-901C-4C0D-A2DA-8011990A5E31}" srcOrd="4" destOrd="0" presId="urn:microsoft.com/office/officeart/2008/layout/VerticalCurvedList"/>
    <dgm:cxn modelId="{90F88EF6-C426-47B6-981F-A54543929BC2}" type="presParOf" srcId="{0CF6EFE4-901C-4C0D-A2DA-8011990A5E31}" destId="{ED448043-BA61-4822-95D0-0DD2439C7B20}" srcOrd="0" destOrd="0" presId="urn:microsoft.com/office/officeart/2008/layout/VerticalCurvedList"/>
    <dgm:cxn modelId="{4263169E-DBD6-44BF-AE26-B8364B85FCE2}" type="presParOf" srcId="{E2F574F6-1708-46D9-8D75-432076D94893}" destId="{F677D970-0D6E-4B3C-B167-A6FAB4CABD13}" srcOrd="5" destOrd="0" presId="urn:microsoft.com/office/officeart/2008/layout/VerticalCurvedList"/>
    <dgm:cxn modelId="{D68AEC54-EE22-4CE9-AE56-4FB8A514F9F1}" type="presParOf" srcId="{E2F574F6-1708-46D9-8D75-432076D94893}" destId="{A943BE15-74BE-49DA-9E9E-20640B4AB694}" srcOrd="6" destOrd="0" presId="urn:microsoft.com/office/officeart/2008/layout/VerticalCurvedList"/>
    <dgm:cxn modelId="{489E55C4-335C-4B1B-8755-0EBF590BB0C3}" type="presParOf" srcId="{A943BE15-74BE-49DA-9E9E-20640B4AB694}" destId="{82E180E4-9365-4C42-8286-B5CCFE92F167}" srcOrd="0" destOrd="0" presId="urn:microsoft.com/office/officeart/2008/layout/VerticalCurvedList"/>
    <dgm:cxn modelId="{6C909EC9-4AE5-4913-A42B-7BBCF3258F52}" type="presParOf" srcId="{E2F574F6-1708-46D9-8D75-432076D94893}" destId="{82369AFF-38CD-49F9-A15E-6B387D33C0F1}" srcOrd="7" destOrd="0" presId="urn:microsoft.com/office/officeart/2008/layout/VerticalCurvedList"/>
    <dgm:cxn modelId="{3DBD03C2-4494-4BE2-89CF-3D6AB0338A1B}" type="presParOf" srcId="{E2F574F6-1708-46D9-8D75-432076D94893}" destId="{EDA3CFFA-3707-4F6B-B293-E6E27FD7120B}" srcOrd="8" destOrd="0" presId="urn:microsoft.com/office/officeart/2008/layout/VerticalCurvedList"/>
    <dgm:cxn modelId="{14377586-CEB3-4624-A105-87FE55829CFB}" type="presParOf" srcId="{EDA3CFFA-3707-4F6B-B293-E6E27FD7120B}" destId="{C8935F2D-7ACE-4EFF-B90A-823460393ED1}" srcOrd="0" destOrd="0" presId="urn:microsoft.com/office/officeart/2008/layout/VerticalCurvedList"/>
    <dgm:cxn modelId="{301C06AC-FA77-4E0E-B66C-48F79DE9285F}" type="presParOf" srcId="{E2F574F6-1708-46D9-8D75-432076D94893}" destId="{D2D5303B-9B0C-4F3A-9DE4-7F02260840F6}" srcOrd="9" destOrd="0" presId="urn:microsoft.com/office/officeart/2008/layout/VerticalCurvedList"/>
    <dgm:cxn modelId="{637BF9F3-7820-4DE1-8306-6FD2262E832B}" type="presParOf" srcId="{E2F574F6-1708-46D9-8D75-432076D94893}" destId="{B7C3B154-120C-44CD-B439-8AF74DC3BCF8}" srcOrd="10" destOrd="0" presId="urn:microsoft.com/office/officeart/2008/layout/VerticalCurvedList"/>
    <dgm:cxn modelId="{C17AD17E-4019-4EF3-9B13-68F38EF52484}" type="presParOf" srcId="{B7C3B154-120C-44CD-B439-8AF74DC3BCF8}" destId="{9D483894-91D7-4639-B4AD-ECB03B6F5A7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2AA847F-75B0-46EF-A13B-4DBE4AD10655}" type="doc">
      <dgm:prSet loTypeId="urn:microsoft.com/office/officeart/2005/8/layout/process1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id-ID"/>
        </a:p>
      </dgm:t>
    </dgm:pt>
    <dgm:pt modelId="{9E892BA3-D869-40E4-8A2E-92258A05AD0E}">
      <dgm:prSet/>
      <dgm:spPr/>
      <dgm:t>
        <a:bodyPr/>
        <a:lstStyle/>
        <a:p>
          <a:pPr rtl="0"/>
          <a:r>
            <a:rPr lang="en-US" smtClean="0"/>
            <a:t>Semua sifat logam alkali tanah mempunyai kecenderungan yang teratur dari Be ke Ba. </a:t>
          </a:r>
          <a:endParaRPr lang="id-ID"/>
        </a:p>
      </dgm:t>
    </dgm:pt>
    <dgm:pt modelId="{109E70F9-1CD4-4184-9B8F-5152E173FE54}" type="parTrans" cxnId="{465EDDDB-49E5-4B2B-AD12-030EF8B17447}">
      <dgm:prSet/>
      <dgm:spPr/>
      <dgm:t>
        <a:bodyPr/>
        <a:lstStyle/>
        <a:p>
          <a:endParaRPr lang="id-ID"/>
        </a:p>
      </dgm:t>
    </dgm:pt>
    <dgm:pt modelId="{4AE3127F-ADFA-45D8-8E68-12A596A32721}" type="sibTrans" cxnId="{465EDDDB-49E5-4B2B-AD12-030EF8B17447}">
      <dgm:prSet/>
      <dgm:spPr/>
      <dgm:t>
        <a:bodyPr/>
        <a:lstStyle/>
        <a:p>
          <a:endParaRPr lang="id-ID"/>
        </a:p>
      </dgm:t>
    </dgm:pt>
    <dgm:pt modelId="{13022D9E-4CBE-4375-8B4E-63377019F1D4}">
      <dgm:prSet/>
      <dgm:spPr/>
      <dgm:t>
        <a:bodyPr/>
        <a:lstStyle/>
        <a:p>
          <a:pPr rtl="0"/>
          <a:r>
            <a:rPr lang="en-US" smtClean="0"/>
            <a:t>Konfigurasi elektronnya menunjukkan bahwa logam alkali tanah mempunyai elektron valensi </a:t>
          </a:r>
          <a:r>
            <a:rPr lang="en-US" i="1" smtClean="0"/>
            <a:t>ns</a:t>
          </a:r>
          <a:r>
            <a:rPr lang="en-US" baseline="30000" smtClean="0"/>
            <a:t>2</a:t>
          </a:r>
          <a:r>
            <a:rPr lang="en-US" smtClean="0"/>
            <a:t>. </a:t>
          </a:r>
          <a:endParaRPr lang="id-ID"/>
        </a:p>
      </dgm:t>
    </dgm:pt>
    <dgm:pt modelId="{352376DB-E759-4637-A08F-EAC730CA0C9A}" type="parTrans" cxnId="{DEE3AA10-80A4-4D75-BCEB-2283A357AA47}">
      <dgm:prSet/>
      <dgm:spPr/>
      <dgm:t>
        <a:bodyPr/>
        <a:lstStyle/>
        <a:p>
          <a:endParaRPr lang="id-ID"/>
        </a:p>
      </dgm:t>
    </dgm:pt>
    <dgm:pt modelId="{D4B7BF82-59E9-4D8B-B548-9E0F7C65F4F9}" type="sibTrans" cxnId="{DEE3AA10-80A4-4D75-BCEB-2283A357AA47}">
      <dgm:prSet/>
      <dgm:spPr/>
      <dgm:t>
        <a:bodyPr/>
        <a:lstStyle/>
        <a:p>
          <a:endParaRPr lang="id-ID"/>
        </a:p>
      </dgm:t>
    </dgm:pt>
    <dgm:pt modelId="{E06C7F9C-2445-48FE-826A-04B1FD7618FF}">
      <dgm:prSet/>
      <dgm:spPr/>
      <dgm:t>
        <a:bodyPr/>
        <a:lstStyle/>
        <a:p>
          <a:pPr rtl="0"/>
          <a:r>
            <a:rPr lang="en-US" dirty="0" err="1" smtClean="0"/>
            <a:t>Meskipun</a:t>
          </a:r>
          <a:r>
            <a:rPr lang="en-US" dirty="0" smtClean="0"/>
            <a:t> </a:t>
          </a:r>
          <a:r>
            <a:rPr lang="en-US" dirty="0" err="1" smtClean="0"/>
            <a:t>energi</a:t>
          </a:r>
          <a:r>
            <a:rPr lang="en-US" dirty="0" smtClean="0"/>
            <a:t> </a:t>
          </a:r>
          <a:r>
            <a:rPr lang="en-US" dirty="0" err="1" smtClean="0"/>
            <a:t>ionisasinya</a:t>
          </a:r>
          <a:r>
            <a:rPr lang="en-US" dirty="0" smtClean="0"/>
            <a:t> </a:t>
          </a:r>
          <a:r>
            <a:rPr lang="en-US" dirty="0" err="1" smtClean="0"/>
            <a:t>tinggi</a:t>
          </a:r>
          <a:r>
            <a:rPr lang="en-US" dirty="0" smtClean="0"/>
            <a:t>, </a:t>
          </a:r>
          <a:r>
            <a:rPr lang="en-US" dirty="0" err="1" smtClean="0"/>
            <a:t>karena</a:t>
          </a:r>
          <a:r>
            <a:rPr lang="en-US" dirty="0" smtClean="0"/>
            <a:t> </a:t>
          </a:r>
          <a:r>
            <a:rPr lang="en-US" dirty="0" err="1" smtClean="0"/>
            <a:t>energi</a:t>
          </a:r>
          <a:r>
            <a:rPr lang="en-US" dirty="0" smtClean="0"/>
            <a:t> </a:t>
          </a:r>
          <a:r>
            <a:rPr lang="en-US" dirty="0" err="1" smtClean="0"/>
            <a:t>hidrasi</a:t>
          </a:r>
          <a:r>
            <a:rPr lang="en-US" dirty="0" smtClean="0"/>
            <a:t> ion M</a:t>
          </a:r>
          <a:r>
            <a:rPr lang="en-US" baseline="30000" dirty="0" smtClean="0"/>
            <a:t>2+</a:t>
          </a:r>
          <a:r>
            <a:rPr lang="en-US" dirty="0" smtClean="0"/>
            <a:t> </a:t>
          </a:r>
          <a:r>
            <a:rPr lang="en-US" dirty="0" err="1" smtClean="0"/>
            <a:t>logam</a:t>
          </a:r>
          <a:r>
            <a:rPr lang="en-US" dirty="0" smtClean="0"/>
            <a:t> alkali </a:t>
          </a:r>
          <a:r>
            <a:rPr lang="en-US" dirty="0" err="1" smtClean="0"/>
            <a:t>tanah</a:t>
          </a:r>
          <a:r>
            <a:rPr lang="en-US" dirty="0" smtClean="0"/>
            <a:t> </a:t>
          </a:r>
          <a:r>
            <a:rPr lang="en-US" dirty="0" err="1" smtClean="0"/>
            <a:t>lebih</a:t>
          </a:r>
          <a:r>
            <a:rPr lang="en-US" dirty="0" smtClean="0"/>
            <a:t> </a:t>
          </a:r>
          <a:r>
            <a:rPr lang="en-US" dirty="0" err="1" smtClean="0"/>
            <a:t>besar</a:t>
          </a:r>
          <a:r>
            <a:rPr lang="en-US" dirty="0" smtClean="0"/>
            <a:t> </a:t>
          </a:r>
          <a:r>
            <a:rPr lang="en-US" dirty="0" err="1" smtClean="0"/>
            <a:t>daripada</a:t>
          </a:r>
          <a:r>
            <a:rPr lang="en-US" dirty="0" smtClean="0"/>
            <a:t> </a:t>
          </a:r>
          <a:r>
            <a:rPr lang="en-US" dirty="0" err="1" smtClean="0"/>
            <a:t>energi</a:t>
          </a:r>
          <a:r>
            <a:rPr lang="en-US" dirty="0" smtClean="0"/>
            <a:t> </a:t>
          </a:r>
          <a:r>
            <a:rPr lang="en-US" dirty="0" err="1" smtClean="0"/>
            <a:t>hidrasi</a:t>
          </a:r>
          <a:r>
            <a:rPr lang="en-US" dirty="0" smtClean="0"/>
            <a:t> ion M</a:t>
          </a:r>
          <a:r>
            <a:rPr lang="en-US" baseline="30000" dirty="0" smtClean="0"/>
            <a:t>+</a:t>
          </a:r>
          <a:r>
            <a:rPr lang="en-US" dirty="0" smtClean="0"/>
            <a:t> </a:t>
          </a:r>
          <a:r>
            <a:rPr lang="en-US" dirty="0" err="1" smtClean="0"/>
            <a:t>logam</a:t>
          </a:r>
          <a:r>
            <a:rPr lang="en-US" dirty="0" smtClean="0"/>
            <a:t> alkali</a:t>
          </a:r>
          <a:endParaRPr lang="id-ID" dirty="0"/>
        </a:p>
      </dgm:t>
    </dgm:pt>
    <dgm:pt modelId="{66C2D67F-D5BB-4C1C-A455-7A81CCD62C40}" type="parTrans" cxnId="{F5A441CF-8A4D-4282-941C-DA22004956B0}">
      <dgm:prSet/>
      <dgm:spPr/>
      <dgm:t>
        <a:bodyPr/>
        <a:lstStyle/>
        <a:p>
          <a:endParaRPr lang="id-ID"/>
        </a:p>
      </dgm:t>
    </dgm:pt>
    <dgm:pt modelId="{15A4DA7F-7FEA-4D20-A957-244808372CFD}" type="sibTrans" cxnId="{F5A441CF-8A4D-4282-941C-DA22004956B0}">
      <dgm:prSet/>
      <dgm:spPr/>
      <dgm:t>
        <a:bodyPr/>
        <a:lstStyle/>
        <a:p>
          <a:endParaRPr lang="id-ID"/>
        </a:p>
      </dgm:t>
    </dgm:pt>
    <dgm:pt modelId="{4DEA8982-5974-40CD-8344-1601D6DDEE9B}">
      <dgm:prSet/>
      <dgm:spPr/>
      <dgm:t>
        <a:bodyPr/>
        <a:lstStyle/>
        <a:p>
          <a:pPr rtl="0"/>
          <a:r>
            <a:rPr lang="en-US" dirty="0" err="1" smtClean="0"/>
            <a:t>Jari-jari</a:t>
          </a:r>
          <a:r>
            <a:rPr lang="en-US" dirty="0" smtClean="0"/>
            <a:t> </a:t>
          </a:r>
          <a:r>
            <a:rPr lang="en-US" dirty="0" err="1" smtClean="0"/>
            <a:t>atomnya</a:t>
          </a:r>
          <a:r>
            <a:rPr lang="en-US" dirty="0" smtClean="0"/>
            <a:t> yang </a:t>
          </a:r>
          <a:r>
            <a:rPr lang="en-US" dirty="0" err="1" smtClean="0"/>
            <a:t>kecil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muatan</a:t>
          </a:r>
          <a:r>
            <a:rPr lang="en-US" dirty="0" smtClean="0"/>
            <a:t> </a:t>
          </a:r>
          <a:r>
            <a:rPr lang="en-US" dirty="0" err="1" smtClean="0"/>
            <a:t>intinya</a:t>
          </a:r>
          <a:r>
            <a:rPr lang="en-US" dirty="0" smtClean="0"/>
            <a:t> yang </a:t>
          </a:r>
          <a:r>
            <a:rPr lang="en-US" dirty="0" err="1" smtClean="0"/>
            <a:t>lebih</a:t>
          </a:r>
          <a:r>
            <a:rPr lang="en-US" dirty="0" smtClean="0"/>
            <a:t> </a:t>
          </a:r>
          <a:r>
            <a:rPr lang="en-US" dirty="0" err="1" smtClean="0"/>
            <a:t>besar</a:t>
          </a:r>
          <a:endParaRPr lang="id-ID" dirty="0"/>
        </a:p>
      </dgm:t>
    </dgm:pt>
    <dgm:pt modelId="{0A552DBA-777E-43DC-85F1-2A944991B070}" type="parTrans" cxnId="{90E7C165-05D9-4E46-8DB2-BED2978859DE}">
      <dgm:prSet/>
      <dgm:spPr/>
      <dgm:t>
        <a:bodyPr/>
        <a:lstStyle/>
        <a:p>
          <a:endParaRPr lang="id-ID"/>
        </a:p>
      </dgm:t>
    </dgm:pt>
    <dgm:pt modelId="{2627F00C-5C3E-412D-A59F-7DEC8C983AE2}" type="sibTrans" cxnId="{90E7C165-05D9-4E46-8DB2-BED2978859DE}">
      <dgm:prSet/>
      <dgm:spPr/>
      <dgm:t>
        <a:bodyPr/>
        <a:lstStyle/>
        <a:p>
          <a:endParaRPr lang="id-ID"/>
        </a:p>
      </dgm:t>
    </dgm:pt>
    <dgm:pt modelId="{A8AC303B-37E4-4131-8C9E-57FC87E274E6}" type="pres">
      <dgm:prSet presAssocID="{02AA847F-75B0-46EF-A13B-4DBE4AD1065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AF4B745D-52F5-4B3E-9A5A-4DBC1A0889EB}" type="pres">
      <dgm:prSet presAssocID="{9E892BA3-D869-40E4-8A2E-92258A05AD0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3BDC729-5219-4451-8E9A-CD29A670681D}" type="pres">
      <dgm:prSet presAssocID="{4AE3127F-ADFA-45D8-8E68-12A596A32721}" presName="sibTrans" presStyleLbl="sibTrans2D1" presStyleIdx="0" presStyleCnt="3"/>
      <dgm:spPr/>
      <dgm:t>
        <a:bodyPr/>
        <a:lstStyle/>
        <a:p>
          <a:endParaRPr lang="id-ID"/>
        </a:p>
      </dgm:t>
    </dgm:pt>
    <dgm:pt modelId="{F27B95F7-8964-4298-8C94-49EDF01CB978}" type="pres">
      <dgm:prSet presAssocID="{4AE3127F-ADFA-45D8-8E68-12A596A32721}" presName="connectorText" presStyleLbl="sibTrans2D1" presStyleIdx="0" presStyleCnt="3"/>
      <dgm:spPr/>
      <dgm:t>
        <a:bodyPr/>
        <a:lstStyle/>
        <a:p>
          <a:endParaRPr lang="id-ID"/>
        </a:p>
      </dgm:t>
    </dgm:pt>
    <dgm:pt modelId="{BA02597B-6404-42D8-852F-667FE3458577}" type="pres">
      <dgm:prSet presAssocID="{13022D9E-4CBE-4375-8B4E-63377019F1D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F955EE9-15D6-4816-82A1-52B9677FA971}" type="pres">
      <dgm:prSet presAssocID="{D4B7BF82-59E9-4D8B-B548-9E0F7C65F4F9}" presName="sibTrans" presStyleLbl="sibTrans2D1" presStyleIdx="1" presStyleCnt="3"/>
      <dgm:spPr/>
      <dgm:t>
        <a:bodyPr/>
        <a:lstStyle/>
        <a:p>
          <a:endParaRPr lang="id-ID"/>
        </a:p>
      </dgm:t>
    </dgm:pt>
    <dgm:pt modelId="{B92D52C6-98A1-4939-8CD4-92F1C4A17558}" type="pres">
      <dgm:prSet presAssocID="{D4B7BF82-59E9-4D8B-B548-9E0F7C65F4F9}" presName="connectorText" presStyleLbl="sibTrans2D1" presStyleIdx="1" presStyleCnt="3"/>
      <dgm:spPr/>
      <dgm:t>
        <a:bodyPr/>
        <a:lstStyle/>
        <a:p>
          <a:endParaRPr lang="id-ID"/>
        </a:p>
      </dgm:t>
    </dgm:pt>
    <dgm:pt modelId="{4428CA4C-45C0-4F12-888D-5B25454078C0}" type="pres">
      <dgm:prSet presAssocID="{E06C7F9C-2445-48FE-826A-04B1FD7618F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DA25FC3-E9E6-4957-856D-FFA063D12756}" type="pres">
      <dgm:prSet presAssocID="{15A4DA7F-7FEA-4D20-A957-244808372CFD}" presName="sibTrans" presStyleLbl="sibTrans2D1" presStyleIdx="2" presStyleCnt="3"/>
      <dgm:spPr/>
      <dgm:t>
        <a:bodyPr/>
        <a:lstStyle/>
        <a:p>
          <a:endParaRPr lang="id-ID"/>
        </a:p>
      </dgm:t>
    </dgm:pt>
    <dgm:pt modelId="{D1A2472B-3A49-4CE9-8033-4B7E325BA94E}" type="pres">
      <dgm:prSet presAssocID="{15A4DA7F-7FEA-4D20-A957-244808372CFD}" presName="connectorText" presStyleLbl="sibTrans2D1" presStyleIdx="2" presStyleCnt="3"/>
      <dgm:spPr/>
      <dgm:t>
        <a:bodyPr/>
        <a:lstStyle/>
        <a:p>
          <a:endParaRPr lang="id-ID"/>
        </a:p>
      </dgm:t>
    </dgm:pt>
    <dgm:pt modelId="{0AAF3701-B738-4A04-959D-75239DCA6E64}" type="pres">
      <dgm:prSet presAssocID="{4DEA8982-5974-40CD-8344-1601D6DDEE9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B02977EB-211D-44D2-BCD7-710836E2BFE0}" type="presOf" srcId="{4AE3127F-ADFA-45D8-8E68-12A596A32721}" destId="{F27B95F7-8964-4298-8C94-49EDF01CB978}" srcOrd="1" destOrd="0" presId="urn:microsoft.com/office/officeart/2005/8/layout/process1"/>
    <dgm:cxn modelId="{4ED3D9B2-B1A0-4D61-A0F1-530D161D6139}" type="presOf" srcId="{D4B7BF82-59E9-4D8B-B548-9E0F7C65F4F9}" destId="{7F955EE9-15D6-4816-82A1-52B9677FA971}" srcOrd="0" destOrd="0" presId="urn:microsoft.com/office/officeart/2005/8/layout/process1"/>
    <dgm:cxn modelId="{445E0C2D-8675-4362-9ED7-CEAD0AC9B63C}" type="presOf" srcId="{D4B7BF82-59E9-4D8B-B548-9E0F7C65F4F9}" destId="{B92D52C6-98A1-4939-8CD4-92F1C4A17558}" srcOrd="1" destOrd="0" presId="urn:microsoft.com/office/officeart/2005/8/layout/process1"/>
    <dgm:cxn modelId="{DAFD8D34-CBE9-4D65-A08A-0989C3908604}" type="presOf" srcId="{15A4DA7F-7FEA-4D20-A957-244808372CFD}" destId="{3DA25FC3-E9E6-4957-856D-FFA063D12756}" srcOrd="0" destOrd="0" presId="urn:microsoft.com/office/officeart/2005/8/layout/process1"/>
    <dgm:cxn modelId="{502D1BEF-B521-4E7F-929E-A58F6785BCAF}" type="presOf" srcId="{15A4DA7F-7FEA-4D20-A957-244808372CFD}" destId="{D1A2472B-3A49-4CE9-8033-4B7E325BA94E}" srcOrd="1" destOrd="0" presId="urn:microsoft.com/office/officeart/2005/8/layout/process1"/>
    <dgm:cxn modelId="{83E3AE61-B52A-4888-86BD-07EB469F71A1}" type="presOf" srcId="{4AE3127F-ADFA-45D8-8E68-12A596A32721}" destId="{13BDC729-5219-4451-8E9A-CD29A670681D}" srcOrd="0" destOrd="0" presId="urn:microsoft.com/office/officeart/2005/8/layout/process1"/>
    <dgm:cxn modelId="{465EDDDB-49E5-4B2B-AD12-030EF8B17447}" srcId="{02AA847F-75B0-46EF-A13B-4DBE4AD10655}" destId="{9E892BA3-D869-40E4-8A2E-92258A05AD0E}" srcOrd="0" destOrd="0" parTransId="{109E70F9-1CD4-4184-9B8F-5152E173FE54}" sibTransId="{4AE3127F-ADFA-45D8-8E68-12A596A32721}"/>
    <dgm:cxn modelId="{43C1D2FB-954C-4118-B110-9FEBBD1ECEB1}" type="presOf" srcId="{E06C7F9C-2445-48FE-826A-04B1FD7618FF}" destId="{4428CA4C-45C0-4F12-888D-5B25454078C0}" srcOrd="0" destOrd="0" presId="urn:microsoft.com/office/officeart/2005/8/layout/process1"/>
    <dgm:cxn modelId="{90E7C165-05D9-4E46-8DB2-BED2978859DE}" srcId="{02AA847F-75B0-46EF-A13B-4DBE4AD10655}" destId="{4DEA8982-5974-40CD-8344-1601D6DDEE9B}" srcOrd="3" destOrd="0" parTransId="{0A552DBA-777E-43DC-85F1-2A944991B070}" sibTransId="{2627F00C-5C3E-412D-A59F-7DEC8C983AE2}"/>
    <dgm:cxn modelId="{F5A441CF-8A4D-4282-941C-DA22004956B0}" srcId="{02AA847F-75B0-46EF-A13B-4DBE4AD10655}" destId="{E06C7F9C-2445-48FE-826A-04B1FD7618FF}" srcOrd="2" destOrd="0" parTransId="{66C2D67F-D5BB-4C1C-A455-7A81CCD62C40}" sibTransId="{15A4DA7F-7FEA-4D20-A957-244808372CFD}"/>
    <dgm:cxn modelId="{81EAAA0C-B299-4DED-AC90-0C56E7ADF7FD}" type="presOf" srcId="{9E892BA3-D869-40E4-8A2E-92258A05AD0E}" destId="{AF4B745D-52F5-4B3E-9A5A-4DBC1A0889EB}" srcOrd="0" destOrd="0" presId="urn:microsoft.com/office/officeart/2005/8/layout/process1"/>
    <dgm:cxn modelId="{A6D32B63-ED13-4C76-AE00-006BC9A42E3E}" type="presOf" srcId="{02AA847F-75B0-46EF-A13B-4DBE4AD10655}" destId="{A8AC303B-37E4-4131-8C9E-57FC87E274E6}" srcOrd="0" destOrd="0" presId="urn:microsoft.com/office/officeart/2005/8/layout/process1"/>
    <dgm:cxn modelId="{DEE3AA10-80A4-4D75-BCEB-2283A357AA47}" srcId="{02AA847F-75B0-46EF-A13B-4DBE4AD10655}" destId="{13022D9E-4CBE-4375-8B4E-63377019F1D4}" srcOrd="1" destOrd="0" parTransId="{352376DB-E759-4637-A08F-EAC730CA0C9A}" sibTransId="{D4B7BF82-59E9-4D8B-B548-9E0F7C65F4F9}"/>
    <dgm:cxn modelId="{44505408-6A40-4DC1-AAD9-A2030AD54E35}" type="presOf" srcId="{4DEA8982-5974-40CD-8344-1601D6DDEE9B}" destId="{0AAF3701-B738-4A04-959D-75239DCA6E64}" srcOrd="0" destOrd="0" presId="urn:microsoft.com/office/officeart/2005/8/layout/process1"/>
    <dgm:cxn modelId="{D4569BCA-2742-4B31-9901-2970D5E2A026}" type="presOf" srcId="{13022D9E-4CBE-4375-8B4E-63377019F1D4}" destId="{BA02597B-6404-42D8-852F-667FE3458577}" srcOrd="0" destOrd="0" presId="urn:microsoft.com/office/officeart/2005/8/layout/process1"/>
    <dgm:cxn modelId="{B442C6AF-8629-43E7-925A-F6529525C2C3}" type="presParOf" srcId="{A8AC303B-37E4-4131-8C9E-57FC87E274E6}" destId="{AF4B745D-52F5-4B3E-9A5A-4DBC1A0889EB}" srcOrd="0" destOrd="0" presId="urn:microsoft.com/office/officeart/2005/8/layout/process1"/>
    <dgm:cxn modelId="{958E803B-4DBC-46A9-A23D-FAE92CA766DC}" type="presParOf" srcId="{A8AC303B-37E4-4131-8C9E-57FC87E274E6}" destId="{13BDC729-5219-4451-8E9A-CD29A670681D}" srcOrd="1" destOrd="0" presId="urn:microsoft.com/office/officeart/2005/8/layout/process1"/>
    <dgm:cxn modelId="{88D093F6-D111-4E0A-93AC-60D79BC9BE3C}" type="presParOf" srcId="{13BDC729-5219-4451-8E9A-CD29A670681D}" destId="{F27B95F7-8964-4298-8C94-49EDF01CB978}" srcOrd="0" destOrd="0" presId="urn:microsoft.com/office/officeart/2005/8/layout/process1"/>
    <dgm:cxn modelId="{25D58F34-ADD0-49DF-8DC1-679FC6AD0E9E}" type="presParOf" srcId="{A8AC303B-37E4-4131-8C9E-57FC87E274E6}" destId="{BA02597B-6404-42D8-852F-667FE3458577}" srcOrd="2" destOrd="0" presId="urn:microsoft.com/office/officeart/2005/8/layout/process1"/>
    <dgm:cxn modelId="{E75DBAC2-8DC2-4DA8-90F4-5CE03D437E00}" type="presParOf" srcId="{A8AC303B-37E4-4131-8C9E-57FC87E274E6}" destId="{7F955EE9-15D6-4816-82A1-52B9677FA971}" srcOrd="3" destOrd="0" presId="urn:microsoft.com/office/officeart/2005/8/layout/process1"/>
    <dgm:cxn modelId="{5C7C2106-BA49-4CC2-BDAA-EB12D99B93C0}" type="presParOf" srcId="{7F955EE9-15D6-4816-82A1-52B9677FA971}" destId="{B92D52C6-98A1-4939-8CD4-92F1C4A17558}" srcOrd="0" destOrd="0" presId="urn:microsoft.com/office/officeart/2005/8/layout/process1"/>
    <dgm:cxn modelId="{5D1676D0-5761-4BB2-B143-6899B3BAB351}" type="presParOf" srcId="{A8AC303B-37E4-4131-8C9E-57FC87E274E6}" destId="{4428CA4C-45C0-4F12-888D-5B25454078C0}" srcOrd="4" destOrd="0" presId="urn:microsoft.com/office/officeart/2005/8/layout/process1"/>
    <dgm:cxn modelId="{5B83DBDE-E25C-4E88-90DC-3A3C97B2F9C4}" type="presParOf" srcId="{A8AC303B-37E4-4131-8C9E-57FC87E274E6}" destId="{3DA25FC3-E9E6-4957-856D-FFA063D12756}" srcOrd="5" destOrd="0" presId="urn:microsoft.com/office/officeart/2005/8/layout/process1"/>
    <dgm:cxn modelId="{7078FBB0-2B88-4A3B-ADB9-FD94E5315487}" type="presParOf" srcId="{3DA25FC3-E9E6-4957-856D-FFA063D12756}" destId="{D1A2472B-3A49-4CE9-8033-4B7E325BA94E}" srcOrd="0" destOrd="0" presId="urn:microsoft.com/office/officeart/2005/8/layout/process1"/>
    <dgm:cxn modelId="{0E25CEEC-7E75-4F70-A0E8-957B5277575B}" type="presParOf" srcId="{A8AC303B-37E4-4131-8C9E-57FC87E274E6}" destId="{0AAF3701-B738-4A04-959D-75239DCA6E64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7C2D0BE-4FAB-45F7-A984-13B94D160C12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id-ID"/>
        </a:p>
      </dgm:t>
    </dgm:pt>
    <dgm:pt modelId="{556637CF-E2C0-4B4D-8A5C-4E72874D9898}">
      <dgm:prSet/>
      <dgm:spPr/>
      <dgm:t>
        <a:bodyPr/>
        <a:lstStyle/>
        <a:p>
          <a:pPr rtl="0"/>
          <a:r>
            <a:rPr lang="en-US" smtClean="0"/>
            <a:t>Tembaga beril dengan kompisisi Be dan Cu digunakan pada pembuatan per, roda gigi, dan kabel listrik </a:t>
          </a:r>
          <a:endParaRPr lang="id-ID"/>
        </a:p>
      </dgm:t>
    </dgm:pt>
    <dgm:pt modelId="{168921A3-2922-43AD-9F70-F2197B5EEEB9}" type="parTrans" cxnId="{197A292C-1637-4196-88F5-0E592FE5E3CC}">
      <dgm:prSet/>
      <dgm:spPr/>
      <dgm:t>
        <a:bodyPr/>
        <a:lstStyle/>
        <a:p>
          <a:endParaRPr lang="id-ID"/>
        </a:p>
      </dgm:t>
    </dgm:pt>
    <dgm:pt modelId="{62EDB5C4-8EAC-497A-878C-6C32B955729E}" type="sibTrans" cxnId="{197A292C-1637-4196-88F5-0E592FE5E3CC}">
      <dgm:prSet/>
      <dgm:spPr/>
      <dgm:t>
        <a:bodyPr/>
        <a:lstStyle/>
        <a:p>
          <a:endParaRPr lang="id-ID"/>
        </a:p>
      </dgm:t>
    </dgm:pt>
    <dgm:pt modelId="{C5817D85-070E-4F1B-A7CB-C1E92BC0FE58}">
      <dgm:prSet/>
      <dgm:spPr/>
      <dgm:t>
        <a:bodyPr/>
        <a:lstStyle/>
        <a:p>
          <a:pPr rtl="0"/>
          <a:r>
            <a:rPr lang="en-US" dirty="0" smtClean="0"/>
            <a:t>Mg(OH)</a:t>
          </a:r>
          <a:r>
            <a:rPr lang="en-US" baseline="-25000" dirty="0" smtClean="0"/>
            <a:t>2</a:t>
          </a:r>
          <a:r>
            <a:rPr lang="en-US" dirty="0" smtClean="0"/>
            <a:t> </a:t>
          </a:r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obat</a:t>
          </a:r>
          <a:r>
            <a:rPr lang="en-US" dirty="0" smtClean="0"/>
            <a:t> </a:t>
          </a:r>
          <a:r>
            <a:rPr lang="en-US" dirty="0" err="1" smtClean="0"/>
            <a:t>maag</a:t>
          </a:r>
          <a:endParaRPr lang="id-ID" dirty="0"/>
        </a:p>
      </dgm:t>
    </dgm:pt>
    <dgm:pt modelId="{DEE1B8F4-3145-40D9-AC42-C34E8C09393E}" type="parTrans" cxnId="{DC420592-CA0D-41AC-A284-3BADBFAAB3D4}">
      <dgm:prSet/>
      <dgm:spPr/>
      <dgm:t>
        <a:bodyPr/>
        <a:lstStyle/>
        <a:p>
          <a:endParaRPr lang="id-ID"/>
        </a:p>
      </dgm:t>
    </dgm:pt>
    <dgm:pt modelId="{89D7498A-B1C6-4DB7-BF1C-488B55F1911C}" type="sibTrans" cxnId="{DC420592-CA0D-41AC-A284-3BADBFAAB3D4}">
      <dgm:prSet/>
      <dgm:spPr/>
      <dgm:t>
        <a:bodyPr/>
        <a:lstStyle/>
        <a:p>
          <a:endParaRPr lang="id-ID"/>
        </a:p>
      </dgm:t>
    </dgm:pt>
    <dgm:pt modelId="{AEB2BF6A-E6E9-444A-9433-CCEAB5E0C8FB}">
      <dgm:prSet/>
      <dgm:spPr/>
      <dgm:t>
        <a:bodyPr/>
        <a:lstStyle/>
        <a:p>
          <a:pPr rtl="0"/>
          <a:r>
            <a:rPr lang="en-US" smtClean="0"/>
            <a:t>CaSO</a:t>
          </a:r>
          <a:r>
            <a:rPr lang="en-US" baseline="-25000" smtClean="0"/>
            <a:t>4</a:t>
          </a:r>
          <a:r>
            <a:rPr lang="en-US" smtClean="0"/>
            <a:t>.2H</a:t>
          </a:r>
          <a:r>
            <a:rPr lang="en-US" baseline="-25000" smtClean="0"/>
            <a:t>2</a:t>
          </a:r>
          <a:r>
            <a:rPr lang="en-US" smtClean="0"/>
            <a:t>O untuk gips pada tulang yang patah</a:t>
          </a:r>
          <a:endParaRPr lang="id-ID"/>
        </a:p>
      </dgm:t>
    </dgm:pt>
    <dgm:pt modelId="{AFEF2CBE-01D5-4D94-BCEE-A37750676BE6}" type="parTrans" cxnId="{9D735ED1-E3A8-4B70-87E0-146E67EBB26B}">
      <dgm:prSet/>
      <dgm:spPr/>
      <dgm:t>
        <a:bodyPr/>
        <a:lstStyle/>
        <a:p>
          <a:endParaRPr lang="id-ID"/>
        </a:p>
      </dgm:t>
    </dgm:pt>
    <dgm:pt modelId="{03154EF2-5A85-4FFA-B20C-C800069E152E}" type="sibTrans" cxnId="{9D735ED1-E3A8-4B70-87E0-146E67EBB26B}">
      <dgm:prSet/>
      <dgm:spPr/>
      <dgm:t>
        <a:bodyPr/>
        <a:lstStyle/>
        <a:p>
          <a:endParaRPr lang="id-ID"/>
        </a:p>
      </dgm:t>
    </dgm:pt>
    <dgm:pt modelId="{8E0F428B-B6E8-4CFD-BAD2-927DBD3C6520}" type="pres">
      <dgm:prSet presAssocID="{87C2D0BE-4FAB-45F7-A984-13B94D160C1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69FEDD46-EC38-40A5-8DE7-AE8F1D77E03F}" type="pres">
      <dgm:prSet presAssocID="{556637CF-E2C0-4B4D-8A5C-4E72874D989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AABD27D-41D4-47FB-823E-5E0EF5BD007D}" type="pres">
      <dgm:prSet presAssocID="{62EDB5C4-8EAC-497A-878C-6C32B955729E}" presName="sibTrans" presStyleCnt="0"/>
      <dgm:spPr/>
    </dgm:pt>
    <dgm:pt modelId="{0F91CA28-D5DA-4394-9051-D5B12D193891}" type="pres">
      <dgm:prSet presAssocID="{C5817D85-070E-4F1B-A7CB-C1E92BC0FE5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77AA8F5-84B1-4C36-A740-43D3EB3C01CF}" type="pres">
      <dgm:prSet presAssocID="{89D7498A-B1C6-4DB7-BF1C-488B55F1911C}" presName="sibTrans" presStyleCnt="0"/>
      <dgm:spPr/>
    </dgm:pt>
    <dgm:pt modelId="{ECF25EF1-03D2-434D-B795-BB43DE27B9A3}" type="pres">
      <dgm:prSet presAssocID="{AEB2BF6A-E6E9-444A-9433-CCEAB5E0C8F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DC420592-CA0D-41AC-A284-3BADBFAAB3D4}" srcId="{87C2D0BE-4FAB-45F7-A984-13B94D160C12}" destId="{C5817D85-070E-4F1B-A7CB-C1E92BC0FE58}" srcOrd="1" destOrd="0" parTransId="{DEE1B8F4-3145-40D9-AC42-C34E8C09393E}" sibTransId="{89D7498A-B1C6-4DB7-BF1C-488B55F1911C}"/>
    <dgm:cxn modelId="{197A292C-1637-4196-88F5-0E592FE5E3CC}" srcId="{87C2D0BE-4FAB-45F7-A984-13B94D160C12}" destId="{556637CF-E2C0-4B4D-8A5C-4E72874D9898}" srcOrd="0" destOrd="0" parTransId="{168921A3-2922-43AD-9F70-F2197B5EEEB9}" sibTransId="{62EDB5C4-8EAC-497A-878C-6C32B955729E}"/>
    <dgm:cxn modelId="{0E704EC8-E676-425A-9B41-028DE1199333}" type="presOf" srcId="{AEB2BF6A-E6E9-444A-9433-CCEAB5E0C8FB}" destId="{ECF25EF1-03D2-434D-B795-BB43DE27B9A3}" srcOrd="0" destOrd="0" presId="urn:microsoft.com/office/officeart/2005/8/layout/default"/>
    <dgm:cxn modelId="{CF51BB8A-6591-4A3E-84AE-3128D1EF54A8}" type="presOf" srcId="{87C2D0BE-4FAB-45F7-A984-13B94D160C12}" destId="{8E0F428B-B6E8-4CFD-BAD2-927DBD3C6520}" srcOrd="0" destOrd="0" presId="urn:microsoft.com/office/officeart/2005/8/layout/default"/>
    <dgm:cxn modelId="{5BB7D78E-A3AF-4F02-B53E-22DC9517B842}" type="presOf" srcId="{556637CF-E2C0-4B4D-8A5C-4E72874D9898}" destId="{69FEDD46-EC38-40A5-8DE7-AE8F1D77E03F}" srcOrd="0" destOrd="0" presId="urn:microsoft.com/office/officeart/2005/8/layout/default"/>
    <dgm:cxn modelId="{99FAF81A-789B-4011-B57E-5396764704AF}" type="presOf" srcId="{C5817D85-070E-4F1B-A7CB-C1E92BC0FE58}" destId="{0F91CA28-D5DA-4394-9051-D5B12D193891}" srcOrd="0" destOrd="0" presId="urn:microsoft.com/office/officeart/2005/8/layout/default"/>
    <dgm:cxn modelId="{9D735ED1-E3A8-4B70-87E0-146E67EBB26B}" srcId="{87C2D0BE-4FAB-45F7-A984-13B94D160C12}" destId="{AEB2BF6A-E6E9-444A-9433-CCEAB5E0C8FB}" srcOrd="2" destOrd="0" parTransId="{AFEF2CBE-01D5-4D94-BCEE-A37750676BE6}" sibTransId="{03154EF2-5A85-4FFA-B20C-C800069E152E}"/>
    <dgm:cxn modelId="{A105C8BD-8CDF-46CE-99D6-D152B96A5B3A}" type="presParOf" srcId="{8E0F428B-B6E8-4CFD-BAD2-927DBD3C6520}" destId="{69FEDD46-EC38-40A5-8DE7-AE8F1D77E03F}" srcOrd="0" destOrd="0" presId="urn:microsoft.com/office/officeart/2005/8/layout/default"/>
    <dgm:cxn modelId="{29D14D61-FB1F-48E3-8D09-297DB834330D}" type="presParOf" srcId="{8E0F428B-B6E8-4CFD-BAD2-927DBD3C6520}" destId="{9AABD27D-41D4-47FB-823E-5E0EF5BD007D}" srcOrd="1" destOrd="0" presId="urn:microsoft.com/office/officeart/2005/8/layout/default"/>
    <dgm:cxn modelId="{FF49344D-5A1F-4698-A587-5E3131FF3B7B}" type="presParOf" srcId="{8E0F428B-B6E8-4CFD-BAD2-927DBD3C6520}" destId="{0F91CA28-D5DA-4394-9051-D5B12D193891}" srcOrd="2" destOrd="0" presId="urn:microsoft.com/office/officeart/2005/8/layout/default"/>
    <dgm:cxn modelId="{6DC19C0C-E052-4E9C-A933-1F1C08370805}" type="presParOf" srcId="{8E0F428B-B6E8-4CFD-BAD2-927DBD3C6520}" destId="{177AA8F5-84B1-4C36-A740-43D3EB3C01CF}" srcOrd="3" destOrd="0" presId="urn:microsoft.com/office/officeart/2005/8/layout/default"/>
    <dgm:cxn modelId="{69B9B7E0-CDBA-4512-A90E-0892A5B7D69A}" type="presParOf" srcId="{8E0F428B-B6E8-4CFD-BAD2-927DBD3C6520}" destId="{ECF25EF1-03D2-434D-B795-BB43DE27B9A3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A77F7A-B171-499A-BA24-9A05054D0683}">
      <dsp:nvSpPr>
        <dsp:cNvPr id="0" name=""/>
        <dsp:cNvSpPr/>
      </dsp:nvSpPr>
      <dsp:spPr>
        <a:xfrm>
          <a:off x="3616" y="399975"/>
          <a:ext cx="3162448" cy="3162448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4040" tIns="19050" rIns="17404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Konfigurasi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elektron</a:t>
          </a:r>
          <a:r>
            <a:rPr lang="en-US" sz="1500" kern="1200" dirty="0" smtClean="0"/>
            <a:t> gas </a:t>
          </a:r>
          <a:r>
            <a:rPr lang="en-US" sz="1500" kern="1200" dirty="0" err="1" smtClean="0"/>
            <a:t>mulia</a:t>
          </a:r>
          <a:r>
            <a:rPr lang="en-US" sz="1500" kern="1200" dirty="0" smtClean="0"/>
            <a:t> (</a:t>
          </a:r>
          <a:r>
            <a:rPr lang="en-US" sz="1500" kern="1200" dirty="0" err="1" smtClean="0"/>
            <a:t>kecuali</a:t>
          </a:r>
          <a:r>
            <a:rPr lang="en-US" sz="1500" kern="1200" dirty="0" smtClean="0"/>
            <a:t> He) </a:t>
          </a:r>
          <a:r>
            <a:rPr lang="en-US" sz="1500" kern="1200" dirty="0" err="1" smtClean="0"/>
            <a:t>berakhir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pada</a:t>
          </a:r>
          <a:r>
            <a:rPr lang="en-US" sz="1500" kern="1200" dirty="0" smtClean="0"/>
            <a:t> </a:t>
          </a:r>
          <a:r>
            <a:rPr lang="en-US" sz="1500" i="1" kern="1200" dirty="0" smtClean="0"/>
            <a:t>ns</a:t>
          </a:r>
          <a:r>
            <a:rPr lang="en-US" sz="1500" kern="1200" baseline="30000" dirty="0" smtClean="0"/>
            <a:t>2</a:t>
          </a:r>
          <a:r>
            <a:rPr lang="en-US" sz="1500" i="1" kern="1200" dirty="0" smtClean="0"/>
            <a:t> np</a:t>
          </a:r>
          <a:r>
            <a:rPr lang="en-US" sz="1500" kern="1200" baseline="30000" dirty="0" smtClean="0"/>
            <a:t>6</a:t>
          </a:r>
          <a:r>
            <a:rPr lang="en-US" sz="1500" kern="1200" dirty="0" smtClean="0"/>
            <a:t>. </a:t>
          </a:r>
          <a:r>
            <a:rPr lang="en-US" sz="1500" kern="1200" dirty="0" err="1" smtClean="0"/>
            <a:t>Konfigurasi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tersebut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merupakan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konfigurasi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elektron</a:t>
          </a:r>
          <a:r>
            <a:rPr lang="en-US" sz="1500" i="1" kern="1200" dirty="0" smtClean="0"/>
            <a:t> </a:t>
          </a:r>
          <a:r>
            <a:rPr lang="en-US" sz="1500" kern="1200" dirty="0" smtClean="0"/>
            <a:t>yang </a:t>
          </a:r>
          <a:r>
            <a:rPr lang="en-US" sz="1500" kern="1200" dirty="0" err="1" smtClean="0"/>
            <a:t>stabil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karena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semua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elektron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pada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subkulitnya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sudah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berpasangan</a:t>
          </a:r>
          <a:r>
            <a:rPr lang="en-US" sz="1500" kern="1200" dirty="0" smtClean="0"/>
            <a:t>. </a:t>
          </a:r>
          <a:endParaRPr lang="id-ID" sz="1500" kern="1200" dirty="0"/>
        </a:p>
      </dsp:txBody>
      <dsp:txXfrm>
        <a:off x="466746" y="863105"/>
        <a:ext cx="2236188" cy="2236188"/>
      </dsp:txXfrm>
    </dsp:sp>
    <dsp:sp modelId="{AE50563F-09A7-4197-8B5B-8C4C7B2186B6}">
      <dsp:nvSpPr>
        <dsp:cNvPr id="0" name=""/>
        <dsp:cNvSpPr/>
      </dsp:nvSpPr>
      <dsp:spPr>
        <a:xfrm>
          <a:off x="2533575" y="399975"/>
          <a:ext cx="3162448" cy="3162448"/>
        </a:xfrm>
        <a:prstGeom prst="ellipse">
          <a:avLst/>
        </a:prstGeom>
        <a:solidFill>
          <a:schemeClr val="accent3">
            <a:alpha val="50000"/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4040" tIns="19050" rIns="17404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Energi ionisasi yang tinggi menyebabkan gas mulia sukar membentuk ion positif. </a:t>
          </a:r>
          <a:endParaRPr lang="id-ID" sz="1500" kern="1200"/>
        </a:p>
      </dsp:txBody>
      <dsp:txXfrm>
        <a:off x="2996705" y="863105"/>
        <a:ext cx="2236188" cy="2236188"/>
      </dsp:txXfrm>
    </dsp:sp>
    <dsp:sp modelId="{62F40BAB-36DA-4327-8844-07B94A607023}">
      <dsp:nvSpPr>
        <dsp:cNvPr id="0" name=""/>
        <dsp:cNvSpPr/>
      </dsp:nvSpPr>
      <dsp:spPr>
        <a:xfrm>
          <a:off x="5063534" y="399975"/>
          <a:ext cx="3162448" cy="3162448"/>
        </a:xfrm>
        <a:prstGeom prst="ellipse">
          <a:avLst/>
        </a:prstGeom>
        <a:solidFill>
          <a:schemeClr val="accent3">
            <a:alpha val="50000"/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4040" tIns="19050" rIns="17404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Afinitas elektron yang rendah menyebabkan gas mulia tidak dapat mengikat elektron untuk menjadi ion negatif. </a:t>
          </a:r>
          <a:endParaRPr lang="id-ID" sz="1500" kern="1200"/>
        </a:p>
      </dsp:txBody>
      <dsp:txXfrm>
        <a:off x="5526664" y="863105"/>
        <a:ext cx="2236188" cy="22361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142DA3-9FD5-48E0-8C99-F34EBDB6DAB4}">
      <dsp:nvSpPr>
        <dsp:cNvPr id="0" name=""/>
        <dsp:cNvSpPr/>
      </dsp:nvSpPr>
      <dsp:spPr>
        <a:xfrm>
          <a:off x="465593" y="1475"/>
          <a:ext cx="2066441" cy="123986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Helium digunakan sebagai pengisi balon gas</a:t>
          </a:r>
          <a:endParaRPr lang="id-ID" sz="1500" kern="1200"/>
        </a:p>
      </dsp:txBody>
      <dsp:txXfrm>
        <a:off x="465593" y="1475"/>
        <a:ext cx="2066441" cy="1239864"/>
      </dsp:txXfrm>
    </dsp:sp>
    <dsp:sp modelId="{F70FB62D-E563-4290-A54B-1815B789BCDE}">
      <dsp:nvSpPr>
        <dsp:cNvPr id="0" name=""/>
        <dsp:cNvSpPr/>
      </dsp:nvSpPr>
      <dsp:spPr>
        <a:xfrm>
          <a:off x="2738679" y="1475"/>
          <a:ext cx="2066441" cy="1239864"/>
        </a:xfrm>
        <a:prstGeom prst="rect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Neon digunakan sebagai gas pengisi lampu dan memberikan warna merah yang terang.</a:t>
          </a:r>
          <a:endParaRPr lang="id-ID" sz="1500" kern="1200"/>
        </a:p>
      </dsp:txBody>
      <dsp:txXfrm>
        <a:off x="2738679" y="1475"/>
        <a:ext cx="2066441" cy="1239864"/>
      </dsp:txXfrm>
    </dsp:sp>
    <dsp:sp modelId="{5037567A-3DB4-4F02-B749-9CF05AB1D777}">
      <dsp:nvSpPr>
        <dsp:cNvPr id="0" name=""/>
        <dsp:cNvSpPr/>
      </dsp:nvSpPr>
      <dsp:spPr>
        <a:xfrm>
          <a:off x="5011764" y="1475"/>
          <a:ext cx="2066441" cy="1239864"/>
        </a:xfrm>
        <a:prstGeom prst="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Argon </a:t>
          </a:r>
          <a:r>
            <a:rPr lang="en-US" sz="1500" kern="1200" dirty="0" err="1" smtClean="0"/>
            <a:t>digunakan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untuk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atmosfer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pengelasan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logam</a:t>
          </a:r>
          <a:r>
            <a:rPr lang="en-US" sz="1500" kern="1200" dirty="0" smtClean="0"/>
            <a:t>.</a:t>
          </a:r>
          <a:endParaRPr lang="id-ID" sz="1500" kern="1200" dirty="0"/>
        </a:p>
      </dsp:txBody>
      <dsp:txXfrm>
        <a:off x="5011764" y="1475"/>
        <a:ext cx="2066441" cy="1239864"/>
      </dsp:txXfrm>
    </dsp:sp>
    <dsp:sp modelId="{09B7128F-2AA5-49F4-BD69-1496CBD93982}">
      <dsp:nvSpPr>
        <dsp:cNvPr id="0" name=""/>
        <dsp:cNvSpPr/>
      </dsp:nvSpPr>
      <dsp:spPr>
        <a:xfrm>
          <a:off x="1602136" y="1447984"/>
          <a:ext cx="2066441" cy="1239864"/>
        </a:xfrm>
        <a:prstGeom prst="rect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Kripton dan xenon digunakan untuk mengisi lampu iklan yang berwarna-warni.</a:t>
          </a:r>
          <a:endParaRPr lang="id-ID" sz="1500" kern="1200"/>
        </a:p>
      </dsp:txBody>
      <dsp:txXfrm>
        <a:off x="1602136" y="1447984"/>
        <a:ext cx="2066441" cy="1239864"/>
      </dsp:txXfrm>
    </dsp:sp>
    <dsp:sp modelId="{EB36C1D5-EC16-4597-A644-CDBA76892D33}">
      <dsp:nvSpPr>
        <dsp:cNvPr id="0" name=""/>
        <dsp:cNvSpPr/>
      </dsp:nvSpPr>
      <dsp:spPr>
        <a:xfrm>
          <a:off x="3875222" y="1447984"/>
          <a:ext cx="2066441" cy="1239864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Campuran 10% Xe, 89% Ar, dan 1% F</a:t>
          </a:r>
          <a:r>
            <a:rPr lang="en-US" sz="1500" kern="1200" baseline="-25000" smtClean="0"/>
            <a:t>2</a:t>
          </a:r>
          <a:r>
            <a:rPr lang="en-US" sz="1500" kern="1200" smtClean="0"/>
            <a:t> digunakan sebagai lampu emisi untuk menghasilkan sinar laser.</a:t>
          </a:r>
          <a:endParaRPr lang="id-ID" sz="1500" kern="1200"/>
        </a:p>
      </dsp:txBody>
      <dsp:txXfrm>
        <a:off x="3875222" y="1447984"/>
        <a:ext cx="2066441" cy="12398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74BAC3-6CE4-48D7-8235-DA205129465E}">
      <dsp:nvSpPr>
        <dsp:cNvPr id="0" name=""/>
        <dsp:cNvSpPr/>
      </dsp:nvSpPr>
      <dsp:spPr>
        <a:xfrm rot="10800000">
          <a:off x="1476710" y="1302"/>
          <a:ext cx="5422011" cy="444065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821" tIns="64770" rIns="120904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Konfigurasi elektron valensi halogen adalah </a:t>
          </a:r>
          <a:r>
            <a:rPr lang="en-US" sz="1700" i="1" kern="1200" smtClean="0"/>
            <a:t>ns</a:t>
          </a:r>
          <a:r>
            <a:rPr lang="en-US" sz="1700" kern="1200" baseline="30000" smtClean="0"/>
            <a:t>2</a:t>
          </a:r>
          <a:r>
            <a:rPr lang="en-US" sz="1700" kern="1200" smtClean="0"/>
            <a:t> </a:t>
          </a:r>
          <a:r>
            <a:rPr lang="en-US" sz="1700" i="1" kern="1200" smtClean="0"/>
            <a:t>np</a:t>
          </a:r>
          <a:r>
            <a:rPr lang="en-US" sz="1700" kern="1200" baseline="30000" smtClean="0"/>
            <a:t>5</a:t>
          </a:r>
          <a:r>
            <a:rPr lang="en-US" sz="1700" kern="1200" smtClean="0"/>
            <a:t> </a:t>
          </a:r>
          <a:endParaRPr lang="id-ID" sz="1700" kern="1200"/>
        </a:p>
      </dsp:txBody>
      <dsp:txXfrm rot="10800000">
        <a:off x="1587726" y="1302"/>
        <a:ext cx="5310995" cy="444065"/>
      </dsp:txXfrm>
    </dsp:sp>
    <dsp:sp modelId="{16111AB5-AB41-4765-AA04-AECF362B7998}">
      <dsp:nvSpPr>
        <dsp:cNvPr id="0" name=""/>
        <dsp:cNvSpPr/>
      </dsp:nvSpPr>
      <dsp:spPr>
        <a:xfrm>
          <a:off x="1254678" y="1302"/>
          <a:ext cx="444065" cy="444065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92700F-493C-45A8-A1A8-0DE3E4BB8F7F}">
      <dsp:nvSpPr>
        <dsp:cNvPr id="0" name=""/>
        <dsp:cNvSpPr/>
      </dsp:nvSpPr>
      <dsp:spPr>
        <a:xfrm rot="10800000">
          <a:off x="1476710" y="556384"/>
          <a:ext cx="5422011" cy="444065"/>
        </a:xfrm>
        <a:prstGeom prst="homePlate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821" tIns="64770" rIns="120904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Dari F ke At titik didih dan titik lelehnya semakin tinggi </a:t>
          </a:r>
          <a:endParaRPr lang="id-ID" sz="1700" kern="1200"/>
        </a:p>
      </dsp:txBody>
      <dsp:txXfrm rot="10800000">
        <a:off x="1587726" y="556384"/>
        <a:ext cx="5310995" cy="444065"/>
      </dsp:txXfrm>
    </dsp:sp>
    <dsp:sp modelId="{9331DB58-3F5D-46EE-AB97-0333DC04521E}">
      <dsp:nvSpPr>
        <dsp:cNvPr id="0" name=""/>
        <dsp:cNvSpPr/>
      </dsp:nvSpPr>
      <dsp:spPr>
        <a:xfrm>
          <a:off x="1254678" y="556384"/>
          <a:ext cx="444065" cy="444065"/>
        </a:xfrm>
        <a:prstGeom prst="ellipse">
          <a:avLst/>
        </a:prstGeom>
        <a:solidFill>
          <a:schemeClr val="accent3">
            <a:tint val="50000"/>
            <a:hueOff val="2688049"/>
            <a:satOff val="-3527"/>
            <a:lumOff val="-3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23F808-0E7B-4448-B9AD-FDD5D1C2343E}">
      <dsp:nvSpPr>
        <dsp:cNvPr id="0" name=""/>
        <dsp:cNvSpPr/>
      </dsp:nvSpPr>
      <dsp:spPr>
        <a:xfrm rot="10800000">
          <a:off x="1476710" y="1111467"/>
          <a:ext cx="5422011" cy="444065"/>
        </a:xfrm>
        <a:prstGeom prst="homePlat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821" tIns="64770" rIns="120904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Energi ionisasi halogen tinggi</a:t>
          </a:r>
          <a:endParaRPr lang="id-ID" sz="1700" kern="1200"/>
        </a:p>
      </dsp:txBody>
      <dsp:txXfrm rot="10800000">
        <a:off x="1587726" y="1111467"/>
        <a:ext cx="5310995" cy="444065"/>
      </dsp:txXfrm>
    </dsp:sp>
    <dsp:sp modelId="{5C261C82-86AD-4D82-8860-5C40AEC636A0}">
      <dsp:nvSpPr>
        <dsp:cNvPr id="0" name=""/>
        <dsp:cNvSpPr/>
      </dsp:nvSpPr>
      <dsp:spPr>
        <a:xfrm>
          <a:off x="1254678" y="1111467"/>
          <a:ext cx="444065" cy="444065"/>
        </a:xfrm>
        <a:prstGeom prst="ellipse">
          <a:avLst/>
        </a:prstGeom>
        <a:solidFill>
          <a:schemeClr val="accent3">
            <a:tint val="50000"/>
            <a:hueOff val="5376097"/>
            <a:satOff val="-7054"/>
            <a:lumOff val="-6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0842FD-C577-4FCE-B169-A25BD82DB32B}">
      <dsp:nvSpPr>
        <dsp:cNvPr id="0" name=""/>
        <dsp:cNvSpPr/>
      </dsp:nvSpPr>
      <dsp:spPr>
        <a:xfrm rot="10800000">
          <a:off x="1476710" y="1666549"/>
          <a:ext cx="5422011" cy="444065"/>
        </a:xfrm>
        <a:prstGeom prst="homePlate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821" tIns="64770" rIns="120904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Afinitas elektron yang tinggi</a:t>
          </a:r>
          <a:endParaRPr lang="id-ID" sz="1700" kern="1200"/>
        </a:p>
      </dsp:txBody>
      <dsp:txXfrm rot="10800000">
        <a:off x="1587726" y="1666549"/>
        <a:ext cx="5310995" cy="444065"/>
      </dsp:txXfrm>
    </dsp:sp>
    <dsp:sp modelId="{337EB615-62B0-4EC4-85EE-5D5F48D12DF2}">
      <dsp:nvSpPr>
        <dsp:cNvPr id="0" name=""/>
        <dsp:cNvSpPr/>
      </dsp:nvSpPr>
      <dsp:spPr>
        <a:xfrm>
          <a:off x="1254678" y="1666549"/>
          <a:ext cx="444065" cy="444065"/>
        </a:xfrm>
        <a:prstGeom prst="ellipse">
          <a:avLst/>
        </a:prstGeom>
        <a:solidFill>
          <a:schemeClr val="accent3">
            <a:tint val="50000"/>
            <a:hueOff val="8064146"/>
            <a:satOff val="-10581"/>
            <a:lumOff val="-10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C90482-6E88-4258-B906-C8035886976E}">
      <dsp:nvSpPr>
        <dsp:cNvPr id="0" name=""/>
        <dsp:cNvSpPr/>
      </dsp:nvSpPr>
      <dsp:spPr>
        <a:xfrm rot="10800000">
          <a:off x="1476710" y="2221631"/>
          <a:ext cx="5422011" cy="444065"/>
        </a:xfrm>
        <a:prstGeom prst="homePlat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821" tIns="64770" rIns="120904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Energi disosiasi ikatan</a:t>
          </a:r>
          <a:endParaRPr lang="id-ID" sz="1700" kern="1200"/>
        </a:p>
      </dsp:txBody>
      <dsp:txXfrm rot="10800000">
        <a:off x="1587726" y="2221631"/>
        <a:ext cx="5310995" cy="444065"/>
      </dsp:txXfrm>
    </dsp:sp>
    <dsp:sp modelId="{501B023E-ED33-4715-94AE-A20D0B6BA82A}">
      <dsp:nvSpPr>
        <dsp:cNvPr id="0" name=""/>
        <dsp:cNvSpPr/>
      </dsp:nvSpPr>
      <dsp:spPr>
        <a:xfrm>
          <a:off x="1254678" y="2221631"/>
          <a:ext cx="444065" cy="444065"/>
        </a:xfrm>
        <a:prstGeom prst="ellipse">
          <a:avLst/>
        </a:prstGeom>
        <a:solidFill>
          <a:schemeClr val="accent3">
            <a:tint val="50000"/>
            <a:hueOff val="10752195"/>
            <a:satOff val="-14108"/>
            <a:lumOff val="-13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DE551-7720-4549-8AE9-CB17C8B8117B}" type="datetimeFigureOut">
              <a:rPr lang="id-ID" smtClean="0"/>
              <a:t>30/06/2018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4D6456-A38A-4C97-95A0-2937EAF4271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57777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4D6456-A38A-4C97-95A0-2937EAF4271C}" type="slidenum">
              <a:rPr lang="id-ID" smtClean="0"/>
              <a:t>18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07832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1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11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18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6042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322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322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57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5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577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43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392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464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788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746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2" descr="D:\Dea\2018\BUAT DEA\sakti\SMA Kimia Unggul XII K13N peminatan banner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1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3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49" r:id="rId12"/>
    <p:sldLayoutId id="2147483664" r:id="rId13"/>
    <p:sldLayoutId id="2147483665" r:id="rId1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19.jpeg"/><Relationship Id="rId4" Type="http://schemas.openxmlformats.org/officeDocument/2006/relationships/diagramLayout" Target="../diagrams/layout8.xml"/><Relationship Id="rId9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直線コネクタ 9"/>
          <p:cNvCxnSpPr/>
          <p:nvPr/>
        </p:nvCxnSpPr>
        <p:spPr>
          <a:xfrm>
            <a:off x="3957801" y="3174119"/>
            <a:ext cx="4670534" cy="0"/>
          </a:xfrm>
          <a:prstGeom prst="line">
            <a:avLst/>
          </a:prstGeom>
          <a:noFill/>
          <a:ln w="28575" cap="flat" cmpd="sng" algn="ctr">
            <a:solidFill>
              <a:srgbClr val="00B0F0"/>
            </a:solidFill>
            <a:prstDash val="solid"/>
          </a:ln>
          <a:effectLst/>
        </p:spPr>
      </p:cxnSp>
      <p:sp>
        <p:nvSpPr>
          <p:cNvPr id="15" name="タイトル 1"/>
          <p:cNvSpPr txBox="1">
            <a:spLocks/>
          </p:cNvSpPr>
          <p:nvPr/>
        </p:nvSpPr>
        <p:spPr>
          <a:xfrm>
            <a:off x="3706867" y="1047750"/>
            <a:ext cx="5073868" cy="469019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9600" kern="1200" spc="15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1632753">
              <a:defRPr/>
            </a:pPr>
            <a:r>
              <a:rPr kumimoji="1" lang="en-US" altLang="ja-JP" sz="4000" b="1" spc="0" dirty="0">
                <a:latin typeface="Arial" pitchFamily="34" charset="0"/>
                <a:cs typeface="Arial" pitchFamily="34" charset="0"/>
              </a:rPr>
              <a:t>MEDIA MENGAJAR</a:t>
            </a:r>
            <a:endParaRPr kumimoji="1" lang="ja-JP" altLang="en-US" sz="4000" b="1" spc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テキスト プレースホルダー 11"/>
          <p:cNvSpPr txBox="1">
            <a:spLocks/>
          </p:cNvSpPr>
          <p:nvPr/>
        </p:nvSpPr>
        <p:spPr>
          <a:xfrm>
            <a:off x="3789637" y="1641795"/>
            <a:ext cx="5105399" cy="2072956"/>
          </a:xfrm>
          <a:prstGeom prst="rect">
            <a:avLst/>
          </a:prstGeom>
        </p:spPr>
        <p:txBody>
          <a:bodyPr anchor="t">
            <a:no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 spc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1632753">
              <a:buNone/>
              <a:defRPr/>
            </a:pPr>
            <a:r>
              <a:rPr kumimoji="1" lang="en-US" altLang="ja-JP" sz="3600" b="1" dirty="0" smtClean="0">
                <a:latin typeface="Arial" pitchFamily="34" charset="0"/>
                <a:cs typeface="Arial" pitchFamily="34" charset="0"/>
              </a:rPr>
              <a:t>KIMIA</a:t>
            </a:r>
          </a:p>
          <a:p>
            <a:pPr marL="0" lvl="0" indent="0" defTabSz="1632753">
              <a:buNone/>
              <a:defRPr/>
            </a:pPr>
            <a:r>
              <a:rPr kumimoji="1" lang="id-ID" altLang="ja-JP" sz="4800" b="1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3</a:t>
            </a:r>
            <a:endParaRPr kumimoji="1" lang="ja-JP" altLang="en-US" sz="4800" b="1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88880" y="3326519"/>
            <a:ext cx="37463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SMA/MA </a:t>
            </a:r>
            <a:r>
              <a:rPr lang="en-US" sz="2400" b="1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US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</a:t>
            </a:r>
            <a:endParaRPr lang="en-US" sz="2400" b="1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be 7"/>
          <p:cNvSpPr/>
          <p:nvPr/>
        </p:nvSpPr>
        <p:spPr>
          <a:xfrm>
            <a:off x="650514" y="361950"/>
            <a:ext cx="2470820" cy="3520595"/>
          </a:xfrm>
          <a:prstGeom prst="cube">
            <a:avLst>
              <a:gd name="adj" fmla="val 3711"/>
            </a:avLst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en-US"/>
          </a:p>
        </p:txBody>
      </p:sp>
      <p:pic>
        <p:nvPicPr>
          <p:cNvPr id="9" name="Picture 2" descr="D:\Dea\2018\BUAT DEA\sakti\PPT Kimia SMA 3 Unggul\Cover Kimia Unggul 3 K13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13" y="438150"/>
            <a:ext cx="2397487" cy="344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59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1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5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10" y="819150"/>
            <a:ext cx="4915810" cy="311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724150"/>
            <a:ext cx="38004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410200" y="819150"/>
            <a:ext cx="3124200" cy="1754326"/>
          </a:xfrm>
          <a:prstGeom prst="rect">
            <a:avLst/>
          </a:prstGeom>
          <a:solidFill>
            <a:srgbClr val="FFFF61"/>
          </a:solidFill>
        </p:spPr>
        <p:txBody>
          <a:bodyPr wrap="square">
            <a:spAutoFit/>
          </a:bodyPr>
          <a:lstStyle/>
          <a:p>
            <a:r>
              <a:rPr lang="id-ID" dirty="0"/>
              <a:t>klorin dipisahkan dari senyawanya dengan</a:t>
            </a:r>
          </a:p>
          <a:p>
            <a:r>
              <a:rPr lang="id-ID" dirty="0"/>
              <a:t>cara elektrolisis lelehan NaCl (proses Down) atau </a:t>
            </a:r>
            <a:r>
              <a:rPr lang="id-ID" dirty="0" smtClean="0"/>
              <a:t>dengan elektrolisis </a:t>
            </a:r>
            <a:r>
              <a:rPr lang="id-ID" dirty="0"/>
              <a:t>larutan NaCl (sel diafragma).</a:t>
            </a:r>
          </a:p>
        </p:txBody>
      </p:sp>
      <p:sp>
        <p:nvSpPr>
          <p:cNvPr id="7" name="Rectangle 6"/>
          <p:cNvSpPr/>
          <p:nvPr/>
        </p:nvSpPr>
        <p:spPr>
          <a:xfrm>
            <a:off x="7162800" y="4552950"/>
            <a:ext cx="10743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/>
              <a:t>Dokumen Penerbit</a:t>
            </a:r>
            <a:endParaRPr lang="id-ID" sz="900" dirty="0"/>
          </a:p>
        </p:txBody>
      </p:sp>
    </p:spTree>
    <p:extLst>
      <p:ext uri="{BB962C8B-B14F-4D97-AF65-F5344CB8AC3E}">
        <p14:creationId xmlns:p14="http://schemas.microsoft.com/office/powerpoint/2010/main" val="8856658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239743"/>
            <a:ext cx="5776913" cy="338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09550"/>
            <a:ext cx="5776913" cy="106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3240" y="2000905"/>
            <a:ext cx="2133600" cy="923330"/>
          </a:xfrm>
          <a:prstGeom prst="rightArrowCallout">
            <a:avLst/>
          </a:prstGeom>
          <a:solidFill>
            <a:srgbClr val="FFFF6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d-ID" dirty="0" smtClean="0"/>
              <a:t>Contoh lain kegunaan gas halogen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670591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LOGAM ALKALI</a:t>
            </a:r>
            <a:endParaRPr lang="en-US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57200" y="1200150"/>
            <a:ext cx="2667000" cy="304454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dirty="0" err="1">
                <a:latin typeface="Arial" pitchFamily="34" charset="0"/>
                <a:cs typeface="Arial" pitchFamily="34" charset="0"/>
              </a:rPr>
              <a:t>Logam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alkali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logam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sangat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reaktif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sistem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periodik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unsur-unsur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logam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alkali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terdapat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golongan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IA,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anggotanya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litium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(Li),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natrium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(Na),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kalium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(K), rubidium (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Rb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),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sesium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(Cs),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fransium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(Fr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).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200150"/>
            <a:ext cx="5370112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0122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43815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Logam</a:t>
            </a:r>
            <a:r>
              <a:rPr lang="en-US" dirty="0">
                <a:latin typeface="Arial" pitchFamily="34" charset="0"/>
                <a:cs typeface="Arial" pitchFamily="34" charset="0"/>
              </a:rPr>
              <a:t> alkali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logam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reaktif</a:t>
            </a:r>
            <a:r>
              <a:rPr lang="en-US" dirty="0">
                <a:latin typeface="Arial" pitchFamily="34" charset="0"/>
                <a:cs typeface="Arial" pitchFamily="34" charset="0"/>
              </a:rPr>
              <a:t>. Hal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didukung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beberapa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faktor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yaitu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66017308"/>
              </p:ext>
            </p:extLst>
          </p:nvPr>
        </p:nvGraphicFramePr>
        <p:xfrm>
          <a:off x="609600" y="1352550"/>
          <a:ext cx="8077200" cy="26302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52453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7CC46B7-6A1D-44B3-BC86-3608162524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27CC46B7-6A1D-44B3-BC86-3608162524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27CC46B7-6A1D-44B3-BC86-3608162524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27CC46B7-6A1D-44B3-BC86-3608162524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F26228-B670-4DEB-BA59-D398212F8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34F26228-B670-4DEB-BA59-D398212F83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34F26228-B670-4DEB-BA59-D398212F8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34F26228-B670-4DEB-BA59-D398212F8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96FD18E-97D5-4661-8267-97072D9523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graphicEl>
                                              <a:dgm id="{096FD18E-97D5-4661-8267-97072D9523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096FD18E-97D5-4661-8267-97072D9523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096FD18E-97D5-4661-8267-97072D9523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038350"/>
            <a:ext cx="1828800" cy="1687890"/>
          </a:xfrm>
          <a:prstGeom prst="flowChartDelay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Pemanfaatan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senyawa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alkali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industri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6097070"/>
              </p:ext>
            </p:extLst>
          </p:nvPr>
        </p:nvGraphicFramePr>
        <p:xfrm>
          <a:off x="1676400" y="742950"/>
          <a:ext cx="7086600" cy="3970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52453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204AE5-0EF5-4215-9F64-181E0BB676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B7204AE5-0EF5-4215-9F64-181E0BB676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B7204AE5-0EF5-4215-9F64-181E0BB676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E2942ED-8F2B-4F4C-AB2F-FF9F8088AB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graphicEl>
                                              <a:dgm id="{CE2942ED-8F2B-4F4C-AB2F-FF9F8088AB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CE2942ED-8F2B-4F4C-AB2F-FF9F8088AB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4DD4D3-B418-4020-9681-DA14E104AF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1E4DD4D3-B418-4020-9681-DA14E104AF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1E4DD4D3-B418-4020-9681-DA14E104AF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448043-BA61-4822-95D0-0DD2439C7B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ED448043-BA61-4822-95D0-0DD2439C7B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ED448043-BA61-4822-95D0-0DD2439C7B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B7CE4C-5E78-43AB-8A28-9F2BEC55B3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01B7CE4C-5E78-43AB-8A28-9F2BEC55B3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graphicEl>
                                              <a:dgm id="{01B7CE4C-5E78-43AB-8A28-9F2BEC55B3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E180E4-9365-4C42-8286-B5CCFE92F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82E180E4-9365-4C42-8286-B5CCFE92F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82E180E4-9365-4C42-8286-B5CCFE92F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77D970-0D6E-4B3C-B167-A6FAB4CAB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F677D970-0D6E-4B3C-B167-A6FAB4CAB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F677D970-0D6E-4B3C-B167-A6FAB4CAB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935F2D-7ACE-4EFF-B90A-823460393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8935F2D-7ACE-4EFF-B90A-823460393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C8935F2D-7ACE-4EFF-B90A-823460393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369AFF-38CD-49F9-A15E-6B387D33C0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82369AFF-38CD-49F9-A15E-6B387D33C0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82369AFF-38CD-49F9-A15E-6B387D33C0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D483894-91D7-4639-B4AD-ECB03B6F5A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9D483894-91D7-4639-B4AD-ECB03B6F5A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9D483894-91D7-4639-B4AD-ECB03B6F5A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D5303B-9B0C-4F3A-9DE4-7F0226084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D2D5303B-9B0C-4F3A-9DE4-7F0226084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D2D5303B-9B0C-4F3A-9DE4-7F0226084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 uiExpand="1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38150"/>
            <a:ext cx="4556118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7162800" y="4552950"/>
            <a:ext cx="10743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/>
              <a:t>Dokumen Penerbit</a:t>
            </a:r>
            <a:endParaRPr lang="id-ID" sz="900" dirty="0"/>
          </a:p>
        </p:txBody>
      </p:sp>
      <p:sp>
        <p:nvSpPr>
          <p:cNvPr id="5" name="Rectangle 4"/>
          <p:cNvSpPr/>
          <p:nvPr/>
        </p:nvSpPr>
        <p:spPr>
          <a:xfrm>
            <a:off x="4911718" y="514350"/>
            <a:ext cx="3810000" cy="2585323"/>
          </a:xfrm>
          <a:prstGeom prst="rect">
            <a:avLst/>
          </a:prstGeom>
          <a:solidFill>
            <a:srgbClr val="D5FAC2"/>
          </a:solidFill>
        </p:spPr>
        <p:txBody>
          <a:bodyPr wrap="square">
            <a:spAutoFit/>
          </a:bodyPr>
          <a:lstStyle/>
          <a:p>
            <a:pPr algn="ctr"/>
            <a:r>
              <a:rPr lang="id-ID" dirty="0"/>
              <a:t>Natrium diproduksi secara besar-besaran dengan </a:t>
            </a:r>
            <a:r>
              <a:rPr lang="id-ID" dirty="0" smtClean="0"/>
              <a:t>menggunakan sel </a:t>
            </a:r>
            <a:r>
              <a:rPr lang="id-ID" dirty="0"/>
              <a:t>Down. Proses ini dilakukan dengan elektrolisis lelehan NaCl</a:t>
            </a:r>
          </a:p>
          <a:p>
            <a:pPr algn="ctr"/>
            <a:r>
              <a:rPr lang="id-ID" dirty="0"/>
              <a:t>yang dicampur dengan CaCl2. Penambahan CaCl2 </a:t>
            </a:r>
            <a:r>
              <a:rPr lang="id-ID" dirty="0" smtClean="0"/>
              <a:t>berfungsi untuk </a:t>
            </a:r>
            <a:r>
              <a:rPr lang="id-ID" dirty="0"/>
              <a:t>menurunkan titik lelehnya (dari 800°C menjadi 580°C</a:t>
            </a:r>
            <a:r>
              <a:rPr lang="id-ID" dirty="0" smtClean="0"/>
              <a:t>). Anode </a:t>
            </a:r>
            <a:r>
              <a:rPr lang="id-ID" dirty="0"/>
              <a:t>terbuat dari grafit dan katode dari baja.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528" y="3252788"/>
            <a:ext cx="45815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04863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LOGAM ALKALI TANAH</a:t>
            </a:r>
            <a:endParaRPr lang="en-US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33400" y="1058882"/>
            <a:ext cx="3200400" cy="334166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600" dirty="0" err="1">
                <a:latin typeface="Arial" pitchFamily="34" charset="0"/>
                <a:cs typeface="Arial" pitchFamily="34" charset="0"/>
              </a:rPr>
              <a:t>Logam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alkali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tanah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banyak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tersebar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di air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laut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mineral (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batuan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bentuk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senyawa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bilangan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oksidasi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+2.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Logam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alkali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tanah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sistem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periodik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unsur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terletak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golongan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IIA,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terdiri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berilium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(Be), magnesium (Mg),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kalsium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(Ca),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stronsium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), barium (Ba),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radium</a:t>
            </a:r>
            <a:r>
              <a:rPr lang="id-ID" sz="16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Ra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).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213971"/>
            <a:ext cx="4721457" cy="303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24251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59055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Beberapa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hal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dijelaskan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sifat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umum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logam</a:t>
            </a:r>
            <a:r>
              <a:rPr lang="en-US" dirty="0">
                <a:latin typeface="Arial" pitchFamily="34" charset="0"/>
                <a:cs typeface="Arial" pitchFamily="34" charset="0"/>
              </a:rPr>
              <a:t> alkali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tanah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68050876"/>
              </p:ext>
            </p:extLst>
          </p:nvPr>
        </p:nvGraphicFramePr>
        <p:xfrm>
          <a:off x="469900" y="1236881"/>
          <a:ext cx="8216900" cy="2031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24251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61950"/>
            <a:ext cx="4301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Pemanfaatan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alkali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tanah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industri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: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1959392"/>
              </p:ext>
            </p:extLst>
          </p:nvPr>
        </p:nvGraphicFramePr>
        <p:xfrm>
          <a:off x="584200" y="819150"/>
          <a:ext cx="8153400" cy="12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ctangle 8"/>
          <p:cNvSpPr/>
          <p:nvPr/>
        </p:nvSpPr>
        <p:spPr>
          <a:xfrm>
            <a:off x="6460885" y="4324350"/>
            <a:ext cx="19812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900" dirty="0" smtClean="0"/>
              <a:t>www.shutterstock.com /Alexandr</a:t>
            </a:r>
          </a:p>
          <a:p>
            <a:r>
              <a:rPr lang="id-ID" sz="900" dirty="0"/>
              <a:t>www.shutterstock.com / fahroni</a:t>
            </a:r>
            <a:endParaRPr lang="id-ID" sz="900" dirty="0" smtClean="0"/>
          </a:p>
          <a:p>
            <a:r>
              <a:rPr lang="id-ID" sz="900" dirty="0"/>
              <a:t>www.shutterstock.com / nikkyfok</a:t>
            </a:r>
          </a:p>
        </p:txBody>
      </p:sp>
      <p:pic>
        <p:nvPicPr>
          <p:cNvPr id="3074" name="Picture 2" descr="D:\Dea\2018\BUAT DEA\sakti\PPT Kimia SMA 3 Unggul\Gambar sudah didownload\Bab 3\shutterstock_101727733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120" y="2658151"/>
            <a:ext cx="2094730" cy="144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a\2018\BUAT DEA\sakti\PPT Kimia SMA 3 Unggul\Gambar sudah didownload\Bab 3\shutterstock_56001645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399" y="2686276"/>
            <a:ext cx="2126895" cy="141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a\2018\BUAT DEA\sakti\PPT Kimia SMA 3 Unggul\Gambar sudah didownload\Bab 3\shutterstock_77672449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719825"/>
            <a:ext cx="2140471" cy="13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2637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9FEDD46-EC38-40A5-8DE7-AE8F1D77E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69FEDD46-EC38-40A5-8DE7-AE8F1D77E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91CA28-D5DA-4394-9051-D5B12D1938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0F91CA28-D5DA-4394-9051-D5B12D1938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CF25EF1-03D2-434D-B795-BB43DE27B9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ECF25EF1-03D2-434D-B795-BB43DE27B9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43600" y="2571750"/>
            <a:ext cx="3124200" cy="1938992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Unsur-unsur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Golongan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Utama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(Gas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Mulia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Halogen, Alkali,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Alkali Tanah)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91200" y="1573709"/>
            <a:ext cx="358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BAB 3 </a:t>
            </a:r>
            <a:endParaRPr lang="en-US" sz="4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8" name="Picture 4" descr="E:\ELISA\ERLANGGA LISA\2017\TEMPLATE PPT\SMA Kimia Unggul XI K13N peminatan\SMA Kimia Unggul XI K13N peminatan bann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0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4876800" y="2343150"/>
            <a:ext cx="39624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562600" y="2463046"/>
            <a:ext cx="3276600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685800" y="4353480"/>
            <a:ext cx="177644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dirty="0" smtClean="0"/>
              <a:t>www.shutterstock.com/Toranote </a:t>
            </a:r>
            <a:endParaRPr lang="id-ID" sz="900" dirty="0"/>
          </a:p>
        </p:txBody>
      </p:sp>
      <p:pic>
        <p:nvPicPr>
          <p:cNvPr id="1026" name="Picture 2" descr="D:\Dea\2018\BUAT DEA\sakti\PPT Kimia SMA 3 Unggul\Gambar sudah didownload\Bab 3\shutterstock_4397330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59" y="967484"/>
            <a:ext cx="4483441" cy="29911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7045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GAS MULIA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6279" y="1352550"/>
            <a:ext cx="8229600" cy="646331"/>
          </a:xfrm>
          <a:prstGeom prst="rect">
            <a:avLst/>
          </a:prstGeom>
          <a:solidFill>
            <a:srgbClr val="F6FCAE"/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Gas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mulia</a:t>
            </a:r>
            <a:r>
              <a:rPr lang="en-US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sistem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periodik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unsur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golongan</a:t>
            </a:r>
            <a:r>
              <a:rPr lang="en-US" dirty="0">
                <a:latin typeface="Arial" pitchFamily="34" charset="0"/>
                <a:cs typeface="Arial" pitchFamily="34" charset="0"/>
              </a:rPr>
              <a:t> VIIIA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golongan</a:t>
            </a:r>
            <a:r>
              <a:rPr lang="en-US" dirty="0">
                <a:latin typeface="Arial" pitchFamily="34" charset="0"/>
                <a:cs typeface="Arial" pitchFamily="34" charset="0"/>
              </a:rPr>
              <a:t> 0 (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nol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Sifat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umum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gas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mulia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: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114550"/>
            <a:ext cx="5359758" cy="2606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13578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38325"/>
            <a:ext cx="2590800" cy="857250"/>
          </a:xfrm>
        </p:spPr>
        <p:txBody>
          <a:bodyPr>
            <a:normAutofit/>
          </a:bodyPr>
          <a:lstStyle/>
          <a:p>
            <a:r>
              <a:rPr lang="id-ID" sz="1800" dirty="0" smtClean="0"/>
              <a:t>Tabung yag berisi gas mulia</a:t>
            </a:r>
            <a:endParaRPr lang="id-ID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3600" y="4400550"/>
            <a:ext cx="2819400" cy="2698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900" dirty="0"/>
              <a:t>https://id.wikipedia.org/Alchemist-hp </a:t>
            </a:r>
          </a:p>
        </p:txBody>
      </p:sp>
      <p:pic>
        <p:nvPicPr>
          <p:cNvPr id="1026" name="Picture 2" descr="Berkas:Edelgase in Entladungsroehr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09550"/>
            <a:ext cx="5361753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5460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438150"/>
            <a:ext cx="5288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Faktor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mempengaruhi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kestabilan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gas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mulia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: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106432558"/>
              </p:ext>
            </p:extLst>
          </p:nvPr>
        </p:nvGraphicFramePr>
        <p:xfrm>
          <a:off x="457200" y="819150"/>
          <a:ext cx="82296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23108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A77F7A-B171-499A-BA24-9A05054D06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27A77F7A-B171-499A-BA24-9A05054D06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graphicEl>
                                              <a:dgm id="{27A77F7A-B171-499A-BA24-9A05054D06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graphicEl>
                                              <a:dgm id="{27A77F7A-B171-499A-BA24-9A05054D06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50563F-09A7-4197-8B5B-8C4C7B2186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graphicEl>
                                              <a:dgm id="{AE50563F-09A7-4197-8B5B-8C4C7B2186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graphicEl>
                                              <a:dgm id="{AE50563F-09A7-4197-8B5B-8C4C7B2186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graphicEl>
                                              <a:dgm id="{AE50563F-09A7-4197-8B5B-8C4C7B2186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2F40BAB-36DA-4327-8844-07B94A6070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graphicEl>
                                              <a:dgm id="{62F40BAB-36DA-4327-8844-07B94A6070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62F40BAB-36DA-4327-8844-07B94A6070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62F40BAB-36DA-4327-8844-07B94A6070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2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Dea\2018\BUAT DEA\sakti\PPT Kimia SMA 3 Unggul\Gambar sudah didownload\Bab 3\shutterstock_605432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9889" cy="493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0" y="1135618"/>
            <a:ext cx="4121641" cy="369332"/>
          </a:xfrm>
          <a:prstGeom prst="rect">
            <a:avLst/>
          </a:prstGeom>
          <a:solidFill>
            <a:srgbClr val="F6FCAE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Pemanfaatan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gas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mulia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industri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: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725032948"/>
              </p:ext>
            </p:extLst>
          </p:nvPr>
        </p:nvGraphicFramePr>
        <p:xfrm>
          <a:off x="800100" y="1657350"/>
          <a:ext cx="7543800" cy="2689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" y="209550"/>
            <a:ext cx="3957955" cy="73366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id-ID" dirty="0" smtClean="0">
                <a:latin typeface="Arial" pitchFamily="34" charset="0"/>
                <a:cs typeface="Arial" pitchFamily="34" charset="0"/>
              </a:rPr>
              <a:t>Sumber utama halogen adalah laut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4587278"/>
            <a:ext cx="2209800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d-ID" sz="900" dirty="0" smtClean="0"/>
              <a:t>www.shutterstock.com /irina </a:t>
            </a:r>
            <a:r>
              <a:rPr lang="id-ID" sz="900" dirty="0"/>
              <a:t>Kiyuchnikova</a:t>
            </a:r>
          </a:p>
        </p:txBody>
      </p:sp>
      <p:pic>
        <p:nvPicPr>
          <p:cNvPr id="10" name="Picture 2" descr="D:\Dea\2018\BUAT DEA\sakti\SMA Kimia Unggul XII K13N peminatan banner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1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2824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7142DA3-9FD5-48E0-8C99-F34EBDB6D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graphicEl>
                                              <a:dgm id="{57142DA3-9FD5-48E0-8C99-F34EBDB6DA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70FB62D-E563-4290-A54B-1815B789B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F70FB62D-E563-4290-A54B-1815B789B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037567A-3DB4-4F02-B749-9CF05AB1D7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dgm id="{5037567A-3DB4-4F02-B749-9CF05AB1D7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9B7128F-2AA5-49F4-BD69-1496CBD939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09B7128F-2AA5-49F4-BD69-1496CBD939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B36C1D5-EC16-4597-A644-CDBA76892D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graphicEl>
                                              <a:dgm id="{EB36C1D5-EC16-4597-A644-CDBA76892D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3" grpId="0" uiExpand="1">
        <p:bldSub>
          <a:bldDgm bld="one"/>
        </p:bldSub>
      </p:bldGraphic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HALOGEN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Folded Corner 2"/>
          <p:cNvSpPr/>
          <p:nvPr/>
        </p:nvSpPr>
        <p:spPr>
          <a:xfrm>
            <a:off x="533400" y="1049020"/>
            <a:ext cx="2590800" cy="356437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" pitchFamily="34" charset="0"/>
                <a:cs typeface="Arial" pitchFamily="34" charset="0"/>
              </a:rPr>
              <a:t>Halogen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unsur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sangat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reaktif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sistem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periodik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unsur</a:t>
            </a:r>
            <a:r>
              <a:rPr lang="en-US" dirty="0">
                <a:latin typeface="Arial" pitchFamily="34" charset="0"/>
                <a:cs typeface="Arial" pitchFamily="34" charset="0"/>
              </a:rPr>
              <a:t>, halogen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golongan</a:t>
            </a:r>
            <a:r>
              <a:rPr lang="en-US" dirty="0">
                <a:latin typeface="Arial" pitchFamily="34" charset="0"/>
                <a:cs typeface="Arial" pitchFamily="34" charset="0"/>
              </a:rPr>
              <a:t> VIIA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golongan</a:t>
            </a:r>
            <a:r>
              <a:rPr lang="en-US" dirty="0">
                <a:latin typeface="Arial" pitchFamily="34" charset="0"/>
                <a:cs typeface="Arial" pitchFamily="34" charset="0"/>
              </a:rPr>
              <a:t> 17.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Unsur-unsur</a:t>
            </a:r>
            <a:r>
              <a:rPr lang="en-US" dirty="0">
                <a:latin typeface="Arial" pitchFamily="34" charset="0"/>
                <a:cs typeface="Arial" pitchFamily="34" charset="0"/>
              </a:rPr>
              <a:t> halogen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meliputi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fluorin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klorin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bromin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iodin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astatin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Sifat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fisis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halogen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344" y="1231007"/>
            <a:ext cx="5341976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7162800" y="4552950"/>
            <a:ext cx="10743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/>
              <a:t>Dokumen Penerbit</a:t>
            </a:r>
            <a:endParaRPr lang="id-ID" sz="900" dirty="0"/>
          </a:p>
        </p:txBody>
      </p:sp>
    </p:spTree>
    <p:extLst>
      <p:ext uri="{BB962C8B-B14F-4D97-AF65-F5344CB8AC3E}">
        <p14:creationId xmlns:p14="http://schemas.microsoft.com/office/powerpoint/2010/main" val="42107852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710724"/>
            <a:ext cx="815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Berdasarkan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sifat-sifat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fisis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tersebut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dijelaskan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beberapa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hal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21009295"/>
              </p:ext>
            </p:extLst>
          </p:nvPr>
        </p:nvGraphicFramePr>
        <p:xfrm>
          <a:off x="533400" y="1111806"/>
          <a:ext cx="8153400" cy="266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838200" y="3943171"/>
            <a:ext cx="701040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id-ID" dirty="0"/>
              <a:t>semua halogen </a:t>
            </a:r>
            <a:r>
              <a:rPr lang="id-ID" dirty="0" smtClean="0"/>
              <a:t>merupakan </a:t>
            </a:r>
            <a:r>
              <a:rPr lang="id-ID" b="1" i="1" dirty="0" smtClean="0"/>
              <a:t>oksidator </a:t>
            </a:r>
            <a:r>
              <a:rPr lang="id-ID" i="1" dirty="0"/>
              <a:t>dan mempunyai kecenderungan daya </a:t>
            </a:r>
            <a:r>
              <a:rPr lang="id-ID" i="1" dirty="0" smtClean="0"/>
              <a:t>oksidasi</a:t>
            </a:r>
            <a:r>
              <a:rPr lang="id-ID" b="1" i="1" dirty="0" smtClean="0"/>
              <a:t>, </a:t>
            </a:r>
            <a:r>
              <a:rPr lang="id-ID" dirty="0" smtClean="0"/>
              <a:t>yaitu </a:t>
            </a:r>
            <a:r>
              <a:rPr lang="id-ID" dirty="0"/>
              <a:t>F</a:t>
            </a:r>
            <a:r>
              <a:rPr lang="id-ID" baseline="-25000" dirty="0"/>
              <a:t>2 </a:t>
            </a:r>
            <a:r>
              <a:rPr lang="id-ID" dirty="0"/>
              <a:t>&gt; Cl</a:t>
            </a:r>
            <a:r>
              <a:rPr lang="id-ID" baseline="-25000" dirty="0"/>
              <a:t>2</a:t>
            </a:r>
            <a:r>
              <a:rPr lang="id-ID" dirty="0"/>
              <a:t> &gt; Br</a:t>
            </a:r>
            <a:r>
              <a:rPr lang="id-ID" baseline="-25000" dirty="0"/>
              <a:t>2 </a:t>
            </a:r>
            <a:r>
              <a:rPr lang="id-ID" dirty="0"/>
              <a:t>&gt; I</a:t>
            </a:r>
            <a:r>
              <a:rPr lang="id-ID" baseline="-25000" dirty="0"/>
              <a:t>2</a:t>
            </a:r>
            <a:r>
              <a:rPr lang="id-ID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90122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111AB5-AB41-4765-AA04-AECF362B79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16111AB5-AB41-4765-AA04-AECF362B79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16111AB5-AB41-4765-AA04-AECF362B79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74BAC3-6CE4-48D7-8235-DA20512946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graphicEl>
                                              <a:dgm id="{0174BAC3-6CE4-48D7-8235-DA20512946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0174BAC3-6CE4-48D7-8235-DA20512946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331DB58-3F5D-46EE-AB97-0333DC0452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9331DB58-3F5D-46EE-AB97-0333DC0452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9331DB58-3F5D-46EE-AB97-0333DC0452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92700F-493C-45A8-A1A8-0DE3E4BB8F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7992700F-493C-45A8-A1A8-0DE3E4BB8F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7992700F-493C-45A8-A1A8-0DE3E4BB8F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261C82-86AD-4D82-8860-5C40AEC636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graphicEl>
                                              <a:dgm id="{5C261C82-86AD-4D82-8860-5C40AEC636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5C261C82-86AD-4D82-8860-5C40AEC636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323F808-0E7B-4448-B9AD-FDD5D1C234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7323F808-0E7B-4448-B9AD-FDD5D1C234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7323F808-0E7B-4448-B9AD-FDD5D1C234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7EB615-62B0-4EC4-85EE-5D5F48D12D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337EB615-62B0-4EC4-85EE-5D5F48D12D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337EB615-62B0-4EC4-85EE-5D5F48D12D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30842FD-C577-4FCE-B169-A25BD82DB3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530842FD-C577-4FCE-B169-A25BD82DB3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530842FD-C577-4FCE-B169-A25BD82DB3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1B023E-ED33-4715-94AE-A20D0B6BA8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501B023E-ED33-4715-94AE-A20D0B6BA8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501B023E-ED33-4715-94AE-A20D0B6BA8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4C90482-6E88-4258-B906-C803588697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E4C90482-6E88-4258-B906-C803588697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E4C90482-6E88-4258-B906-C803588697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38150"/>
            <a:ext cx="3865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Pemanfaatan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Halogen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industri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5567143"/>
              </p:ext>
            </p:extLst>
          </p:nvPr>
        </p:nvGraphicFramePr>
        <p:xfrm>
          <a:off x="457200" y="893269"/>
          <a:ext cx="8229600" cy="3693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0122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1764</TotalTime>
  <Words>918</Words>
  <Application>Microsoft Office PowerPoint</Application>
  <PresentationFormat>On-screen Show (16:9)</PresentationFormat>
  <Paragraphs>72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Custom Design</vt:lpstr>
      <vt:lpstr>PowerPoint Presentation</vt:lpstr>
      <vt:lpstr>PowerPoint Presentation</vt:lpstr>
      <vt:lpstr>GAS MULIA</vt:lpstr>
      <vt:lpstr>Tabung yag berisi gas mulia</vt:lpstr>
      <vt:lpstr>PowerPoint Presentation</vt:lpstr>
      <vt:lpstr>PowerPoint Presentation</vt:lpstr>
      <vt:lpstr>HALOGEN</vt:lpstr>
      <vt:lpstr>PowerPoint Presentation</vt:lpstr>
      <vt:lpstr>PowerPoint Presentation</vt:lpstr>
      <vt:lpstr>PowerPoint Presentation</vt:lpstr>
      <vt:lpstr>PowerPoint Presentation</vt:lpstr>
      <vt:lpstr>LOGAM ALKALI</vt:lpstr>
      <vt:lpstr>PowerPoint Presentation</vt:lpstr>
      <vt:lpstr>PowerPoint Presentation</vt:lpstr>
      <vt:lpstr>PowerPoint Presentation</vt:lpstr>
      <vt:lpstr>LOGAM ALKALI TANAH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Dea Anggraini</cp:lastModifiedBy>
  <cp:revision>180</cp:revision>
  <dcterms:created xsi:type="dcterms:W3CDTF">2016-06-25T05:09:46Z</dcterms:created>
  <dcterms:modified xsi:type="dcterms:W3CDTF">2018-06-30T02:08:29Z</dcterms:modified>
</cp:coreProperties>
</file>