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custDataLst>
    <p:tags r:id="rId4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576B6-C3D9-4C2D-9202-ED1DAD4B1F96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EB7ED-2475-47F1-B799-2236453788C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796B7-55BC-4F43-B6D0-1A53E5C703E1}" type="datetimeFigureOut">
              <a:rPr lang="id-ID" smtClean="0"/>
              <a:pPr/>
              <a:t>14/04/2014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60" y="38377"/>
            <a:ext cx="2603213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Relativitas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Panjang</a:t>
            </a:r>
            <a:endParaRPr lang="id-ID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14612" y="0"/>
            <a:ext cx="6429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Postulat</a:t>
            </a:r>
            <a:r>
              <a:rPr lang="en-US" dirty="0" smtClean="0"/>
              <a:t> II Einstein,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nisbi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.</a:t>
            </a:r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 rot="5400000" flipH="1" flipV="1">
            <a:off x="1218752" y="3750856"/>
            <a:ext cx="621587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466" y="571480"/>
            <a:ext cx="1893788" cy="369332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Kontraksi</a:t>
            </a:r>
            <a:r>
              <a:rPr lang="en-US" b="1" dirty="0" smtClean="0"/>
              <a:t> </a:t>
            </a:r>
            <a:r>
              <a:rPr lang="en-US" b="1" dirty="0" err="1" smtClean="0"/>
              <a:t>Panjang</a:t>
            </a:r>
            <a:endParaRPr lang="id-ID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-32" y="934727"/>
            <a:ext cx="4357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Benda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diamati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diamati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: </a:t>
            </a:r>
            <a:r>
              <a:rPr lang="en-US" b="1" i="1" dirty="0" err="1" smtClean="0"/>
              <a:t>nisbi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panjang</a:t>
            </a:r>
            <a:endParaRPr lang="id-ID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-32" y="2085795"/>
            <a:ext cx="4357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Benda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thd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</a:t>
            </a:r>
            <a:r>
              <a:rPr lang="en-US" dirty="0" err="1" smtClean="0"/>
              <a:t>kelihatannya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 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.</a:t>
            </a:r>
            <a:endParaRPr lang="id-ID" b="1" i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71438" y="3143248"/>
            <a:ext cx="3500430" cy="2160679"/>
            <a:chOff x="0" y="3286124"/>
            <a:chExt cx="3500430" cy="2160679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714348" y="5145553"/>
              <a:ext cx="2428892" cy="1588"/>
            </a:xfrm>
            <a:prstGeom prst="line">
              <a:avLst/>
            </a:prstGeom>
            <a:ln w="28575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967452" y="4031500"/>
              <a:ext cx="4732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x</a:t>
              </a:r>
              <a:r>
                <a:rPr lang="en-US" sz="1200" dirty="0" smtClean="0"/>
                <a:t>2</a:t>
              </a:r>
              <a:r>
                <a:rPr lang="en-US" sz="2400" dirty="0" smtClean="0"/>
                <a:t>’</a:t>
              </a:r>
              <a:endParaRPr lang="id-ID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5400000">
              <a:off x="-23263" y="4405901"/>
              <a:ext cx="760874" cy="71434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 flipH="1" flipV="1">
              <a:off x="250001" y="3918291"/>
              <a:ext cx="928694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714348" y="4382638"/>
              <a:ext cx="278608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250001" y="4887427"/>
              <a:ext cx="928694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1820843" y="4846191"/>
              <a:ext cx="928694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2678099" y="4846191"/>
              <a:ext cx="928694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658408" y="3298926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</a:t>
              </a:r>
              <a:endParaRPr lang="id-ID" dirty="0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1000100" y="3286124"/>
              <a:ext cx="1500198" cy="1785950"/>
              <a:chOff x="6215074" y="4547064"/>
              <a:chExt cx="1500198" cy="178595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rot="5400000">
                <a:off x="6183681" y="5658679"/>
                <a:ext cx="705728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5400000" flipH="1" flipV="1">
                <a:off x="6406057" y="5162939"/>
                <a:ext cx="928694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6870404" y="5056576"/>
                <a:ext cx="642942" cy="158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/>
              <p:cNvSpPr txBox="1"/>
              <p:nvPr/>
            </p:nvSpPr>
            <p:spPr>
              <a:xfrm>
                <a:off x="6825084" y="4547064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S’</a:t>
                </a:r>
                <a:endParaRPr lang="id-ID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7426410" y="4842262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/>
                  <a:t>v</a:t>
                </a:r>
                <a:endParaRPr lang="id-ID" i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1857356" y="4985138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x</a:t>
              </a:r>
              <a:r>
                <a:rPr lang="en-US" sz="1200" dirty="0" smtClean="0"/>
                <a:t>2</a:t>
              </a:r>
              <a:endParaRPr lang="id-ID" dirty="0"/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729846" y="4500570"/>
              <a:ext cx="1500198" cy="461665"/>
              <a:chOff x="729846" y="5626039"/>
              <a:chExt cx="1500198" cy="461665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729846" y="5985270"/>
                <a:ext cx="150019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1596548" y="5626039"/>
                <a:ext cx="3962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x</a:t>
                </a:r>
                <a:r>
                  <a:rPr lang="en-US" sz="1200" dirty="0" smtClean="0"/>
                  <a:t>1</a:t>
                </a:r>
                <a:endParaRPr lang="id-ID" dirty="0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2071670" y="4031500"/>
              <a:ext cx="4732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x</a:t>
              </a:r>
              <a:r>
                <a:rPr lang="en-US" sz="1200" dirty="0" smtClean="0"/>
                <a:t>1</a:t>
              </a:r>
              <a:r>
                <a:rPr lang="en-US" sz="2400" dirty="0" smtClean="0"/>
                <a:t>’</a:t>
              </a:r>
              <a:endParaRPr lang="id-ID" dirty="0"/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29177" y="422552"/>
            <a:ext cx="1814525" cy="928694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22552"/>
            <a:ext cx="1571636" cy="928694"/>
          </a:xfrm>
          <a:prstGeom prst="rect">
            <a:avLst/>
          </a:prstGeom>
          <a:solidFill>
            <a:srgbClr val="FFFF00"/>
          </a:solidFill>
        </p:spPr>
      </p:pic>
      <p:grpSp>
        <p:nvGrpSpPr>
          <p:cNvPr id="48" name="Group 47"/>
          <p:cNvGrpSpPr/>
          <p:nvPr/>
        </p:nvGrpSpPr>
        <p:grpSpPr>
          <a:xfrm>
            <a:off x="4429124" y="1285860"/>
            <a:ext cx="3286148" cy="1590662"/>
            <a:chOff x="4501813" y="1714488"/>
            <a:chExt cx="3070583" cy="144778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33921" y="1714488"/>
              <a:ext cx="2581275" cy="371475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33921" y="2085943"/>
              <a:ext cx="3038475" cy="219075"/>
            </a:xfrm>
            <a:prstGeom prst="rect">
              <a:avLst/>
            </a:prstGeom>
            <a:noFill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43138" y="2371695"/>
              <a:ext cx="2762250" cy="219075"/>
            </a:xfrm>
            <a:prstGeom prst="rect">
              <a:avLst/>
            </a:prstGeom>
            <a:noFill/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19627" y="2586009"/>
              <a:ext cx="2124075" cy="371475"/>
            </a:xfrm>
            <a:prstGeom prst="rect">
              <a:avLst/>
            </a:prstGeom>
            <a:noFill/>
          </p:spPr>
        </p:pic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01813" y="2943198"/>
              <a:ext cx="2124075" cy="219075"/>
            </a:xfrm>
            <a:prstGeom prst="rect">
              <a:avLst/>
            </a:prstGeom>
            <a:noFill/>
          </p:spPr>
        </p:pic>
      </p:grp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2981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4333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516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5838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-32" y="5434628"/>
            <a:ext cx="4357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b="1" i="1" dirty="0" err="1" smtClean="0"/>
              <a:t>Transformasi</a:t>
            </a:r>
            <a:r>
              <a:rPr lang="en-US" b="1" i="1" dirty="0" smtClean="0"/>
              <a:t> </a:t>
            </a:r>
            <a:r>
              <a:rPr lang="en-US" b="1" i="1" dirty="0" err="1" smtClean="0"/>
              <a:t>Loerntz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Galileo</a:t>
            </a:r>
            <a:r>
              <a:rPr lang="en-US" dirty="0" smtClean="0"/>
              <a:t>.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kontraksi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:</a:t>
            </a:r>
            <a:endParaRPr lang="id-ID" b="1" i="1" dirty="0"/>
          </a:p>
        </p:txBody>
      </p:sp>
      <p:sp>
        <p:nvSpPr>
          <p:cNvPr id="47" name="Isosceles Triangle 46"/>
          <p:cNvSpPr/>
          <p:nvPr/>
        </p:nvSpPr>
        <p:spPr>
          <a:xfrm rot="5400000">
            <a:off x="6893735" y="672585"/>
            <a:ext cx="357190" cy="428628"/>
          </a:xfrm>
          <a:prstGeom prst="triangl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6200000" scaled="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TextBox 48"/>
          <p:cNvSpPr txBox="1"/>
          <p:nvPr/>
        </p:nvSpPr>
        <p:spPr>
          <a:xfrm>
            <a:off x="4301746" y="2801556"/>
            <a:ext cx="48422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Contoh</a:t>
            </a:r>
            <a:r>
              <a:rPr lang="en-US" b="1" i="1" dirty="0" smtClean="0"/>
              <a:t> </a:t>
            </a:r>
            <a:r>
              <a:rPr lang="en-US" b="1" i="1" dirty="0" err="1" smtClean="0"/>
              <a:t>soal</a:t>
            </a:r>
            <a:r>
              <a:rPr lang="en-US" b="1" i="1" dirty="0" smtClean="0"/>
              <a:t> 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angkasa</a:t>
            </a:r>
            <a:r>
              <a:rPr lang="en-US" dirty="0" smtClean="0"/>
              <a:t> </a:t>
            </a:r>
            <a:r>
              <a:rPr lang="en-US" dirty="0" err="1" smtClean="0"/>
              <a:t>diamati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memmiliki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6m.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 0,8c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searah</a:t>
            </a:r>
            <a:r>
              <a:rPr lang="en-US" dirty="0" smtClean="0"/>
              <a:t> </a:t>
            </a:r>
            <a:r>
              <a:rPr lang="en-US" dirty="0" err="1" smtClean="0"/>
              <a:t>panjangnya</a:t>
            </a:r>
            <a:r>
              <a:rPr lang="en-US" dirty="0" smtClean="0"/>
              <a:t>.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!</a:t>
            </a:r>
          </a:p>
          <a:p>
            <a:pPr algn="just"/>
            <a:r>
              <a:rPr lang="en-US" b="1" i="1" dirty="0" err="1" smtClean="0"/>
              <a:t>Jawab</a:t>
            </a:r>
            <a:r>
              <a:rPr lang="en-US" dirty="0" smtClean="0"/>
              <a:t> :</a:t>
            </a:r>
            <a:endParaRPr lang="id-ID" dirty="0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8834" y="4214818"/>
            <a:ext cx="3726504" cy="858946"/>
          </a:xfrm>
          <a:prstGeom prst="rect">
            <a:avLst/>
          </a:prstGeom>
          <a:noFill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2505" y="5086713"/>
            <a:ext cx="2656125" cy="858946"/>
          </a:xfrm>
          <a:prstGeom prst="rect">
            <a:avLst/>
          </a:prstGeom>
          <a:noFill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5977617"/>
            <a:ext cx="2312547" cy="594655"/>
          </a:xfrm>
          <a:prstGeom prst="rect">
            <a:avLst/>
          </a:prstGeom>
          <a:noFill/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2152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3038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-32" y="6550247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: </a:t>
            </a:r>
            <a:r>
              <a:rPr lang="en-US" sz="1400" dirty="0" err="1" smtClean="0"/>
              <a:t>mhharismansur</a:t>
            </a:r>
            <a:r>
              <a:rPr lang="en-US" sz="1400" dirty="0" smtClean="0"/>
              <a:t> /www.mhmansur.blogspot.com</a:t>
            </a:r>
            <a:endParaRPr lang="id-ID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4357686" y="6550223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April 2014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10" grpId="0"/>
      <p:bldP spid="45" grpId="0"/>
      <p:bldP spid="47" grpId="0" animBg="1"/>
      <p:bldP spid="49" grpId="0"/>
      <p:bldP spid="56" grpId="0"/>
      <p:bldP spid="5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df73ab3e4568388a6e4cbbefd76668103cfbf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124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Komponen Vektor</dc:title>
  <dc:creator>Xp3 </dc:creator>
  <cp:lastModifiedBy>Xp3 </cp:lastModifiedBy>
  <cp:revision>128</cp:revision>
  <dcterms:created xsi:type="dcterms:W3CDTF">2014-03-17T03:26:40Z</dcterms:created>
  <dcterms:modified xsi:type="dcterms:W3CDTF">2014-04-14T15:03:51Z</dcterms:modified>
</cp:coreProperties>
</file>