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9" d="100"/>
          <a:sy n="39" d="100"/>
        </p:scale>
        <p:origin x="-1398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54C27F-70B9-4252-874E-13733BA51D4A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DC82E-DA5C-4A55-89EB-24024F450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844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DC82E-DA5C-4A55-89EB-24024F4502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29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DC82E-DA5C-4A55-89EB-24024F4502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73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DC82E-DA5C-4A55-89EB-24024F4502B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73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DC82E-DA5C-4A55-89EB-24024F4502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73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DC82E-DA5C-4A55-89EB-24024F4502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73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DC82E-DA5C-4A55-89EB-24024F4502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73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DC82E-DA5C-4A55-89EB-24024F4502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73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DC82E-DA5C-4A55-89EB-24024F4502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73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DC82E-DA5C-4A55-89EB-24024F4502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73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DC82E-DA5C-4A55-89EB-24024F4502B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73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DC82E-DA5C-4A55-89EB-24024F4502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73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49D3C05-CD86-4EAA-BC74-BD92989E016C}" type="datetimeFigureOut">
              <a:rPr lang="en-US" smtClean="0"/>
              <a:t>3/2/2011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7004383-8873-496A-BD16-38C8E302A9C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>POLA KEGIATAN</a:t>
            </a:r>
            <a:br>
              <a:rPr lang="en-US" sz="6000" dirty="0" smtClean="0"/>
            </a:br>
            <a:r>
              <a:rPr lang="en-US" sz="6000" dirty="0" smtClean="0"/>
              <a:t>EKONOMI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399"/>
            <a:ext cx="6400800" cy="685801"/>
          </a:xfrm>
        </p:spPr>
        <p:txBody>
          <a:bodyPr/>
          <a:lstStyle/>
          <a:p>
            <a:r>
              <a:rPr lang="en-US" dirty="0" err="1" smtClean="0"/>
              <a:t>Moch</a:t>
            </a:r>
            <a:r>
              <a:rPr lang="en-US" dirty="0" smtClean="0"/>
              <a:t>. </a:t>
            </a:r>
            <a:r>
              <a:rPr lang="en-US" dirty="0" err="1" smtClean="0"/>
              <a:t>Diyon</a:t>
            </a:r>
            <a:r>
              <a:rPr lang="en-US" dirty="0" smtClean="0"/>
              <a:t>, </a:t>
            </a:r>
            <a:r>
              <a:rPr lang="en-US" dirty="0" err="1" smtClean="0"/>
              <a:t>S.Pd</a:t>
            </a:r>
            <a:r>
              <a:rPr lang="en-US" dirty="0" smtClean="0"/>
              <a:t>, </a:t>
            </a:r>
            <a:r>
              <a:rPr lang="en-US" dirty="0" err="1" smtClean="0"/>
              <a:t>M.Si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12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828800"/>
            <a:ext cx="8305800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i-FI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Penggunaan lahan untuk industri</a:t>
            </a:r>
          </a:p>
          <a:p>
            <a:pPr algn="just"/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industri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sangat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banyak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dibutuhkan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karena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semakin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meningkatnya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pabrik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industri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lainnya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</a:t>
            </a: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dibangun</a:t>
            </a:r>
            <a:r>
              <a:rPr lang="es-E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s-E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Pembangunan</a:t>
            </a:r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pabrik</a:t>
            </a:r>
            <a:r>
              <a:rPr lang="es-E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 </a:t>
            </a: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industri</a:t>
            </a:r>
            <a:r>
              <a:rPr lang="es-E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selain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dimaksudkan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menghasilkan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v-S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</a:t>
            </a:r>
            <a:r>
              <a:rPr lang="sv-S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dibutuhkan manusia, juga dapat membuka </a:t>
            </a:r>
            <a:r>
              <a:rPr lang="sv-S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lapangan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kerja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meningkatkan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penduduk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menunjang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pembangunan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daerah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serta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memanfaatkan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alam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Penggunaan lahan bukan untuk pertanian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484808"/>
            <a:ext cx="1833282" cy="1373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484808"/>
            <a:ext cx="1847850" cy="1373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2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828800"/>
            <a:ext cx="8305800" cy="4572000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c</a:t>
            </a: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Penggunaan lahan untuk </a:t>
            </a:r>
            <a:r>
              <a:rPr lang="fi-F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</a:p>
          <a:p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Penggunaan lahan untuk jasa juga memerlukan </a:t>
            </a:r>
            <a:r>
              <a:rPr lang="fi-F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banyak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 untuk jasa transportasi, </a:t>
            </a:r>
            <a:endParaRPr lang="fi-FI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 jasa </a:t>
            </a:r>
            <a:r>
              <a:rPr lang="fi-F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perdagangan</a:t>
            </a:r>
          </a:p>
          <a:p>
            <a:pPr marL="457200" indent="-457200">
              <a:buFont typeface="+mj-lt"/>
              <a:buAutoNum type="arabicPeriod"/>
            </a:pP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 jasa pendidikan, </a:t>
            </a:r>
            <a:endParaRPr lang="fi-FI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 jasa untuk </a:t>
            </a:r>
            <a:r>
              <a:rPr lang="fi-F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keagamaan</a:t>
            </a:r>
          </a:p>
          <a:p>
            <a:pPr marL="457200" indent="-457200">
              <a:buFont typeface="+mj-lt"/>
              <a:buAutoNum type="arabicPeriod"/>
            </a:pP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 jasa untuk tempat rekreasi, </a:t>
            </a:r>
            <a:endParaRPr lang="fi-FI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 jasa pemerintahan dan swasta, </a:t>
            </a:r>
            <a:endParaRPr lang="fi-FI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keamanan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fi-FI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Penggunaan lahan bukan untuk pertanian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834" y="2895600"/>
            <a:ext cx="2168541" cy="16097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834" y="4648200"/>
            <a:ext cx="2168541" cy="1847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2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828800"/>
            <a:ext cx="8305800" cy="4572000"/>
          </a:xfrm>
        </p:spPr>
        <p:txBody>
          <a:bodyPr>
            <a:normAutofit/>
          </a:bodyPr>
          <a:lstStyle/>
          <a:p>
            <a:pPr algn="just"/>
            <a:r>
              <a:rPr lang="fi-FI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Manusia selalu berusaha memenuhi </a:t>
            </a:r>
            <a:r>
              <a:rPr lang="fi-FI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kebutuhannya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bertahan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melanjutkan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kehidupannya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Kegiatan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dilakukan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manusia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memenuhi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kebutuhannya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beragam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disebut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kegiatan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sz="2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Kegiatan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penduduk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umumnya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mempunyai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berdasarkan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kondisi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fisik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permukaan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bumi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POLA </a:t>
            </a:r>
            <a:r>
              <a:rPr lang="en-US" sz="4800" dirty="0" smtClean="0"/>
              <a:t>KEGIATAN EKONOMI</a:t>
            </a:r>
            <a:endParaRPr lang="en-US" sz="4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429250"/>
            <a:ext cx="190500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429250"/>
            <a:ext cx="2085975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429250"/>
            <a:ext cx="205740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50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828800"/>
            <a:ext cx="6172200" cy="4572000"/>
          </a:xfrm>
        </p:spPr>
        <p:txBody>
          <a:bodyPr>
            <a:normAutofit/>
          </a:bodyPr>
          <a:lstStyle/>
          <a:p>
            <a:pPr algn="just"/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Penggunaan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oleh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manusia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diartikan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campur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tangan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manusia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terhadap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rangka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memenuhi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hidupnya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berupa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maupun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nonmaterial (spiritual). </a:t>
            </a:r>
            <a:endParaRPr lang="en-US" sz="2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tersedia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permukaan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bumi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selayaknya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digunakan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arif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i-FI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bijaksana </a:t>
            </a:r>
            <a:r>
              <a:rPr lang="fi-FI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agar dapat lestari mengeluarkan hasil </a:t>
            </a:r>
            <a:r>
              <a:rPr lang="fi-FI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memenuhi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manusia</a:t>
            </a:r>
            <a:r>
              <a:rPr lang="en-US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Lahan</a:t>
            </a:r>
            <a:r>
              <a:rPr lang="en-US" dirty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981200"/>
            <a:ext cx="2190750" cy="4254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830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828800"/>
            <a:ext cx="8305800" cy="45720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sederhana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sederhana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berpindah-pindah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dilakukan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membuka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hutan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milik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menebang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pohon-pohon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kemudian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membakarnya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Tanah yang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telah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dibuka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diratakan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sederhana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berpindah-pindah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seperti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sering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disebut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perladangan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liar.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lahan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pertanian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876800"/>
            <a:ext cx="2438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2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524000"/>
            <a:ext cx="83058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chemeClr val="tx1"/>
                </a:solidFill>
              </a:rPr>
              <a:t>Pertanian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sederhana</a:t>
            </a:r>
            <a:endParaRPr lang="en-US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Palatino-Roman"/>
              </a:rPr>
              <a:t>2) </a:t>
            </a:r>
            <a:r>
              <a:rPr lang="en-US" b="1" dirty="0" err="1">
                <a:solidFill>
                  <a:srgbClr val="000000"/>
                </a:solidFill>
                <a:latin typeface="Palatino-Bold"/>
              </a:rPr>
              <a:t>Pertanian</a:t>
            </a:r>
            <a:r>
              <a:rPr lang="en-US" b="1" dirty="0">
                <a:solidFill>
                  <a:srgbClr val="000000"/>
                </a:solidFill>
                <a:latin typeface="Palatino-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Palatino-Bold"/>
              </a:rPr>
              <a:t>sederhana</a:t>
            </a:r>
            <a:r>
              <a:rPr lang="en-US" b="1" dirty="0">
                <a:solidFill>
                  <a:srgbClr val="000000"/>
                </a:solidFill>
                <a:latin typeface="Palatino-Bold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Palatino-Bold"/>
              </a:rPr>
              <a:t>menetap</a:t>
            </a:r>
            <a:r>
              <a:rPr lang="en-US" b="1" dirty="0">
                <a:solidFill>
                  <a:srgbClr val="000000"/>
                </a:solidFill>
                <a:latin typeface="Palatino-Bold"/>
              </a:rPr>
              <a:t> </a:t>
            </a:r>
            <a:endParaRPr lang="en-US" b="1" dirty="0" smtClean="0">
              <a:solidFill>
                <a:srgbClr val="000000"/>
              </a:solidFill>
              <a:latin typeface="Palatino-Bold"/>
            </a:endParaRPr>
          </a:p>
          <a:p>
            <a:pPr algn="just"/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i-FI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</a:t>
            </a:r>
            <a:r>
              <a:rPr lang="fi-FI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dilakukan pada satu tempat atau lokasi </a:t>
            </a:r>
            <a:r>
              <a:rPr lang="fi-FI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sama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tetap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algn="just"/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Jenis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tanaman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umumnya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ditanam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menetap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i-FI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</a:t>
            </a:r>
            <a:r>
              <a:rPr lang="fi-FI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tanaman makanan pokok penduduk di </a:t>
            </a:r>
            <a:r>
              <a:rPr lang="fi-FI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sekitar lokasi </a:t>
            </a:r>
            <a:r>
              <a:rPr lang="fi-FI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mendiami lahan pertanian </a:t>
            </a:r>
            <a:r>
              <a:rPr lang="fi-FI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menetap. </a:t>
            </a:r>
            <a:r>
              <a:rPr lang="it-I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Misalnya</a:t>
            </a:r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padi gogo rancah (padi yang ditanam </a:t>
            </a:r>
            <a:r>
              <a:rPr lang="it-IT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fr-F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kebun</a:t>
            </a:r>
            <a:r>
              <a:rPr lang="fr-F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tegalan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tanpa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air),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pisang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ubi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kayu</a:t>
            </a:r>
            <a:r>
              <a:rPr lang="fr-F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fr-F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sejenisnya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lahan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pertanian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392813"/>
            <a:ext cx="1882588" cy="140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92813"/>
            <a:ext cx="2238375" cy="140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392813"/>
            <a:ext cx="2219325" cy="140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2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828800"/>
            <a:ext cx="8305800" cy="4572000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maju</a:t>
            </a:r>
            <a:endParaRPr lang="en-U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fi-FI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 maju adalah pertanian yang </a:t>
            </a:r>
            <a:r>
              <a:rPr lang="fi-FI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dilakukan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penduduk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menggunakan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peralatan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es-E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Peralatan</a:t>
            </a:r>
            <a:r>
              <a:rPr lang="es-E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 cara yang </a:t>
            </a:r>
            <a:r>
              <a:rPr lang="es-E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lebih</a:t>
            </a:r>
            <a:r>
              <a:rPr lang="es-E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r>
              <a:rPr lang="es-E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dikenal</a:t>
            </a:r>
            <a:r>
              <a:rPr lang="es-E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usaha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tani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yaitu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pengairan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pemilihan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benih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penggunaan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pupuk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pengolahan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tanah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pemberantasan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hama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lahan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pertanian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876800"/>
            <a:ext cx="285750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462" y="4876800"/>
            <a:ext cx="1418149" cy="172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876800"/>
            <a:ext cx="1962150" cy="126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2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143000"/>
            <a:ext cx="830580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tadah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hujan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sangat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mengandalkan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curah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hujan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Bef>
                <a:spcPts val="0"/>
              </a:spcBef>
              <a:buFont typeface="+mj-lt"/>
              <a:buAutoNum type="alphaLcPeriod"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Tegalan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bercocok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tanam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tanah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kering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mengharapkan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hujan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jagung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ketela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kacang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lphaLcPeriod"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Kebun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salah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bercocok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tanam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dilakukan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sekitar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tempat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tinggal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penduduk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penggarap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kopi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cokelat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lphaLcPeriod"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Holtikultura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i-F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</a:t>
            </a:r>
            <a:r>
              <a:rPr lang="fi-FI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salah satu usaha pertanian di lahan </a:t>
            </a:r>
            <a:r>
              <a:rPr lang="fi-F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kering </a:t>
            </a:r>
            <a:r>
              <a:rPr lang="sv-S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 </a:t>
            </a:r>
            <a:r>
              <a:rPr lang="sv-S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menanam tanaman yang dibutuhkan </a:t>
            </a:r>
            <a:r>
              <a:rPr lang="sv-S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sehari-hari</a:t>
            </a:r>
            <a:r>
              <a:rPr lang="sv-S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sv-S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sayuran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buah-buahan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tanaman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obat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lainnya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0467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lahan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pertanian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767683"/>
            <a:ext cx="1704975" cy="107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5767683"/>
            <a:ext cx="1653988" cy="1076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767683"/>
            <a:ext cx="1524000" cy="107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2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828800"/>
            <a:ext cx="8305800" cy="4572000"/>
          </a:xfrm>
        </p:spPr>
        <p:txBody>
          <a:bodyPr/>
          <a:lstStyle/>
          <a:p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Pertanian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maju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2)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Bold"/>
              </a:rPr>
              <a:t>Pertanian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Bold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Bold"/>
              </a:rPr>
              <a:t>dengan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Bold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Bold"/>
              </a:rPr>
              <a:t>irigasi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Bold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atau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Bold"/>
              </a:rPr>
              <a:t>pertanian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Bold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Bold"/>
              </a:rPr>
              <a:t>lahan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Bold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Bold"/>
              </a:rPr>
              <a:t>basah</a:t>
            </a:r>
            <a:endParaRPr lang="en-US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-Bold"/>
            </a:endParaRPr>
          </a:p>
          <a:p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adalah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pertanian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yang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menggunakan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air </a:t>
            </a:r>
            <a:r>
              <a:rPr lang="en-US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secara</a:t>
            </a:r>
            <a:r>
              <a:rPr lang="en-U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terus-menerus</a:t>
            </a:r>
            <a:r>
              <a:rPr lang="en-U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sesuai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dengan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kebutuhan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. </a:t>
            </a: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-Bold"/>
            </a:endParaRPr>
          </a:p>
          <a:p>
            <a:r>
              <a:rPr lang="en-US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Tanaman</a:t>
            </a:r>
            <a:r>
              <a:rPr lang="en-U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yang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umumnya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ditanam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adalah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padi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dengan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siklus</a:t>
            </a:r>
            <a:r>
              <a:rPr lang="en-U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tanaman</a:t>
            </a:r>
            <a:r>
              <a:rPr lang="en-U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tiga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 kali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setahun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-Roman"/>
              </a:rPr>
              <a:t>.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lahan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pertanian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96"/>
          <a:stretch/>
        </p:blipFill>
        <p:spPr bwMode="auto">
          <a:xfrm>
            <a:off x="6096000" y="4953000"/>
            <a:ext cx="2466975" cy="1506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356" y="4953000"/>
            <a:ext cx="2600325" cy="1506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2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828800"/>
            <a:ext cx="8305800" cy="4572000"/>
          </a:xfrm>
        </p:spPr>
        <p:txBody>
          <a:bodyPr/>
          <a:lstStyle/>
          <a:p>
            <a:pPr marL="0" indent="0" algn="just">
              <a:buNone/>
            </a:pPr>
            <a:r>
              <a:rPr lang="fi-FI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Penggunaan lahan untuk perumahan</a:t>
            </a:r>
          </a:p>
          <a:p>
            <a:pPr algn="just"/>
            <a:r>
              <a:rPr lang="fi-FI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Lahan untuk perumahan semakin </a:t>
            </a:r>
            <a:r>
              <a:rPr lang="fi-FI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banyak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dibutuhkan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seiring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bertambahnya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penduduk</a:t>
            </a:r>
            <a:r>
              <a:rPr lang="it-IT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Perumahan dibangun di </a:t>
            </a:r>
            <a:r>
              <a:rPr lang="it-IT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beberapa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lokasi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perkotaan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maupun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pinggir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kota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bahkan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pedesaan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Penggunaan lahan bukan untuk pertanian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99" y="4445374"/>
            <a:ext cx="2810435" cy="2107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2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93</TotalTime>
  <Words>559</Words>
  <Application>Microsoft Office PowerPoint</Application>
  <PresentationFormat>On-screen Show (4:3)</PresentationFormat>
  <Paragraphs>63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Waveform</vt:lpstr>
      <vt:lpstr>POLA KEGIATAN EKONOMI</vt:lpstr>
      <vt:lpstr>POLA KEGIATAN EKONOMI</vt:lpstr>
      <vt:lpstr>Penggunaan Lahan </vt:lpstr>
      <vt:lpstr>Penggunaan lahan untuk pertanian</vt:lpstr>
      <vt:lpstr>Penggunaan lahan untuk pertanian</vt:lpstr>
      <vt:lpstr>Penggunaan lahan untuk pertanian</vt:lpstr>
      <vt:lpstr>Penggunaan lahan untuk pertanian</vt:lpstr>
      <vt:lpstr>Penggunaan lahan untuk pertanian</vt:lpstr>
      <vt:lpstr>Penggunaan lahan bukan untuk pertanian</vt:lpstr>
      <vt:lpstr>Penggunaan lahan bukan untuk pertanian</vt:lpstr>
      <vt:lpstr>Penggunaan lahan bukan untuk pertanian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 KEGIATAN EKONOMI</dc:title>
  <dc:creator>Valued Acer Customer</dc:creator>
  <cp:lastModifiedBy>Valued Acer Customer</cp:lastModifiedBy>
  <cp:revision>14</cp:revision>
  <dcterms:created xsi:type="dcterms:W3CDTF">2011-02-26T22:32:40Z</dcterms:created>
  <dcterms:modified xsi:type="dcterms:W3CDTF">2011-03-02T14:34:10Z</dcterms:modified>
</cp:coreProperties>
</file>