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BEAF-B654-4934-844F-4F1E280C374B}" type="datetimeFigureOut">
              <a:rPr lang="id-ID" smtClean="0"/>
              <a:pPr/>
              <a:t>11/05/2014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4DFC7-F9B0-435F-86DC-F5807C09E12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62" y="38377"/>
            <a:ext cx="3070392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Listrik</a:t>
            </a:r>
            <a:endParaRPr lang="id-ID" b="1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4432" y="838200"/>
            <a:ext cx="1600994" cy="1525347"/>
            <a:chOff x="1218406" y="1140859"/>
            <a:chExt cx="1600994" cy="1525347"/>
          </a:xfrm>
        </p:grpSpPr>
        <p:grpSp>
          <p:nvGrpSpPr>
            <p:cNvPr id="5" name="Group 28"/>
            <p:cNvGrpSpPr/>
            <p:nvPr/>
          </p:nvGrpSpPr>
          <p:grpSpPr>
            <a:xfrm>
              <a:off x="1600068" y="1140859"/>
              <a:ext cx="762132" cy="799357"/>
              <a:chOff x="5715000" y="2743200"/>
              <a:chExt cx="914400" cy="915387"/>
            </a:xfrm>
          </p:grpSpPr>
          <p:grpSp>
            <p:nvGrpSpPr>
              <p:cNvPr id="6" name="Group 21"/>
              <p:cNvGrpSpPr/>
              <p:nvPr/>
            </p:nvGrpSpPr>
            <p:grpSpPr>
              <a:xfrm>
                <a:off x="5715000" y="2743200"/>
                <a:ext cx="914400" cy="533399"/>
                <a:chOff x="1447800" y="2362200"/>
                <a:chExt cx="2286000" cy="1057759"/>
              </a:xfrm>
            </p:grpSpPr>
            <p:sp>
              <p:nvSpPr>
                <p:cNvPr id="8" name="Freeform 7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9" name="Straight Connector 32"/>
                <p:cNvCxnSpPr>
                  <a:stCxn id="8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>
                  <a:stCxn id="8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TextBox 6"/>
              <p:cNvSpPr txBox="1"/>
              <p:nvPr/>
            </p:nvSpPr>
            <p:spPr>
              <a:xfrm>
                <a:off x="5943600" y="3200400"/>
                <a:ext cx="394655" cy="4581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R</a:t>
                </a:r>
                <a:endParaRPr lang="id-ID" b="1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219200" y="2209800"/>
              <a:ext cx="1600200" cy="456406"/>
              <a:chOff x="1295400" y="3048794"/>
              <a:chExt cx="2438400" cy="609600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 rot="5400000">
                <a:off x="2133600" y="3352800"/>
                <a:ext cx="6096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2438400" y="3352800"/>
                <a:ext cx="304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2590800" y="3352800"/>
                <a:ext cx="11430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1295400" y="3352800"/>
                <a:ext cx="11430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/>
            <p:cNvCxnSpPr/>
            <p:nvPr/>
          </p:nvCxnSpPr>
          <p:spPr>
            <a:xfrm>
              <a:off x="1219200" y="1371600"/>
              <a:ext cx="158341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2273082" y="1905000"/>
              <a:ext cx="10668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 flipH="1" flipV="1">
              <a:off x="685006" y="1905000"/>
              <a:ext cx="1067594" cy="79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943001" y="1981200"/>
              <a:ext cx="3369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V</a:t>
              </a:r>
              <a:endParaRPr lang="id-ID" b="1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81000" y="1737102"/>
            <a:ext cx="360996" cy="800220"/>
            <a:chOff x="1391604" y="2038290"/>
            <a:chExt cx="360996" cy="80022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1447800" y="2436812"/>
              <a:ext cx="152400" cy="1588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1447800" y="2038290"/>
              <a:ext cx="2535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I</a:t>
              </a:r>
              <a:endParaRPr lang="id-ID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391604" y="2438400"/>
              <a:ext cx="3609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Q</a:t>
              </a:r>
              <a:endParaRPr lang="id-ID" b="1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0" y="543738"/>
            <a:ext cx="3214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!</a:t>
            </a:r>
            <a:endParaRPr lang="id-ID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2495272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Usaha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i="1" dirty="0" err="1" smtClean="0"/>
              <a:t>berbanding</a:t>
            </a:r>
            <a:r>
              <a:rPr lang="en-US" i="1" dirty="0" smtClean="0"/>
              <a:t> </a:t>
            </a:r>
            <a:r>
              <a:rPr lang="en-US" i="1" dirty="0" err="1" smtClean="0"/>
              <a:t>lurus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besar</a:t>
            </a:r>
            <a:r>
              <a:rPr lang="en-US" i="1" dirty="0" smtClean="0"/>
              <a:t> </a:t>
            </a:r>
            <a:r>
              <a:rPr lang="en-US" i="1" dirty="0" err="1" smtClean="0"/>
              <a:t>nya</a:t>
            </a:r>
            <a:r>
              <a:rPr lang="en-US" i="1" dirty="0" smtClean="0"/>
              <a:t> </a:t>
            </a:r>
            <a:r>
              <a:rPr lang="en-US" b="1" i="1" dirty="0" err="1" smtClean="0"/>
              <a:t>muatan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listrik</a:t>
            </a:r>
            <a:r>
              <a:rPr lang="en-US" i="1" dirty="0" smtClean="0"/>
              <a:t> yang </a:t>
            </a:r>
            <a:r>
              <a:rPr lang="en-US" i="1" dirty="0" err="1" smtClean="0"/>
              <a:t>dipindahkan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b="1" i="1" dirty="0" err="1" smtClean="0"/>
              <a:t>tegangan</a:t>
            </a:r>
            <a:r>
              <a:rPr lang="en-US" i="1" dirty="0" smtClean="0"/>
              <a:t> yang </a:t>
            </a:r>
            <a:r>
              <a:rPr lang="en-US" i="1" dirty="0" err="1" smtClean="0"/>
              <a:t>terpasang</a:t>
            </a:r>
            <a:r>
              <a:rPr lang="en-US" i="1" dirty="0" smtClean="0"/>
              <a:t> </a:t>
            </a:r>
            <a:r>
              <a:rPr lang="en-US" i="1" dirty="0" err="1" smtClean="0"/>
              <a:t>pada</a:t>
            </a:r>
            <a:r>
              <a:rPr lang="en-US" i="1" dirty="0" smtClean="0"/>
              <a:t> </a:t>
            </a:r>
            <a:r>
              <a:rPr lang="en-US" i="1" dirty="0" err="1" smtClean="0"/>
              <a:t>rangkaian</a:t>
            </a:r>
            <a:endParaRPr lang="en-US" i="1" dirty="0" smtClean="0"/>
          </a:p>
          <a:p>
            <a:r>
              <a:rPr lang="en-US" i="1" dirty="0" smtClean="0"/>
              <a:t>(</a:t>
            </a:r>
            <a:r>
              <a:rPr lang="en-US" i="1" dirty="0" err="1" smtClean="0"/>
              <a:t>energi</a:t>
            </a:r>
            <a:r>
              <a:rPr lang="en-US" i="1" dirty="0" smtClean="0"/>
              <a:t> </a:t>
            </a:r>
            <a:r>
              <a:rPr lang="en-US" i="1" dirty="0" err="1" smtClean="0"/>
              <a:t>potensial</a:t>
            </a:r>
            <a:r>
              <a:rPr lang="en-US" i="1" dirty="0" smtClean="0"/>
              <a:t> </a:t>
            </a:r>
            <a:r>
              <a:rPr lang="en-US" i="1" dirty="0" err="1" smtClean="0"/>
              <a:t>listrik</a:t>
            </a:r>
            <a:r>
              <a:rPr lang="en-US" i="1" dirty="0" smtClean="0"/>
              <a:t>)</a:t>
            </a:r>
            <a:endParaRPr lang="id-ID" i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04" y="3733800"/>
            <a:ext cx="1630694" cy="42620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2" name="TextBox 41"/>
          <p:cNvSpPr txBox="1"/>
          <p:nvPr/>
        </p:nvSpPr>
        <p:spPr>
          <a:xfrm>
            <a:off x="0" y="4103965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(</a:t>
            </a:r>
            <a:r>
              <a:rPr lang="en-US" b="1" i="1" dirty="0" smtClean="0"/>
              <a:t>Q</a:t>
            </a:r>
            <a:r>
              <a:rPr lang="en-US" dirty="0" smtClean="0"/>
              <a:t>)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(</a:t>
            </a:r>
            <a:r>
              <a:rPr lang="en-US" b="1" i="1" dirty="0" smtClean="0"/>
              <a:t>I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(</a:t>
            </a:r>
            <a:r>
              <a:rPr lang="en-US" b="1" i="1" dirty="0" smtClean="0"/>
              <a:t>t</a:t>
            </a:r>
            <a:r>
              <a:rPr lang="en-US" dirty="0" smtClean="0"/>
              <a:t>)</a:t>
            </a:r>
            <a:endParaRPr lang="id-ID" dirty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981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rot="5400000">
            <a:off x="838200" y="3429000"/>
            <a:ext cx="6858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840004" y="3428206"/>
            <a:ext cx="6858000" cy="158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2402721" y="4876800"/>
            <a:ext cx="1666875" cy="1800384"/>
            <a:chOff x="2402721" y="4876800"/>
            <a:chExt cx="1666875" cy="1800384"/>
          </a:xfrm>
        </p:grpSpPr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02721" y="4876800"/>
              <a:ext cx="1543050" cy="342900"/>
            </a:xfrm>
            <a:prstGeom prst="rect">
              <a:avLst/>
            </a:prstGeom>
            <a:noFill/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02721" y="5242302"/>
              <a:ext cx="1485900" cy="342900"/>
            </a:xfrm>
            <a:prstGeom prst="rect">
              <a:avLst/>
            </a:prstGeom>
            <a:noFill/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02721" y="5607804"/>
              <a:ext cx="1666875" cy="342900"/>
            </a:xfrm>
            <a:prstGeom prst="rect">
              <a:avLst/>
            </a:prstGeom>
            <a:noFill/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02721" y="5974596"/>
              <a:ext cx="1171575" cy="342900"/>
            </a:xfrm>
            <a:prstGeom prst="rect">
              <a:avLst/>
            </a:prstGeom>
            <a:noFill/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02721" y="6334284"/>
              <a:ext cx="1247775" cy="342900"/>
            </a:xfrm>
            <a:prstGeom prst="rect">
              <a:avLst/>
            </a:prstGeom>
            <a:noFill/>
          </p:spPr>
        </p:pic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1552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pSp>
        <p:nvGrpSpPr>
          <p:cNvPr id="72" name="Group 71"/>
          <p:cNvGrpSpPr/>
          <p:nvPr/>
        </p:nvGrpSpPr>
        <p:grpSpPr>
          <a:xfrm>
            <a:off x="91698" y="4953000"/>
            <a:ext cx="2118102" cy="1676400"/>
            <a:chOff x="91698" y="4953000"/>
            <a:chExt cx="2118102" cy="1676400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25" y="4953000"/>
              <a:ext cx="1242391" cy="381000"/>
            </a:xfrm>
            <a:prstGeom prst="rect">
              <a:avLst/>
            </a:prstGeom>
            <a:noFill/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698" y="5287506"/>
              <a:ext cx="1889502" cy="381000"/>
            </a:xfrm>
            <a:prstGeom prst="rect">
              <a:avLst/>
            </a:prstGeom>
            <a:noFill/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7196" y="5654298"/>
              <a:ext cx="2102604" cy="975102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1238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296906" y="138192"/>
            <a:ext cx="4847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Daya</a:t>
            </a:r>
            <a:r>
              <a:rPr lang="en-US" b="1" dirty="0" smtClean="0"/>
              <a:t> </a:t>
            </a:r>
            <a:r>
              <a:rPr lang="en-US" b="1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i="1" dirty="0" err="1" smtClean="0"/>
              <a:t>besarnya</a:t>
            </a:r>
            <a:r>
              <a:rPr lang="en-US" i="1" dirty="0" smtClean="0"/>
              <a:t> </a:t>
            </a:r>
            <a:r>
              <a:rPr lang="en-US" i="1" dirty="0" err="1" smtClean="0"/>
              <a:t>perubahan</a:t>
            </a:r>
            <a:r>
              <a:rPr lang="en-US" i="1" dirty="0" smtClean="0"/>
              <a:t> </a:t>
            </a:r>
            <a:r>
              <a:rPr lang="en-US" i="1" dirty="0" err="1" smtClean="0"/>
              <a:t>energi</a:t>
            </a:r>
            <a:r>
              <a:rPr lang="en-US" i="1" dirty="0" smtClean="0"/>
              <a:t> </a:t>
            </a:r>
            <a:r>
              <a:rPr lang="en-US" i="1" dirty="0" err="1" smtClean="0"/>
              <a:t>listrik</a:t>
            </a:r>
            <a:r>
              <a:rPr lang="en-US" i="1" dirty="0" smtClean="0"/>
              <a:t> </a:t>
            </a:r>
            <a:r>
              <a:rPr lang="en-US" i="1" dirty="0" err="1" smtClean="0"/>
              <a:t>ke</a:t>
            </a:r>
            <a:r>
              <a:rPr lang="en-US" i="1" dirty="0" smtClean="0"/>
              <a:t> </a:t>
            </a:r>
            <a:r>
              <a:rPr lang="en-US" i="1" dirty="0" err="1" smtClean="0"/>
              <a:t>energi</a:t>
            </a:r>
            <a:r>
              <a:rPr lang="en-US" i="1" dirty="0" smtClean="0"/>
              <a:t> lain </a:t>
            </a:r>
            <a:r>
              <a:rPr lang="en-US" i="1" dirty="0" err="1" smtClean="0"/>
              <a:t>setiap</a:t>
            </a:r>
            <a:r>
              <a:rPr lang="en-US" i="1" dirty="0" smtClean="0"/>
              <a:t> </a:t>
            </a:r>
            <a:r>
              <a:rPr lang="en-US" i="1" dirty="0" err="1" smtClean="0"/>
              <a:t>satuan</a:t>
            </a:r>
            <a:r>
              <a:rPr lang="en-US" i="1" dirty="0" smtClean="0"/>
              <a:t> </a:t>
            </a:r>
            <a:r>
              <a:rPr lang="en-US" i="1" dirty="0" err="1" smtClean="0"/>
              <a:t>waktu</a:t>
            </a:r>
            <a:r>
              <a:rPr lang="en-US" i="1" dirty="0" smtClean="0"/>
              <a:t>  </a:t>
            </a:r>
            <a:r>
              <a:rPr lang="en-US" i="1" dirty="0" err="1" smtClean="0"/>
              <a:t>atau</a:t>
            </a:r>
            <a:r>
              <a:rPr lang="en-US" i="1" dirty="0" smtClean="0"/>
              <a:t> </a:t>
            </a:r>
            <a:r>
              <a:rPr lang="en-US" i="1" dirty="0" err="1" smtClean="0"/>
              <a:t>kecepatan</a:t>
            </a:r>
            <a:r>
              <a:rPr lang="en-US" i="1" dirty="0" smtClean="0"/>
              <a:t> </a:t>
            </a:r>
            <a:r>
              <a:rPr lang="en-US" i="1" dirty="0" err="1" smtClean="0"/>
              <a:t>usaha</a:t>
            </a:r>
            <a:r>
              <a:rPr lang="en-US" i="1" dirty="0" smtClean="0"/>
              <a:t> </a:t>
            </a:r>
            <a:r>
              <a:rPr lang="en-US" i="1" dirty="0" err="1" smtClean="0"/>
              <a:t>atau</a:t>
            </a:r>
            <a:r>
              <a:rPr lang="en-US" i="1" dirty="0" smtClean="0"/>
              <a:t> </a:t>
            </a:r>
            <a:r>
              <a:rPr lang="en-US" i="1" dirty="0" err="1" smtClean="0"/>
              <a:t>energi</a:t>
            </a:r>
            <a:r>
              <a:rPr lang="en-US" i="1" dirty="0" smtClean="0"/>
              <a:t> </a:t>
            </a:r>
            <a:r>
              <a:rPr lang="en-US" i="1" dirty="0" err="1" smtClean="0"/>
              <a:t>listrik</a:t>
            </a:r>
            <a:r>
              <a:rPr lang="en-US" i="1" dirty="0" smtClean="0"/>
              <a:t>.</a:t>
            </a:r>
            <a:endParaRPr lang="id-ID" i="1" dirty="0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74396" y="1047750"/>
            <a:ext cx="4464804" cy="1488268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1619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12404" y="251331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:</a:t>
            </a:r>
            <a:endParaRPr lang="id-ID" i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5" name="TextBox 84"/>
          <p:cNvSpPr txBox="1"/>
          <p:nvPr/>
        </p:nvSpPr>
        <p:spPr>
          <a:xfrm>
            <a:off x="5791200" y="2685871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disamping</a:t>
            </a:r>
            <a:r>
              <a:rPr lang="en-US" dirty="0" smtClean="0"/>
              <a:t>,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yang </a:t>
            </a:r>
            <a:r>
              <a:rPr lang="en-US" dirty="0" err="1" smtClean="0"/>
              <a:t>diserap</a:t>
            </a:r>
            <a:r>
              <a:rPr lang="en-US" dirty="0" smtClean="0"/>
              <a:t> resistor  3ohm </a:t>
            </a:r>
            <a:r>
              <a:rPr lang="en-US" dirty="0" err="1" smtClean="0"/>
              <a:t>dan</a:t>
            </a:r>
            <a:r>
              <a:rPr lang="en-US" dirty="0" smtClean="0"/>
              <a:t> 90hm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detiknya</a:t>
            </a:r>
            <a:r>
              <a:rPr lang="en-US" dirty="0" smtClean="0"/>
              <a:t> ?</a:t>
            </a:r>
            <a:endParaRPr lang="id-ID" dirty="0"/>
          </a:p>
        </p:txBody>
      </p:sp>
      <p:grpSp>
        <p:nvGrpSpPr>
          <p:cNvPr id="86" name="Group 85"/>
          <p:cNvGrpSpPr/>
          <p:nvPr/>
        </p:nvGrpSpPr>
        <p:grpSpPr>
          <a:xfrm>
            <a:off x="4419599" y="2805192"/>
            <a:ext cx="1295533" cy="1538208"/>
            <a:chOff x="4419599" y="2834898"/>
            <a:chExt cx="1295533" cy="1538208"/>
          </a:xfrm>
        </p:grpSpPr>
        <p:grpSp>
          <p:nvGrpSpPr>
            <p:cNvPr id="87" name="Group 62"/>
            <p:cNvGrpSpPr/>
            <p:nvPr/>
          </p:nvGrpSpPr>
          <p:grpSpPr>
            <a:xfrm>
              <a:off x="4419599" y="2834898"/>
              <a:ext cx="1295531" cy="700008"/>
              <a:chOff x="4267067" y="564396"/>
              <a:chExt cx="1295531" cy="700008"/>
            </a:xfrm>
          </p:grpSpPr>
          <p:grpSp>
            <p:nvGrpSpPr>
              <p:cNvPr id="100" name="Group 21"/>
              <p:cNvGrpSpPr/>
              <p:nvPr/>
            </p:nvGrpSpPr>
            <p:grpSpPr>
              <a:xfrm>
                <a:off x="4267067" y="564396"/>
                <a:ext cx="762131" cy="465788"/>
                <a:chOff x="1447800" y="2362200"/>
                <a:chExt cx="2286000" cy="1057759"/>
              </a:xfrm>
            </p:grpSpPr>
            <p:sp>
              <p:nvSpPr>
                <p:cNvPr id="107" name="Freeform 106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108" name="Straight Connector 107"/>
                <p:cNvCxnSpPr>
                  <a:stCxn id="107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>
                  <a:stCxn id="107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" name="Group 21"/>
              <p:cNvGrpSpPr/>
              <p:nvPr/>
            </p:nvGrpSpPr>
            <p:grpSpPr>
              <a:xfrm>
                <a:off x="4800467" y="564396"/>
                <a:ext cx="762131" cy="465788"/>
                <a:chOff x="1447800" y="2362200"/>
                <a:chExt cx="2286000" cy="1057759"/>
              </a:xfrm>
            </p:grpSpPr>
            <p:sp>
              <p:nvSpPr>
                <p:cNvPr id="104" name="Freeform 103"/>
                <p:cNvSpPr/>
                <p:nvPr/>
              </p:nvSpPr>
              <p:spPr>
                <a:xfrm>
                  <a:off x="2209800" y="2362200"/>
                  <a:ext cx="609600" cy="1057759"/>
                </a:xfrm>
                <a:custGeom>
                  <a:avLst/>
                  <a:gdLst>
                    <a:gd name="connsiteX0" fmla="*/ 0 w 4742481"/>
                    <a:gd name="connsiteY0" fmla="*/ 867905 h 1699647"/>
                    <a:gd name="connsiteX1" fmla="*/ 526942 w 4742481"/>
                    <a:gd name="connsiteY1" fmla="*/ 123986 h 1699647"/>
                    <a:gd name="connsiteX2" fmla="*/ 1022888 w 4742481"/>
                    <a:gd name="connsiteY2" fmla="*/ 1611824 h 1699647"/>
                    <a:gd name="connsiteX3" fmla="*/ 1611823 w 4742481"/>
                    <a:gd name="connsiteY3" fmla="*/ 154983 h 1699647"/>
                    <a:gd name="connsiteX4" fmla="*/ 2092271 w 4742481"/>
                    <a:gd name="connsiteY4" fmla="*/ 1596325 h 1699647"/>
                    <a:gd name="connsiteX5" fmla="*/ 2634711 w 4742481"/>
                    <a:gd name="connsiteY5" fmla="*/ 139485 h 1699647"/>
                    <a:gd name="connsiteX6" fmla="*/ 3115159 w 4742481"/>
                    <a:gd name="connsiteY6" fmla="*/ 1580827 h 1699647"/>
                    <a:gd name="connsiteX7" fmla="*/ 3673098 w 4742481"/>
                    <a:gd name="connsiteY7" fmla="*/ 154983 h 1699647"/>
                    <a:gd name="connsiteX8" fmla="*/ 4138047 w 4742481"/>
                    <a:gd name="connsiteY8" fmla="*/ 1580827 h 1699647"/>
                    <a:gd name="connsiteX9" fmla="*/ 4742481 w 4742481"/>
                    <a:gd name="connsiteY9" fmla="*/ 867905 h 169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42481" h="1699647">
                      <a:moveTo>
                        <a:pt x="0" y="867905"/>
                      </a:moveTo>
                      <a:cubicBezTo>
                        <a:pt x="178230" y="433952"/>
                        <a:pt x="356461" y="0"/>
                        <a:pt x="526942" y="123986"/>
                      </a:cubicBezTo>
                      <a:cubicBezTo>
                        <a:pt x="697423" y="247972"/>
                        <a:pt x="842075" y="1606658"/>
                        <a:pt x="1022888" y="1611824"/>
                      </a:cubicBezTo>
                      <a:cubicBezTo>
                        <a:pt x="1203701" y="1616990"/>
                        <a:pt x="1433593" y="157566"/>
                        <a:pt x="1611823" y="154983"/>
                      </a:cubicBezTo>
                      <a:cubicBezTo>
                        <a:pt x="1790053" y="152400"/>
                        <a:pt x="1921790" y="1598908"/>
                        <a:pt x="2092271" y="1596325"/>
                      </a:cubicBezTo>
                      <a:cubicBezTo>
                        <a:pt x="2262752" y="1593742"/>
                        <a:pt x="2464230" y="142068"/>
                        <a:pt x="2634711" y="139485"/>
                      </a:cubicBezTo>
                      <a:cubicBezTo>
                        <a:pt x="2805192" y="136902"/>
                        <a:pt x="2942095" y="1578244"/>
                        <a:pt x="3115159" y="1580827"/>
                      </a:cubicBezTo>
                      <a:cubicBezTo>
                        <a:pt x="3288223" y="1583410"/>
                        <a:pt x="3502617" y="154983"/>
                        <a:pt x="3673098" y="154983"/>
                      </a:cubicBezTo>
                      <a:cubicBezTo>
                        <a:pt x="3843579" y="154983"/>
                        <a:pt x="3959817" y="1462007"/>
                        <a:pt x="4138047" y="1580827"/>
                      </a:cubicBezTo>
                      <a:cubicBezTo>
                        <a:pt x="4316277" y="1699647"/>
                        <a:pt x="4529379" y="1283776"/>
                        <a:pt x="4742481" y="867905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105" name="Straight Connector 104"/>
                <p:cNvCxnSpPr>
                  <a:stCxn id="104" idx="9"/>
                </p:cNvCxnSpPr>
                <p:nvPr/>
              </p:nvCxnSpPr>
              <p:spPr>
                <a:xfrm flipV="1">
                  <a:off x="2819400" y="2895600"/>
                  <a:ext cx="9144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>
                  <a:stCxn id="104" idx="0"/>
                </p:cNvCxnSpPr>
                <p:nvPr/>
              </p:nvCxnSpPr>
              <p:spPr>
                <a:xfrm flipH="1" flipV="1">
                  <a:off x="1447800" y="2895600"/>
                  <a:ext cx="762000" cy="673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02" name="Picture 4"/>
              <p:cNvPicPr>
                <a:picLocks noChangeAspect="1" noChangeArrowheads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495800" y="959604"/>
                <a:ext cx="304800" cy="304800"/>
              </a:xfrm>
              <a:prstGeom prst="rect">
                <a:avLst/>
              </a:prstGeom>
              <a:noFill/>
            </p:spPr>
          </p:pic>
          <p:pic>
            <p:nvPicPr>
              <p:cNvPr id="103" name="Picture 3"/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013702" y="959604"/>
                <a:ext cx="304800" cy="304800"/>
              </a:xfrm>
              <a:prstGeom prst="rect">
                <a:avLst/>
              </a:prstGeom>
              <a:noFill/>
            </p:spPr>
          </p:pic>
        </p:grpSp>
        <p:pic>
          <p:nvPicPr>
            <p:cNvPr id="88" name="Picture 1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57924" y="3886200"/>
              <a:ext cx="304800" cy="318655"/>
            </a:xfrm>
            <a:prstGeom prst="rect">
              <a:avLst/>
            </a:prstGeom>
            <a:noFill/>
          </p:spPr>
        </p:pic>
        <p:cxnSp>
          <p:nvCxnSpPr>
            <p:cNvPr id="89" name="Straight Connector 88"/>
            <p:cNvCxnSpPr/>
            <p:nvPr/>
          </p:nvCxnSpPr>
          <p:spPr>
            <a:xfrm rot="5400000">
              <a:off x="3887126" y="3611106"/>
              <a:ext cx="1066006" cy="79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113"/>
            <p:cNvGrpSpPr/>
            <p:nvPr/>
          </p:nvGrpSpPr>
          <p:grpSpPr>
            <a:xfrm>
              <a:off x="4419732" y="3915906"/>
              <a:ext cx="1295400" cy="457200"/>
              <a:chOff x="4419732" y="3915906"/>
              <a:chExt cx="1295400" cy="457200"/>
            </a:xfrm>
          </p:grpSpPr>
          <p:grpSp>
            <p:nvGrpSpPr>
              <p:cNvPr id="93" name="Group 72"/>
              <p:cNvGrpSpPr/>
              <p:nvPr/>
            </p:nvGrpSpPr>
            <p:grpSpPr>
              <a:xfrm>
                <a:off x="4676017" y="3915906"/>
                <a:ext cx="608930" cy="457200"/>
                <a:chOff x="5638800" y="4572000"/>
                <a:chExt cx="1143000" cy="534194"/>
              </a:xfrm>
            </p:grpSpPr>
            <p:cxnSp>
              <p:nvCxnSpPr>
                <p:cNvPr id="96" name="Straight Connector 95"/>
                <p:cNvCxnSpPr/>
                <p:nvPr/>
              </p:nvCxnSpPr>
              <p:spPr>
                <a:xfrm rot="5400000">
                  <a:off x="5828506" y="4838700"/>
                  <a:ext cx="534194" cy="79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 rot="5400000">
                  <a:off x="6134100" y="4838700"/>
                  <a:ext cx="381000" cy="158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rot="10800000">
                  <a:off x="5638800" y="4831596"/>
                  <a:ext cx="457200" cy="158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 rot="10800000">
                  <a:off x="6324600" y="4816098"/>
                  <a:ext cx="457200" cy="158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4" name="Straight Connector 93"/>
              <p:cNvCxnSpPr/>
              <p:nvPr/>
            </p:nvCxnSpPr>
            <p:spPr>
              <a:xfrm>
                <a:off x="4419732" y="4144506"/>
                <a:ext cx="304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5257932" y="4129008"/>
                <a:ext cx="4572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Straight Connector 90"/>
            <p:cNvCxnSpPr/>
            <p:nvPr/>
          </p:nvCxnSpPr>
          <p:spPr>
            <a:xfrm rot="5400000">
              <a:off x="5166234" y="3611106"/>
              <a:ext cx="10668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" name="Picture 1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60196" y="3886200"/>
              <a:ext cx="457200" cy="262890"/>
            </a:xfrm>
            <a:prstGeom prst="rect">
              <a:avLst/>
            </a:prstGeom>
            <a:noFill/>
          </p:spPr>
        </p:pic>
      </p:grp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4820" y="4191000"/>
            <a:ext cx="1992091" cy="457201"/>
          </a:xfrm>
          <a:prstGeom prst="rect">
            <a:avLst/>
          </a:prstGeom>
          <a:noFill/>
        </p:spPr>
      </p:pic>
      <p:sp>
        <p:nvSpPr>
          <p:cNvPr id="111" name="TextBox 110"/>
          <p:cNvSpPr txBox="1"/>
          <p:nvPr/>
        </p:nvSpPr>
        <p:spPr>
          <a:xfrm>
            <a:off x="4294326" y="4267200"/>
            <a:ext cx="1554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penyelesaian</a:t>
            </a:r>
            <a:r>
              <a:rPr lang="en-US" dirty="0" smtClean="0"/>
              <a:t> :</a:t>
            </a:r>
            <a:endParaRPr lang="id-ID" i="1" dirty="0"/>
          </a:p>
        </p:txBody>
      </p:sp>
      <p:grpSp>
        <p:nvGrpSpPr>
          <p:cNvPr id="116" name="Group 115"/>
          <p:cNvGrpSpPr/>
          <p:nvPr/>
        </p:nvGrpSpPr>
        <p:grpSpPr>
          <a:xfrm>
            <a:off x="4342109" y="4586208"/>
            <a:ext cx="3506491" cy="754351"/>
            <a:chOff x="4342109" y="4648200"/>
            <a:chExt cx="3506491" cy="754351"/>
          </a:xfrm>
        </p:grpSpPr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42109" y="4648200"/>
              <a:ext cx="3017707" cy="304800"/>
            </a:xfrm>
            <a:prstGeom prst="rect">
              <a:avLst/>
            </a:prstGeom>
            <a:noFill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42110" y="4913768"/>
              <a:ext cx="3506490" cy="488783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4343400" y="5334000"/>
            <a:ext cx="4572000" cy="1219200"/>
            <a:chOff x="4343400" y="5334000"/>
            <a:chExt cx="4572000" cy="1219200"/>
          </a:xfrm>
        </p:grpSpPr>
        <p:pic>
          <p:nvPicPr>
            <p:cNvPr id="21" name="Picture 10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43400" y="5334000"/>
              <a:ext cx="2466975" cy="304800"/>
            </a:xfrm>
            <a:prstGeom prst="rect">
              <a:avLst/>
            </a:prstGeom>
            <a:noFill/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43400" y="5638800"/>
              <a:ext cx="4572000" cy="914400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0" y="1800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-76200" y="6553200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Mei 2014</a:t>
            </a:r>
            <a:endParaRPr lang="id-ID" sz="1400" dirty="0"/>
          </a:p>
        </p:txBody>
      </p:sp>
      <p:sp>
        <p:nvSpPr>
          <p:cNvPr id="124" name="TextBox 123"/>
          <p:cNvSpPr txBox="1"/>
          <p:nvPr/>
        </p:nvSpPr>
        <p:spPr>
          <a:xfrm>
            <a:off x="4267200" y="6553200"/>
            <a:ext cx="2438400" cy="307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www.mhmansur.blogspot.com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1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9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1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3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6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42" grpId="0"/>
      <p:bldP spid="73" grpId="0"/>
      <p:bldP spid="58" grpId="0"/>
      <p:bldP spid="85" grpId="0"/>
      <p:bldP spid="111" grpId="0"/>
      <p:bldP spid="123" grpId="0"/>
      <p:bldP spid="1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67a21b2eb978c3b3751a1a0ba9af74b24c9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100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Xp3 </cp:lastModifiedBy>
  <cp:revision>110</cp:revision>
  <dcterms:created xsi:type="dcterms:W3CDTF">2006-08-16T00:00:00Z</dcterms:created>
  <dcterms:modified xsi:type="dcterms:W3CDTF">2014-05-11T02:33:46Z</dcterms:modified>
</cp:coreProperties>
</file>