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BEAF-B654-4934-844F-4F1E280C374B}" type="datetimeFigureOut">
              <a:rPr lang="id-ID" smtClean="0"/>
              <a:pPr/>
              <a:t>04/05/2014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4DFC7-F9B0-435F-86DC-F5807C09E12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4DFC7-F9B0-435F-86DC-F5807C09E12E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Isosceles Triangle 51"/>
          <p:cNvSpPr/>
          <p:nvPr/>
        </p:nvSpPr>
        <p:spPr>
          <a:xfrm rot="5400000">
            <a:off x="2933700" y="1028700"/>
            <a:ext cx="457200" cy="228600"/>
          </a:xfrm>
          <a:prstGeom prst="triangl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1081008" y="914400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</a:t>
            </a:r>
            <a:r>
              <a:rPr lang="en-US" sz="1400" b="1" dirty="0" smtClean="0"/>
              <a:t>1</a:t>
            </a:r>
            <a:endParaRPr lang="id-ID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52592" y="2103894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</a:t>
            </a:r>
            <a:r>
              <a:rPr lang="en-US" sz="1400" b="1" dirty="0" smtClean="0"/>
              <a:t>2</a:t>
            </a:r>
            <a:endParaRPr lang="id-ID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37094" y="3292098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</a:t>
            </a:r>
            <a:r>
              <a:rPr lang="en-US" sz="1400" b="1" dirty="0" smtClean="0"/>
              <a:t>3</a:t>
            </a:r>
            <a:endParaRPr lang="id-ID" b="1" dirty="0"/>
          </a:p>
        </p:txBody>
      </p:sp>
      <p:grpSp>
        <p:nvGrpSpPr>
          <p:cNvPr id="54" name="Group 53"/>
          <p:cNvGrpSpPr/>
          <p:nvPr/>
        </p:nvGrpSpPr>
        <p:grpSpPr>
          <a:xfrm>
            <a:off x="228600" y="653514"/>
            <a:ext cx="3200400" cy="3257490"/>
            <a:chOff x="685800" y="762000"/>
            <a:chExt cx="3200400" cy="3257490"/>
          </a:xfrm>
        </p:grpSpPr>
        <p:grpSp>
          <p:nvGrpSpPr>
            <p:cNvPr id="13" name="Group 12"/>
            <p:cNvGrpSpPr/>
            <p:nvPr/>
          </p:nvGrpSpPr>
          <p:grpSpPr>
            <a:xfrm>
              <a:off x="1828800" y="762000"/>
              <a:ext cx="914400" cy="857310"/>
              <a:chOff x="5715000" y="2743200"/>
              <a:chExt cx="914400" cy="857310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5715000" y="2743200"/>
                <a:ext cx="914400" cy="533399"/>
                <a:chOff x="1447800" y="2362200"/>
                <a:chExt cx="2286000" cy="1057759"/>
              </a:xfrm>
            </p:grpSpPr>
            <p:sp>
              <p:nvSpPr>
                <p:cNvPr id="5" name="Freeform 4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6" name="Straight Connector 5"/>
                <p:cNvCxnSpPr>
                  <a:stCxn id="5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>
                  <a:stCxn id="5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TextBox 10"/>
              <p:cNvSpPr txBox="1"/>
              <p:nvPr/>
            </p:nvSpPr>
            <p:spPr>
              <a:xfrm>
                <a:off x="6201078" y="3200400"/>
                <a:ext cx="4283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V</a:t>
                </a:r>
                <a:r>
                  <a:rPr lang="en-US" sz="1400" b="1" dirty="0" smtClean="0"/>
                  <a:t>1</a:t>
                </a:r>
                <a:endParaRPr lang="id-ID" b="1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943600" y="3200400"/>
                <a:ext cx="4203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R</a:t>
                </a:r>
                <a:r>
                  <a:rPr lang="en-US" sz="1400" b="1" dirty="0" smtClean="0"/>
                  <a:t>1</a:t>
                </a:r>
                <a:endParaRPr lang="id-ID" b="1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828800" y="1962090"/>
              <a:ext cx="914400" cy="857310"/>
              <a:chOff x="5715000" y="2743200"/>
              <a:chExt cx="914400" cy="85731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5715000" y="2743200"/>
                <a:ext cx="914400" cy="533399"/>
                <a:chOff x="1447800" y="2362200"/>
                <a:chExt cx="2286000" cy="1057759"/>
              </a:xfrm>
            </p:grpSpPr>
            <p:sp>
              <p:nvSpPr>
                <p:cNvPr id="18" name="Freeform 17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solidFill>
                  <a:srgbClr val="FF0000"/>
                </a:solidFill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19" name="Straight Connector 18"/>
                <p:cNvCxnSpPr>
                  <a:stCxn id="18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>
                  <a:stCxn id="18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TextBox 15"/>
              <p:cNvSpPr txBox="1"/>
              <p:nvPr/>
            </p:nvSpPr>
            <p:spPr>
              <a:xfrm>
                <a:off x="6201078" y="3200400"/>
                <a:ext cx="4283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V</a:t>
                </a:r>
                <a:r>
                  <a:rPr lang="en-US" sz="1400" b="1" dirty="0" smtClean="0"/>
                  <a:t>2</a:t>
                </a:r>
                <a:endParaRPr lang="id-ID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943600" y="3200400"/>
                <a:ext cx="4203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R</a:t>
                </a:r>
                <a:r>
                  <a:rPr lang="en-US" sz="1400" b="1" dirty="0" smtClean="0"/>
                  <a:t>2</a:t>
                </a:r>
                <a:endParaRPr lang="id-ID" b="1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1828800" y="3162180"/>
              <a:ext cx="914400" cy="857310"/>
              <a:chOff x="5715000" y="2743200"/>
              <a:chExt cx="914400" cy="857310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5715000" y="2743200"/>
                <a:ext cx="914400" cy="533399"/>
                <a:chOff x="1447800" y="2362200"/>
                <a:chExt cx="2286000" cy="1057759"/>
              </a:xfrm>
            </p:grpSpPr>
            <p:sp>
              <p:nvSpPr>
                <p:cNvPr id="25" name="Freeform 24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26" name="Straight Connector 25"/>
                <p:cNvCxnSpPr>
                  <a:stCxn id="25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>
                  <a:stCxn id="25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TextBox 22"/>
              <p:cNvSpPr txBox="1"/>
              <p:nvPr/>
            </p:nvSpPr>
            <p:spPr>
              <a:xfrm>
                <a:off x="6201078" y="3200400"/>
                <a:ext cx="4283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V</a:t>
                </a:r>
                <a:r>
                  <a:rPr lang="en-US" sz="1400" b="1" dirty="0" smtClean="0"/>
                  <a:t>3</a:t>
                </a:r>
                <a:endParaRPr lang="id-ID" b="1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943600" y="3200400"/>
                <a:ext cx="4203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R</a:t>
                </a:r>
                <a:r>
                  <a:rPr lang="en-US" sz="1400" b="1" dirty="0" smtClean="0"/>
                  <a:t>3</a:t>
                </a:r>
                <a:endParaRPr lang="id-ID" b="1" dirty="0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85800" y="1037094"/>
              <a:ext cx="3200400" cy="2391906"/>
              <a:chOff x="304800" y="1037094"/>
              <a:chExt cx="4114800" cy="2391906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990600" y="1037094"/>
                <a:ext cx="2590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04800" y="2225298"/>
                <a:ext cx="4114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990600" y="3427412"/>
                <a:ext cx="2590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5400000">
                <a:off x="-189706" y="2232402"/>
                <a:ext cx="23622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2399505" y="2231608"/>
                <a:ext cx="23622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TextBox 54"/>
          <p:cNvSpPr txBox="1"/>
          <p:nvPr/>
        </p:nvSpPr>
        <p:spPr>
          <a:xfrm>
            <a:off x="25662" y="38377"/>
            <a:ext cx="4438779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Rangkaian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Hambatan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Pararel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)</a:t>
            </a:r>
            <a:endParaRPr lang="id-ID" b="1" dirty="0"/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1143000" y="929898"/>
            <a:ext cx="76200" cy="15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143000" y="2101016"/>
            <a:ext cx="76200" cy="15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143000" y="3306008"/>
            <a:ext cx="76200" cy="15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533400" y="2116514"/>
            <a:ext cx="76200" cy="15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81000" y="1662192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</a:t>
            </a:r>
            <a:endParaRPr lang="id-ID" b="1" dirty="0"/>
          </a:p>
        </p:txBody>
      </p:sp>
      <p:grpSp>
        <p:nvGrpSpPr>
          <p:cNvPr id="74" name="Group 73"/>
          <p:cNvGrpSpPr/>
          <p:nvPr/>
        </p:nvGrpSpPr>
        <p:grpSpPr>
          <a:xfrm>
            <a:off x="3581400" y="674172"/>
            <a:ext cx="1524000" cy="1078428"/>
            <a:chOff x="5257800" y="1436172"/>
            <a:chExt cx="1524000" cy="1078428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5257800" y="1919208"/>
              <a:ext cx="1524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5562600" y="1920498"/>
              <a:ext cx="76200" cy="1588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5638800" y="1657290"/>
              <a:ext cx="914400" cy="857310"/>
              <a:chOff x="5715000" y="2743200"/>
              <a:chExt cx="914400" cy="857310"/>
            </a:xfrm>
          </p:grpSpPr>
          <p:grpSp>
            <p:nvGrpSpPr>
              <p:cNvPr id="36" name="Group 21"/>
              <p:cNvGrpSpPr/>
              <p:nvPr/>
            </p:nvGrpSpPr>
            <p:grpSpPr>
              <a:xfrm>
                <a:off x="5715000" y="2743200"/>
                <a:ext cx="914400" cy="533399"/>
                <a:chOff x="1447800" y="2362200"/>
                <a:chExt cx="2286000" cy="1057759"/>
              </a:xfrm>
            </p:grpSpPr>
            <p:sp>
              <p:nvSpPr>
                <p:cNvPr id="39" name="Freeform 38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40" name="Straight Connector 39"/>
                <p:cNvCxnSpPr>
                  <a:stCxn id="39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>
                  <a:stCxn id="39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TextBox 36"/>
              <p:cNvSpPr txBox="1"/>
              <p:nvPr/>
            </p:nvSpPr>
            <p:spPr>
              <a:xfrm>
                <a:off x="6201078" y="3200400"/>
                <a:ext cx="3369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V</a:t>
                </a:r>
                <a:endParaRPr lang="id-ID" b="1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43600" y="3200400"/>
                <a:ext cx="4251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err="1" smtClean="0"/>
                  <a:t>R</a:t>
                </a:r>
                <a:r>
                  <a:rPr lang="en-US" sz="1400" b="1" dirty="0" err="1" smtClean="0"/>
                  <a:t>p</a:t>
                </a:r>
                <a:endParaRPr lang="id-ID" b="1" dirty="0"/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5419946" y="1436172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I</a:t>
              </a:r>
              <a:endParaRPr lang="id-ID" b="1" dirty="0"/>
            </a:p>
          </p:txBody>
        </p:sp>
      </p:grpSp>
      <p:sp>
        <p:nvSpPr>
          <p:cNvPr id="76" name="Rectangle 75"/>
          <p:cNvSpPr/>
          <p:nvPr/>
        </p:nvSpPr>
        <p:spPr>
          <a:xfrm>
            <a:off x="197604" y="533400"/>
            <a:ext cx="3276600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Rectangle 76"/>
          <p:cNvSpPr/>
          <p:nvPr/>
        </p:nvSpPr>
        <p:spPr>
          <a:xfrm>
            <a:off x="3489702" y="533400"/>
            <a:ext cx="16764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" name="TextBox 55"/>
          <p:cNvSpPr txBox="1"/>
          <p:nvPr/>
        </p:nvSpPr>
        <p:spPr>
          <a:xfrm>
            <a:off x="5226804" y="448270"/>
            <a:ext cx="3917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Tegangan</a:t>
            </a:r>
            <a:r>
              <a:rPr lang="en-US" dirty="0" smtClean="0"/>
              <a:t> </a:t>
            </a:r>
            <a:r>
              <a:rPr lang="en-US" dirty="0" err="1" smtClean="0"/>
              <a:t>pengganti</a:t>
            </a:r>
            <a:r>
              <a:rPr lang="en-US" dirty="0" smtClean="0"/>
              <a:t> 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pararel</a:t>
            </a:r>
            <a:r>
              <a:rPr lang="en-US" dirty="0" smtClean="0"/>
              <a:t> </a:t>
            </a:r>
            <a:r>
              <a:rPr lang="en-US" b="1" i="1" dirty="0" err="1" smtClean="0"/>
              <a:t>besar</a:t>
            </a:r>
            <a:r>
              <a:rPr lang="en-US" b="1" i="1" dirty="0" smtClean="0"/>
              <a:t> </a:t>
            </a:r>
            <a:r>
              <a:rPr lang="en-US" b="1" i="1" dirty="0" err="1" smtClean="0"/>
              <a:t>nya</a:t>
            </a:r>
            <a:r>
              <a:rPr lang="en-US" b="1" i="1" dirty="0" smtClean="0"/>
              <a:t> </a:t>
            </a:r>
            <a:r>
              <a:rPr lang="en-US" b="1" i="1" dirty="0" err="1" smtClean="0"/>
              <a:t>sama</a:t>
            </a:r>
            <a:r>
              <a:rPr lang="en-US" b="1" i="1" dirty="0" smtClean="0"/>
              <a:t> 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masing-masing</a:t>
            </a:r>
            <a:r>
              <a:rPr lang="en-US" b="1" i="1" dirty="0" smtClean="0"/>
              <a:t> </a:t>
            </a:r>
            <a:r>
              <a:rPr lang="en-US" b="1" i="1" dirty="0" err="1" smtClean="0"/>
              <a:t>tegangan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hambatan</a:t>
            </a:r>
            <a:r>
              <a:rPr lang="en-US" b="1" i="1" dirty="0" smtClean="0"/>
              <a:t> 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rangkaian</a:t>
            </a:r>
            <a:endParaRPr lang="id-ID" b="1" i="1" dirty="0"/>
          </a:p>
        </p:txBody>
      </p:sp>
      <p:sp>
        <p:nvSpPr>
          <p:cNvPr id="58" name="TextBox 57"/>
          <p:cNvSpPr txBox="1"/>
          <p:nvPr/>
        </p:nvSpPr>
        <p:spPr>
          <a:xfrm>
            <a:off x="41334" y="38100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pararel</a:t>
            </a:r>
            <a:r>
              <a:rPr lang="en-US" dirty="0" smtClean="0"/>
              <a:t> </a:t>
            </a:r>
            <a:r>
              <a:rPr lang="en-US" dirty="0" err="1" smtClean="0"/>
              <a:t>sebanding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i="1" dirty="0" err="1" smtClean="0"/>
              <a:t>jumlah</a:t>
            </a:r>
            <a:r>
              <a:rPr lang="en-US" b="1" i="1" dirty="0" smtClean="0"/>
              <a:t> </a:t>
            </a:r>
            <a:r>
              <a:rPr lang="en-US" b="1" i="1" dirty="0" err="1" smtClean="0"/>
              <a:t>aljabar</a:t>
            </a:r>
            <a:r>
              <a:rPr lang="en-US" b="1" i="1" dirty="0" smtClean="0"/>
              <a:t> </a:t>
            </a:r>
            <a:r>
              <a:rPr lang="en-US" b="1" i="1" dirty="0" err="1" smtClean="0"/>
              <a:t>dari</a:t>
            </a:r>
            <a:r>
              <a:rPr lang="en-US" b="1" i="1" dirty="0" smtClean="0"/>
              <a:t> </a:t>
            </a:r>
            <a:r>
              <a:rPr lang="en-US" b="1" i="1" dirty="0" err="1" smtClean="0"/>
              <a:t>kuat</a:t>
            </a:r>
            <a:r>
              <a:rPr lang="en-US" b="1" i="1" dirty="0" smtClean="0"/>
              <a:t> </a:t>
            </a:r>
            <a:r>
              <a:rPr lang="en-US" b="1" i="1" dirty="0" err="1" smtClean="0"/>
              <a:t>arus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melewati</a:t>
            </a:r>
            <a:r>
              <a:rPr lang="en-US" b="1" i="1" dirty="0" smtClean="0"/>
              <a:t> </a:t>
            </a:r>
            <a:r>
              <a:rPr lang="en-US" b="1" i="1" dirty="0" err="1" smtClean="0"/>
              <a:t>hambatan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masing</a:t>
            </a:r>
            <a:r>
              <a:rPr lang="en-US" b="1" i="1" dirty="0" smtClean="0"/>
              <a:t>- </a:t>
            </a:r>
            <a:r>
              <a:rPr lang="en-US" b="1" i="1" dirty="0" err="1" smtClean="0"/>
              <a:t>masing</a:t>
            </a:r>
            <a:r>
              <a:rPr lang="en-US" b="1" i="1" dirty="0" smtClean="0"/>
              <a:t> </a:t>
            </a:r>
            <a:endParaRPr lang="id-ID" b="1" i="1" dirty="0"/>
          </a:p>
        </p:txBody>
      </p:sp>
      <p:grpSp>
        <p:nvGrpSpPr>
          <p:cNvPr id="65" name="Group 64"/>
          <p:cNvGrpSpPr/>
          <p:nvPr/>
        </p:nvGrpSpPr>
        <p:grpSpPr>
          <a:xfrm>
            <a:off x="142875" y="4724400"/>
            <a:ext cx="2524125" cy="1600200"/>
            <a:chOff x="142875" y="4724400"/>
            <a:chExt cx="2524125" cy="16002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2875" y="4724400"/>
              <a:ext cx="1814641" cy="313810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4097" name="Picture 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2875" y="5055716"/>
              <a:ext cx="2524125" cy="1268884"/>
            </a:xfrm>
            <a:prstGeom prst="rect">
              <a:avLst/>
            </a:prstGeom>
            <a:noFill/>
          </p:spPr>
        </p:pic>
      </p:grp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2019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3998556" y="1704816"/>
            <a:ext cx="5069244" cy="609600"/>
            <a:chOff x="3998556" y="1828800"/>
            <a:chExt cx="5069244" cy="609600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98556" y="1990725"/>
              <a:ext cx="2092039" cy="318655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27618" y="1828800"/>
              <a:ext cx="2840182" cy="609600"/>
            </a:xfrm>
            <a:prstGeom prst="rect">
              <a:avLst/>
            </a:prstGeom>
            <a:noFill/>
          </p:spPr>
        </p:pic>
      </p:grp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1552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Freeform 81"/>
          <p:cNvSpPr/>
          <p:nvPr/>
        </p:nvSpPr>
        <p:spPr>
          <a:xfrm>
            <a:off x="2597256" y="1828800"/>
            <a:ext cx="1954509" cy="4897464"/>
          </a:xfrm>
          <a:custGeom>
            <a:avLst/>
            <a:gdLst>
              <a:gd name="connsiteX0" fmla="*/ 483031 w 1371600"/>
              <a:gd name="connsiteY0" fmla="*/ 0 h 4695986"/>
              <a:gd name="connsiteX1" fmla="*/ 529526 w 1371600"/>
              <a:gd name="connsiteY1" fmla="*/ 1456841 h 4695986"/>
              <a:gd name="connsiteX2" fmla="*/ 1319939 w 1371600"/>
              <a:gd name="connsiteY2" fmla="*/ 1844298 h 4695986"/>
              <a:gd name="connsiteX3" fmla="*/ 219559 w 1371600"/>
              <a:gd name="connsiteY3" fmla="*/ 3037668 h 4695986"/>
              <a:gd name="connsiteX4" fmla="*/ 2583 w 1371600"/>
              <a:gd name="connsiteY4" fmla="*/ 4695986 h 4695986"/>
              <a:gd name="connsiteX0" fmla="*/ 419531 w 1308100"/>
              <a:gd name="connsiteY0" fmla="*/ 0 h 4695986"/>
              <a:gd name="connsiteX1" fmla="*/ 466026 w 1308100"/>
              <a:gd name="connsiteY1" fmla="*/ 1456841 h 4695986"/>
              <a:gd name="connsiteX2" fmla="*/ 1256439 w 1308100"/>
              <a:gd name="connsiteY2" fmla="*/ 1844298 h 4695986"/>
              <a:gd name="connsiteX3" fmla="*/ 156059 w 1308100"/>
              <a:gd name="connsiteY3" fmla="*/ 3037668 h 4695986"/>
              <a:gd name="connsiteX4" fmla="*/ 320083 w 1308100"/>
              <a:gd name="connsiteY4" fmla="*/ 4695986 h 4695986"/>
              <a:gd name="connsiteX0" fmla="*/ 100740 w 962187"/>
              <a:gd name="connsiteY0" fmla="*/ 0 h 4695986"/>
              <a:gd name="connsiteX1" fmla="*/ 147235 w 962187"/>
              <a:gd name="connsiteY1" fmla="*/ 1456841 h 4695986"/>
              <a:gd name="connsiteX2" fmla="*/ 937648 w 962187"/>
              <a:gd name="connsiteY2" fmla="*/ 1844298 h 4695986"/>
              <a:gd name="connsiteX3" fmla="*/ 294468 w 962187"/>
              <a:gd name="connsiteY3" fmla="*/ 3037668 h 4695986"/>
              <a:gd name="connsiteX4" fmla="*/ 1292 w 962187"/>
              <a:gd name="connsiteY4" fmla="*/ 4695986 h 4695986"/>
              <a:gd name="connsiteX0" fmla="*/ 267131 w 1130300"/>
              <a:gd name="connsiteY0" fmla="*/ 0 h 4695986"/>
              <a:gd name="connsiteX1" fmla="*/ 313626 w 1130300"/>
              <a:gd name="connsiteY1" fmla="*/ 1456841 h 4695986"/>
              <a:gd name="connsiteX2" fmla="*/ 1104039 w 1130300"/>
              <a:gd name="connsiteY2" fmla="*/ 1844298 h 4695986"/>
              <a:gd name="connsiteX3" fmla="*/ 156059 w 1130300"/>
              <a:gd name="connsiteY3" fmla="*/ 3037668 h 4695986"/>
              <a:gd name="connsiteX4" fmla="*/ 167683 w 1130300"/>
              <a:gd name="connsiteY4" fmla="*/ 4695986 h 4695986"/>
              <a:gd name="connsiteX0" fmla="*/ 267131 w 1130300"/>
              <a:gd name="connsiteY0" fmla="*/ 0 h 4695986"/>
              <a:gd name="connsiteX1" fmla="*/ 313626 w 1130300"/>
              <a:gd name="connsiteY1" fmla="*/ 1456841 h 4695986"/>
              <a:gd name="connsiteX2" fmla="*/ 1104039 w 1130300"/>
              <a:gd name="connsiteY2" fmla="*/ 2355754 h 4695986"/>
              <a:gd name="connsiteX3" fmla="*/ 156059 w 1130300"/>
              <a:gd name="connsiteY3" fmla="*/ 3037668 h 4695986"/>
              <a:gd name="connsiteX4" fmla="*/ 167683 w 1130300"/>
              <a:gd name="connsiteY4" fmla="*/ 4695986 h 4695986"/>
              <a:gd name="connsiteX0" fmla="*/ 267131 w 1130300"/>
              <a:gd name="connsiteY0" fmla="*/ 0 h 4695986"/>
              <a:gd name="connsiteX1" fmla="*/ 313626 w 1130300"/>
              <a:gd name="connsiteY1" fmla="*/ 1456841 h 4695986"/>
              <a:gd name="connsiteX2" fmla="*/ 1104039 w 1130300"/>
              <a:gd name="connsiteY2" fmla="*/ 2136558 h 4695986"/>
              <a:gd name="connsiteX3" fmla="*/ 156059 w 1130300"/>
              <a:gd name="connsiteY3" fmla="*/ 3037668 h 4695986"/>
              <a:gd name="connsiteX4" fmla="*/ 167683 w 1130300"/>
              <a:gd name="connsiteY4" fmla="*/ 4695986 h 4695986"/>
              <a:gd name="connsiteX0" fmla="*/ 634140 w 1497309"/>
              <a:gd name="connsiteY0" fmla="*/ 0 h 4695986"/>
              <a:gd name="connsiteX1" fmla="*/ 680635 w 1497309"/>
              <a:gd name="connsiteY1" fmla="*/ 1456841 h 4695986"/>
              <a:gd name="connsiteX2" fmla="*/ 1471048 w 1497309"/>
              <a:gd name="connsiteY2" fmla="*/ 2136558 h 4695986"/>
              <a:gd name="connsiteX3" fmla="*/ 523068 w 1497309"/>
              <a:gd name="connsiteY3" fmla="*/ 3037668 h 4695986"/>
              <a:gd name="connsiteX4" fmla="*/ 1292 w 1497309"/>
              <a:gd name="connsiteY4" fmla="*/ 4695986 h 4695986"/>
              <a:gd name="connsiteX0" fmla="*/ 634140 w 1497309"/>
              <a:gd name="connsiteY0" fmla="*/ 0 h 4695986"/>
              <a:gd name="connsiteX1" fmla="*/ 680635 w 1497309"/>
              <a:gd name="connsiteY1" fmla="*/ 1456841 h 4695986"/>
              <a:gd name="connsiteX2" fmla="*/ 1471048 w 1497309"/>
              <a:gd name="connsiteY2" fmla="*/ 2136558 h 4695986"/>
              <a:gd name="connsiteX3" fmla="*/ 523068 w 1497309"/>
              <a:gd name="connsiteY3" fmla="*/ 3037668 h 4695986"/>
              <a:gd name="connsiteX4" fmla="*/ 1292 w 1497309"/>
              <a:gd name="connsiteY4" fmla="*/ 4695986 h 4695986"/>
              <a:gd name="connsiteX0" fmla="*/ 634140 w 1497309"/>
              <a:gd name="connsiteY0" fmla="*/ 0 h 4695986"/>
              <a:gd name="connsiteX1" fmla="*/ 680635 w 1497309"/>
              <a:gd name="connsiteY1" fmla="*/ 1456841 h 4695986"/>
              <a:gd name="connsiteX2" fmla="*/ 1471048 w 1497309"/>
              <a:gd name="connsiteY2" fmla="*/ 2136558 h 4695986"/>
              <a:gd name="connsiteX3" fmla="*/ 523068 w 1497309"/>
              <a:gd name="connsiteY3" fmla="*/ 3037668 h 4695986"/>
              <a:gd name="connsiteX4" fmla="*/ 1292 w 1497309"/>
              <a:gd name="connsiteY4" fmla="*/ 4695986 h 4695986"/>
              <a:gd name="connsiteX0" fmla="*/ 1091340 w 1954509"/>
              <a:gd name="connsiteY0" fmla="*/ 0 h 4695986"/>
              <a:gd name="connsiteX1" fmla="*/ 1137835 w 1954509"/>
              <a:gd name="connsiteY1" fmla="*/ 1456841 h 4695986"/>
              <a:gd name="connsiteX2" fmla="*/ 1928248 w 1954509"/>
              <a:gd name="connsiteY2" fmla="*/ 2136558 h 4695986"/>
              <a:gd name="connsiteX3" fmla="*/ 980268 w 1954509"/>
              <a:gd name="connsiteY3" fmla="*/ 3037668 h 4695986"/>
              <a:gd name="connsiteX4" fmla="*/ 1292 w 1954509"/>
              <a:gd name="connsiteY4" fmla="*/ 4695986 h 4695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4509" h="4695986">
                <a:moveTo>
                  <a:pt x="1091340" y="0"/>
                </a:moveTo>
                <a:cubicBezTo>
                  <a:pt x="1044845" y="574729"/>
                  <a:pt x="998350" y="1100748"/>
                  <a:pt x="1137835" y="1456841"/>
                </a:cubicBezTo>
                <a:cubicBezTo>
                  <a:pt x="1277320" y="1812934"/>
                  <a:pt x="1954509" y="1873087"/>
                  <a:pt x="1928248" y="2136558"/>
                </a:cubicBezTo>
                <a:cubicBezTo>
                  <a:pt x="1901987" y="2400029"/>
                  <a:pt x="1301427" y="2611097"/>
                  <a:pt x="980268" y="3037668"/>
                </a:cubicBezTo>
                <a:cubicBezTo>
                  <a:pt x="659109" y="3464239"/>
                  <a:pt x="0" y="4104467"/>
                  <a:pt x="1292" y="4695986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3" name="TextBox 82"/>
          <p:cNvSpPr txBox="1"/>
          <p:nvPr/>
        </p:nvSpPr>
        <p:spPr>
          <a:xfrm>
            <a:off x="3795792" y="2183467"/>
            <a:ext cx="5348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pengganti</a:t>
            </a:r>
            <a:r>
              <a:rPr lang="en-US" dirty="0" smtClean="0"/>
              <a:t> 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pararel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id-ID" b="1" i="1" dirty="0"/>
          </a:p>
        </p:txBody>
      </p:sp>
      <p:grpSp>
        <p:nvGrpSpPr>
          <p:cNvPr id="86" name="Group 85"/>
          <p:cNvGrpSpPr/>
          <p:nvPr/>
        </p:nvGrpSpPr>
        <p:grpSpPr>
          <a:xfrm>
            <a:off x="4191000" y="2819400"/>
            <a:ext cx="1766888" cy="791229"/>
            <a:chOff x="4191000" y="2819400"/>
            <a:chExt cx="1766888" cy="791229"/>
          </a:xfrm>
        </p:grpSpPr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91000" y="2819400"/>
              <a:ext cx="1477965" cy="255588"/>
            </a:xfrm>
            <a:prstGeom prst="rect">
              <a:avLst/>
            </a:prstGeom>
            <a:noFill/>
          </p:spPr>
        </p:pic>
        <p:pic>
          <p:nvPicPr>
            <p:cNvPr id="4108" name="Picture 1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91000" y="3077229"/>
              <a:ext cx="1766888" cy="533400"/>
            </a:xfrm>
            <a:prstGeom prst="rect">
              <a:avLst/>
            </a:prstGeom>
            <a:noFill/>
          </p:spPr>
        </p:pic>
      </p:grp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743200"/>
            <a:ext cx="2524125" cy="76200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1590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2505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557792" y="3605371"/>
            <a:ext cx="153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:</a:t>
            </a:r>
            <a:endParaRPr lang="id-ID" b="1" i="1" dirty="0"/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3962400"/>
            <a:ext cx="4114800" cy="1149080"/>
          </a:xfrm>
          <a:prstGeom prst="rect">
            <a:avLst/>
          </a:prstGeom>
          <a:noFill/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145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pSp>
        <p:nvGrpSpPr>
          <p:cNvPr id="103" name="Group 102"/>
          <p:cNvGrpSpPr/>
          <p:nvPr/>
        </p:nvGrpSpPr>
        <p:grpSpPr>
          <a:xfrm>
            <a:off x="3429000" y="5119608"/>
            <a:ext cx="5537641" cy="595392"/>
            <a:chOff x="3429000" y="5119608"/>
            <a:chExt cx="5537641" cy="595392"/>
          </a:xfrm>
        </p:grpSpPr>
        <p:pic>
          <p:nvPicPr>
            <p:cNvPr id="4117" name="Picture 2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9000" y="5181600"/>
              <a:ext cx="3600450" cy="533400"/>
            </a:xfrm>
            <a:prstGeom prst="rect">
              <a:avLst/>
            </a:prstGeom>
            <a:noFill/>
          </p:spPr>
        </p:pic>
        <p:pic>
          <p:nvPicPr>
            <p:cNvPr id="4119" name="Picture 2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92506" y="5119608"/>
              <a:ext cx="1774135" cy="533400"/>
            </a:xfrm>
            <a:prstGeom prst="rect">
              <a:avLst/>
            </a:prstGeom>
            <a:solidFill>
              <a:srgbClr val="FFFF00"/>
            </a:solidFill>
          </p:spPr>
        </p:pic>
      </p:grpSp>
      <p:grpSp>
        <p:nvGrpSpPr>
          <p:cNvPr id="104" name="Group 103"/>
          <p:cNvGrpSpPr/>
          <p:nvPr/>
        </p:nvGrpSpPr>
        <p:grpSpPr>
          <a:xfrm>
            <a:off x="2911923" y="5719093"/>
            <a:ext cx="3111079" cy="790946"/>
            <a:chOff x="2911923" y="5719093"/>
            <a:chExt cx="3111079" cy="790946"/>
          </a:xfrm>
        </p:grpSpPr>
        <p:pic>
          <p:nvPicPr>
            <p:cNvPr id="4123" name="Picture 27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24199" y="5719093"/>
              <a:ext cx="2898803" cy="245119"/>
            </a:xfrm>
            <a:prstGeom prst="rect">
              <a:avLst/>
            </a:prstGeom>
            <a:noFill/>
          </p:spPr>
        </p:pic>
        <p:pic>
          <p:nvPicPr>
            <p:cNvPr id="4122" name="Picture 26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11923" y="6019801"/>
              <a:ext cx="3048000" cy="490238"/>
            </a:xfrm>
            <a:prstGeom prst="rect">
              <a:avLst/>
            </a:prstGeom>
            <a:solidFill>
              <a:srgbClr val="FFFF00"/>
            </a:solidFill>
          </p:spPr>
        </p:pic>
      </p:grpSp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4987" y="5769426"/>
            <a:ext cx="2895600" cy="70757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2428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671630" y="6477000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Mei 2014</a:t>
            </a:r>
            <a:endParaRPr lang="id-ID" sz="1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2727702" y="6492498"/>
            <a:ext cx="2438400" cy="307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www.mhmansur.blogspot.com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1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repeatCount="1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repeatCount="1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repeatCount="1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4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3" grpId="0"/>
      <p:bldP spid="76" grpId="0" animBg="1"/>
      <p:bldP spid="56" grpId="0"/>
      <p:bldP spid="58" grpId="0"/>
      <p:bldP spid="82" grpId="0" animBg="1"/>
      <p:bldP spid="83" grpId="0"/>
      <p:bldP spid="88" grpId="0"/>
      <p:bldP spid="105" grpId="0"/>
      <p:bldP spid="10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11c805df32be9db6d8139291149e81b2d6a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64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Xp3 </cp:lastModifiedBy>
  <cp:revision>50</cp:revision>
  <dcterms:created xsi:type="dcterms:W3CDTF">2006-08-16T00:00:00Z</dcterms:created>
  <dcterms:modified xsi:type="dcterms:W3CDTF">2014-05-04T16:19:29Z</dcterms:modified>
</cp:coreProperties>
</file>