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9144000" cy="6858000" type="screen4x3"/>
  <p:notesSz cx="6858000" cy="9144000"/>
  <p:custDataLst>
    <p:tags r:id="rId6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576B6-C3D9-4C2D-9202-ED1DAD4B1F96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EB7ED-2475-47F1-B799-2236453788C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EB7ED-2475-47F1-B799-2236453788CF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EB7ED-2475-47F1-B799-2236453788CF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796B7-55BC-4F43-B6D0-1A53E5C703E1}" type="datetimeFigureOut">
              <a:rPr lang="id-ID" smtClean="0"/>
              <a:pPr/>
              <a:t>15/04/2014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77BBF-3592-4C73-85E1-5BFC2B1D342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21.png"/><Relationship Id="rId21" Type="http://schemas.openxmlformats.org/officeDocument/2006/relationships/image" Target="../media/image36.png"/><Relationship Id="rId7" Type="http://schemas.openxmlformats.org/officeDocument/2006/relationships/image" Target="../media/image16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3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58" y="38377"/>
            <a:ext cx="2597186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Relativitas</a:t>
            </a:r>
            <a:r>
              <a:rPr lang="en-US" sz="2400" b="1" dirty="0" smtClean="0"/>
              <a:t> Einstein</a:t>
            </a:r>
            <a:endParaRPr lang="id-ID" b="1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2038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406" y="524986"/>
            <a:ext cx="37032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lgerian" pitchFamily="82" charset="0"/>
              </a:rPr>
              <a:t>Postulat</a:t>
            </a:r>
            <a:r>
              <a:rPr lang="en-US" sz="2800" dirty="0" smtClean="0">
                <a:latin typeface="Algerian" pitchFamily="82" charset="0"/>
              </a:rPr>
              <a:t> Einstein :</a:t>
            </a:r>
            <a:endParaRPr lang="id-ID" sz="2800" dirty="0">
              <a:latin typeface="Algerian" pitchFamily="8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06" y="1049238"/>
            <a:ext cx="5429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Semua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gerak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relatif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relatif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lain.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mungkin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absolut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benda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Pengukuran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hampa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harga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semua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pengamat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tergantung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pengamat</a:t>
            </a:r>
            <a:endParaRPr lang="id-ID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8596" y="3400193"/>
            <a:ext cx="5072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begitu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besar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relativitas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diabaikan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i="1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1600" b="1" i="1" dirty="0" err="1" smtClean="0">
                <a:latin typeface="Arial" pitchFamily="34" charset="0"/>
                <a:cs typeface="Arial" pitchFamily="34" charset="0"/>
              </a:rPr>
              <a:t>Fisika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b="1" i="1" dirty="0" err="1" smtClean="0">
                <a:latin typeface="Arial" pitchFamily="34" charset="0"/>
                <a:cs typeface="Arial" pitchFamily="34" charset="0"/>
              </a:rPr>
              <a:t>yohanes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latin typeface="Arial" pitchFamily="34" charset="0"/>
                <a:cs typeface="Arial" pitchFamily="34" charset="0"/>
              </a:rPr>
              <a:t>surya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)</a:t>
            </a:r>
            <a:endParaRPr lang="id-ID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4777647"/>
            <a:ext cx="2071702" cy="108024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grpSp>
        <p:nvGrpSpPr>
          <p:cNvPr id="48" name="Group 47"/>
          <p:cNvGrpSpPr/>
          <p:nvPr/>
        </p:nvGrpSpPr>
        <p:grpSpPr>
          <a:xfrm>
            <a:off x="2395619" y="4357695"/>
            <a:ext cx="2819323" cy="1944323"/>
            <a:chOff x="2500298" y="4357695"/>
            <a:chExt cx="2819323" cy="1944323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00298" y="4357695"/>
              <a:ext cx="2604927" cy="332316"/>
            </a:xfrm>
            <a:prstGeom prst="rect">
              <a:avLst/>
            </a:prstGeom>
            <a:noFill/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00298" y="4755327"/>
              <a:ext cx="2819323" cy="332316"/>
            </a:xfrm>
            <a:prstGeom prst="rect">
              <a:avLst/>
            </a:prstGeom>
            <a:noFill/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00298" y="5168386"/>
              <a:ext cx="2819323" cy="332316"/>
            </a:xfrm>
            <a:prstGeom prst="rect">
              <a:avLst/>
            </a:prstGeom>
            <a:noFill/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41257" y="5586847"/>
              <a:ext cx="2573685" cy="326985"/>
            </a:xfrm>
            <a:prstGeom prst="rect">
              <a:avLst/>
            </a:prstGeom>
            <a:noFill/>
          </p:spPr>
        </p:pic>
        <p:pic>
          <p:nvPicPr>
            <p:cNvPr id="3073" name="Picture 1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41258" y="5975033"/>
              <a:ext cx="1571635" cy="326985"/>
            </a:xfrm>
            <a:prstGeom prst="rect">
              <a:avLst/>
            </a:prstGeom>
            <a:noFill/>
          </p:spPr>
        </p:pic>
      </p:grp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1905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2657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85776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00694" y="142852"/>
            <a:ext cx="3425233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 err="1" smtClean="0"/>
              <a:t>Pembuktian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postulat</a:t>
            </a:r>
            <a:r>
              <a:rPr lang="en-US" sz="2000" dirty="0" smtClean="0"/>
              <a:t> ke-2</a:t>
            </a:r>
            <a:endParaRPr lang="id-ID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5429256" y="531666"/>
            <a:ext cx="364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menyalakan</a:t>
            </a:r>
            <a:r>
              <a:rPr lang="en-US" dirty="0" smtClean="0"/>
              <a:t> </a:t>
            </a:r>
            <a:r>
              <a:rPr lang="en-US" dirty="0" err="1" smtClean="0"/>
              <a:t>lampu</a:t>
            </a:r>
            <a:r>
              <a:rPr lang="en-US" dirty="0" smtClean="0"/>
              <a:t>, </a:t>
            </a:r>
            <a:r>
              <a:rPr lang="en-US" dirty="0" err="1" smtClean="0"/>
              <a:t>Tunjukkan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lampu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terhdapat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!</a:t>
            </a:r>
            <a:endParaRPr lang="id-ID" dirty="0"/>
          </a:p>
        </p:txBody>
      </p:sp>
      <p:sp>
        <p:nvSpPr>
          <p:cNvPr id="37" name="TextBox 36"/>
          <p:cNvSpPr txBox="1"/>
          <p:nvPr/>
        </p:nvSpPr>
        <p:spPr>
          <a:xfrm>
            <a:off x="5504485" y="2285992"/>
            <a:ext cx="952697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 err="1" smtClean="0"/>
              <a:t>Jawab</a:t>
            </a:r>
            <a:r>
              <a:rPr lang="en-US" sz="2000" dirty="0" smtClean="0"/>
              <a:t> :</a:t>
            </a:r>
            <a:endParaRPr lang="id-ID" sz="2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3559" y="3143248"/>
            <a:ext cx="2824637" cy="834955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4040948"/>
            <a:ext cx="3357586" cy="888250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2786058"/>
            <a:ext cx="3286148" cy="314464"/>
          </a:xfrm>
          <a:prstGeom prst="rect">
            <a:avLst/>
          </a:prstGeom>
          <a:noFill/>
        </p:spPr>
      </p:pic>
      <p:sp>
        <p:nvSpPr>
          <p:cNvPr id="47" name="TextBox 46"/>
          <p:cNvSpPr txBox="1"/>
          <p:nvPr/>
        </p:nvSpPr>
        <p:spPr>
          <a:xfrm>
            <a:off x="5581656" y="4929198"/>
            <a:ext cx="364333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Kesimpulan</a:t>
            </a:r>
            <a:r>
              <a:rPr lang="en-US" dirty="0" smtClean="0"/>
              <a:t> :</a:t>
            </a:r>
          </a:p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v = c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000" i="1" dirty="0" err="1" smtClean="0">
                <a:cs typeface="Times New Roman" pitchFamily="18" charset="0"/>
              </a:rPr>
              <a:t>atau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tidak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tergantung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pada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kecepatan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sumber</a:t>
            </a: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en-US" sz="2000" i="1" dirty="0" err="1" smtClean="0">
                <a:cs typeface="Times New Roman" pitchFamily="18" charset="0"/>
              </a:rPr>
              <a:t>cahaya</a:t>
            </a:r>
            <a:endParaRPr lang="id-ID" i="1" dirty="0">
              <a:cs typeface="Times New Roman" pitchFamily="18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rot="5400000">
            <a:off x="1928818" y="3429000"/>
            <a:ext cx="6858000" cy="158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-32" y="6550247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By : </a:t>
            </a:r>
            <a:r>
              <a:rPr lang="en-US" sz="1400" dirty="0" err="1" smtClean="0"/>
              <a:t>mhharismansur</a:t>
            </a:r>
            <a:r>
              <a:rPr lang="en-US" sz="1400" dirty="0" smtClean="0"/>
              <a:t> /www.mhmansur.blogspot.com</a:t>
            </a:r>
            <a:endParaRPr lang="id-ID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5357818" y="6550223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Maret</a:t>
            </a:r>
            <a:r>
              <a:rPr lang="en-US" sz="1400" dirty="0" smtClean="0"/>
              <a:t> 2014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1" grpId="0"/>
      <p:bldP spid="33" grpId="0" animBg="1"/>
      <p:bldP spid="34" grpId="0"/>
      <p:bldP spid="37" grpId="0" animBg="1"/>
      <p:bldP spid="47" grpId="0"/>
      <p:bldP spid="44" grpId="0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60" y="38377"/>
            <a:ext cx="2603213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Relativitas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Panjang</a:t>
            </a:r>
            <a:endParaRPr lang="id-ID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714612" y="0"/>
            <a:ext cx="6429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Postulat</a:t>
            </a:r>
            <a:r>
              <a:rPr lang="en-US" dirty="0" smtClean="0"/>
              <a:t> II Einstein,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nisbi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.</a:t>
            </a:r>
            <a:endParaRPr lang="id-ID" dirty="0"/>
          </a:p>
        </p:txBody>
      </p:sp>
      <p:cxnSp>
        <p:nvCxnSpPr>
          <p:cNvPr id="5" name="Straight Connector 4"/>
          <p:cNvCxnSpPr/>
          <p:nvPr/>
        </p:nvCxnSpPr>
        <p:spPr>
          <a:xfrm rot="5400000" flipH="1" flipV="1">
            <a:off x="1218752" y="3750856"/>
            <a:ext cx="6215876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466" y="571480"/>
            <a:ext cx="1893788" cy="369332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/>
              <a:t>Kontraksi</a:t>
            </a:r>
            <a:r>
              <a:rPr lang="en-US" b="1" dirty="0" smtClean="0"/>
              <a:t> </a:t>
            </a:r>
            <a:r>
              <a:rPr lang="en-US" b="1" dirty="0" err="1" smtClean="0"/>
              <a:t>Panjang</a:t>
            </a:r>
            <a:endParaRPr lang="id-ID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-32" y="934727"/>
            <a:ext cx="4357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Benda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diamati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diamati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: </a:t>
            </a:r>
            <a:r>
              <a:rPr lang="en-US" b="1" i="1" dirty="0" err="1" smtClean="0"/>
              <a:t>nisbi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panjang</a:t>
            </a:r>
            <a:endParaRPr lang="id-ID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-32" y="2085795"/>
            <a:ext cx="4357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Benda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thd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</a:t>
            </a:r>
            <a:r>
              <a:rPr lang="en-US" dirty="0" err="1" smtClean="0"/>
              <a:t>kelihatannya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 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.</a:t>
            </a:r>
            <a:endParaRPr lang="id-ID" b="1" i="1" dirty="0"/>
          </a:p>
        </p:txBody>
      </p:sp>
      <p:grpSp>
        <p:nvGrpSpPr>
          <p:cNvPr id="46" name="Group 45"/>
          <p:cNvGrpSpPr/>
          <p:nvPr/>
        </p:nvGrpSpPr>
        <p:grpSpPr>
          <a:xfrm>
            <a:off x="71438" y="3143248"/>
            <a:ext cx="3500430" cy="2160679"/>
            <a:chOff x="0" y="3286124"/>
            <a:chExt cx="3500430" cy="2160679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714348" y="5145553"/>
              <a:ext cx="2428892" cy="1588"/>
            </a:xfrm>
            <a:prstGeom prst="line">
              <a:avLst/>
            </a:prstGeom>
            <a:ln w="28575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967452" y="4031500"/>
              <a:ext cx="4732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x</a:t>
              </a:r>
              <a:r>
                <a:rPr lang="en-US" sz="1200" dirty="0" smtClean="0"/>
                <a:t>2</a:t>
              </a:r>
              <a:r>
                <a:rPr lang="en-US" sz="2400" dirty="0" smtClean="0"/>
                <a:t>’</a:t>
              </a:r>
              <a:endParaRPr lang="id-ID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5400000">
              <a:off x="-23263" y="4405901"/>
              <a:ext cx="760874" cy="71434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 flipH="1" flipV="1">
              <a:off x="250001" y="3918291"/>
              <a:ext cx="928694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714348" y="4382638"/>
              <a:ext cx="278608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250001" y="4887427"/>
              <a:ext cx="928694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1820843" y="4846191"/>
              <a:ext cx="928694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2678099" y="4846191"/>
              <a:ext cx="928694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658408" y="3298926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</a:t>
              </a:r>
              <a:endParaRPr lang="id-ID" dirty="0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1000100" y="3286124"/>
              <a:ext cx="1500198" cy="1785950"/>
              <a:chOff x="6215074" y="4547064"/>
              <a:chExt cx="1500198" cy="1785950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 rot="5400000">
                <a:off x="6183681" y="5658679"/>
                <a:ext cx="705728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5400000" flipH="1" flipV="1">
                <a:off x="6406057" y="5162939"/>
                <a:ext cx="928694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6870404" y="5056576"/>
                <a:ext cx="642942" cy="158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/>
              <p:cNvSpPr txBox="1"/>
              <p:nvPr/>
            </p:nvSpPr>
            <p:spPr>
              <a:xfrm>
                <a:off x="6825084" y="4547064"/>
                <a:ext cx="3465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S’</a:t>
                </a:r>
                <a:endParaRPr lang="id-ID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7426410" y="4842262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/>
                  <a:t>v</a:t>
                </a:r>
                <a:endParaRPr lang="id-ID" i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1857356" y="4985138"/>
              <a:ext cx="396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x</a:t>
              </a:r>
              <a:r>
                <a:rPr lang="en-US" sz="1200" dirty="0" smtClean="0"/>
                <a:t>2</a:t>
              </a:r>
              <a:endParaRPr lang="id-ID" dirty="0"/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729846" y="4500570"/>
              <a:ext cx="1500198" cy="461665"/>
              <a:chOff x="729846" y="5626039"/>
              <a:chExt cx="1500198" cy="461665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729846" y="5985270"/>
                <a:ext cx="150019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1596548" y="5626039"/>
                <a:ext cx="3962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x</a:t>
                </a:r>
                <a:r>
                  <a:rPr lang="en-US" sz="1200" dirty="0" smtClean="0"/>
                  <a:t>1</a:t>
                </a:r>
                <a:endParaRPr lang="id-ID" dirty="0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2071670" y="4031500"/>
              <a:ext cx="4732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x</a:t>
              </a:r>
              <a:r>
                <a:rPr lang="en-US" sz="1200" dirty="0" smtClean="0"/>
                <a:t>1</a:t>
              </a:r>
              <a:r>
                <a:rPr lang="en-US" sz="2400" dirty="0" smtClean="0"/>
                <a:t>’</a:t>
              </a:r>
              <a:endParaRPr lang="id-ID" dirty="0"/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29177" y="422552"/>
            <a:ext cx="1814525" cy="928694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422552"/>
            <a:ext cx="1571636" cy="928694"/>
          </a:xfrm>
          <a:prstGeom prst="rect">
            <a:avLst/>
          </a:prstGeom>
          <a:solidFill>
            <a:srgbClr val="FFFF00"/>
          </a:solidFill>
        </p:spPr>
      </p:pic>
      <p:grpSp>
        <p:nvGrpSpPr>
          <p:cNvPr id="48" name="Group 47"/>
          <p:cNvGrpSpPr/>
          <p:nvPr/>
        </p:nvGrpSpPr>
        <p:grpSpPr>
          <a:xfrm>
            <a:off x="4429124" y="1285860"/>
            <a:ext cx="3286148" cy="1590662"/>
            <a:chOff x="4501813" y="1714488"/>
            <a:chExt cx="3070583" cy="1447785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33921" y="1714488"/>
              <a:ext cx="2581275" cy="371475"/>
            </a:xfrm>
            <a:prstGeom prst="rect">
              <a:avLst/>
            </a:prstGeom>
            <a:noFill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33921" y="2085943"/>
              <a:ext cx="3038475" cy="219075"/>
            </a:xfrm>
            <a:prstGeom prst="rect">
              <a:avLst/>
            </a:prstGeom>
            <a:noFill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43138" y="2371695"/>
              <a:ext cx="2762250" cy="219075"/>
            </a:xfrm>
            <a:prstGeom prst="rect">
              <a:avLst/>
            </a:prstGeom>
            <a:noFill/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19627" y="2586009"/>
              <a:ext cx="2124075" cy="371475"/>
            </a:xfrm>
            <a:prstGeom prst="rect">
              <a:avLst/>
            </a:prstGeom>
            <a:noFill/>
          </p:spPr>
        </p:pic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01813" y="2943198"/>
              <a:ext cx="2124075" cy="219075"/>
            </a:xfrm>
            <a:prstGeom prst="rect">
              <a:avLst/>
            </a:prstGeom>
            <a:noFill/>
          </p:spPr>
        </p:pic>
      </p:grp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2981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4333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5162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5838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-32" y="5434628"/>
            <a:ext cx="4357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b="1" i="1" dirty="0" err="1" smtClean="0"/>
              <a:t>Transformasi</a:t>
            </a:r>
            <a:r>
              <a:rPr lang="en-US" b="1" i="1" dirty="0" smtClean="0"/>
              <a:t> </a:t>
            </a:r>
            <a:r>
              <a:rPr lang="en-US" b="1" i="1" dirty="0" err="1" smtClean="0"/>
              <a:t>Loerntz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Galileo</a:t>
            </a:r>
            <a:r>
              <a:rPr lang="en-US" dirty="0" smtClean="0"/>
              <a:t>.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kontraksi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:</a:t>
            </a:r>
            <a:endParaRPr lang="id-ID" b="1" i="1" dirty="0"/>
          </a:p>
        </p:txBody>
      </p:sp>
      <p:sp>
        <p:nvSpPr>
          <p:cNvPr id="47" name="Isosceles Triangle 46"/>
          <p:cNvSpPr/>
          <p:nvPr/>
        </p:nvSpPr>
        <p:spPr>
          <a:xfrm rot="5400000">
            <a:off x="6893735" y="672585"/>
            <a:ext cx="357190" cy="428628"/>
          </a:xfrm>
          <a:prstGeom prst="triangl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6200000" scaled="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TextBox 48"/>
          <p:cNvSpPr txBox="1"/>
          <p:nvPr/>
        </p:nvSpPr>
        <p:spPr>
          <a:xfrm>
            <a:off x="4301746" y="2801556"/>
            <a:ext cx="48422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Contoh</a:t>
            </a:r>
            <a:r>
              <a:rPr lang="en-US" b="1" i="1" dirty="0" smtClean="0"/>
              <a:t> </a:t>
            </a:r>
            <a:r>
              <a:rPr lang="en-US" b="1" i="1" dirty="0" err="1" smtClean="0"/>
              <a:t>soal</a:t>
            </a:r>
            <a:r>
              <a:rPr lang="en-US" b="1" i="1" dirty="0" smtClean="0"/>
              <a:t> 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angkasa</a:t>
            </a:r>
            <a:r>
              <a:rPr lang="en-US" dirty="0" smtClean="0"/>
              <a:t> </a:t>
            </a:r>
            <a:r>
              <a:rPr lang="en-US" dirty="0" err="1" smtClean="0"/>
              <a:t>diamati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memmiliki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6m.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r>
              <a:rPr lang="en-US" dirty="0" smtClean="0"/>
              <a:t> 0,8c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searah</a:t>
            </a:r>
            <a:r>
              <a:rPr lang="en-US" dirty="0" smtClean="0"/>
              <a:t> </a:t>
            </a:r>
            <a:r>
              <a:rPr lang="en-US" dirty="0" err="1" smtClean="0"/>
              <a:t>panjangnya</a:t>
            </a:r>
            <a:r>
              <a:rPr lang="en-US" dirty="0" smtClean="0"/>
              <a:t>. 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!</a:t>
            </a:r>
          </a:p>
          <a:p>
            <a:pPr algn="just"/>
            <a:r>
              <a:rPr lang="en-US" b="1" i="1" dirty="0" err="1" smtClean="0"/>
              <a:t>Jawab</a:t>
            </a:r>
            <a:r>
              <a:rPr lang="en-US" dirty="0" smtClean="0"/>
              <a:t> :</a:t>
            </a:r>
            <a:endParaRPr lang="id-ID" dirty="0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8834" y="4214818"/>
            <a:ext cx="3726504" cy="858946"/>
          </a:xfrm>
          <a:prstGeom prst="rect">
            <a:avLst/>
          </a:prstGeom>
          <a:noFill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2505" y="5086713"/>
            <a:ext cx="2656125" cy="858946"/>
          </a:xfrm>
          <a:prstGeom prst="rect">
            <a:avLst/>
          </a:prstGeom>
          <a:noFill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5977617"/>
            <a:ext cx="2312547" cy="594655"/>
          </a:xfrm>
          <a:prstGeom prst="rect">
            <a:avLst/>
          </a:prstGeom>
          <a:noFill/>
        </p:spPr>
      </p:pic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2152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3038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-32" y="6550247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By : </a:t>
            </a:r>
            <a:r>
              <a:rPr lang="en-US" sz="1400" dirty="0" err="1" smtClean="0"/>
              <a:t>mhharismansur</a:t>
            </a:r>
            <a:r>
              <a:rPr lang="en-US" sz="1400" dirty="0" smtClean="0"/>
              <a:t> /www.mhmansur.blogspot.com</a:t>
            </a:r>
            <a:endParaRPr lang="id-ID" sz="1400" dirty="0"/>
          </a:p>
        </p:txBody>
      </p:sp>
      <p:sp>
        <p:nvSpPr>
          <p:cNvPr id="57" name="TextBox 56"/>
          <p:cNvSpPr txBox="1"/>
          <p:nvPr/>
        </p:nvSpPr>
        <p:spPr>
          <a:xfrm>
            <a:off x="4357686" y="6550223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April 2014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10" grpId="0"/>
      <p:bldP spid="45" grpId="0"/>
      <p:bldP spid="47" grpId="0" animBg="1"/>
      <p:bldP spid="49" grpId="0"/>
      <p:bldP spid="56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160" y="38377"/>
            <a:ext cx="2425151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Relativitas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Waktu</a:t>
            </a:r>
            <a:endParaRPr lang="id-ID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2" y="571480"/>
            <a:ext cx="8786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Einstein, </a:t>
            </a:r>
            <a:r>
              <a:rPr lang="en-US" dirty="0" err="1" smtClean="0"/>
              <a:t>selang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selang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pengamat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.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ditunjukkan</a:t>
            </a:r>
            <a:r>
              <a:rPr lang="en-US" dirty="0" smtClean="0"/>
              <a:t> jam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lama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jam yang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(</a:t>
            </a:r>
            <a:r>
              <a:rPr lang="en-US" b="1" i="1" dirty="0" err="1" smtClean="0"/>
              <a:t>dilatasi</a:t>
            </a:r>
            <a:r>
              <a:rPr lang="en-US" b="1" i="1" dirty="0" smtClean="0"/>
              <a:t> </a:t>
            </a:r>
            <a:r>
              <a:rPr lang="en-US" b="1" i="1" dirty="0" err="1" smtClean="0"/>
              <a:t>waktu</a:t>
            </a:r>
            <a:r>
              <a:rPr lang="en-US" dirty="0" smtClean="0"/>
              <a:t>).</a:t>
            </a:r>
            <a:endParaRPr lang="id-ID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7346" y="1723933"/>
            <a:ext cx="2658704" cy="1079595"/>
          </a:xfrm>
          <a:prstGeom prst="rect">
            <a:avLst/>
          </a:prstGeom>
          <a:solidFill>
            <a:srgbClr val="FFFF00"/>
          </a:solidFill>
        </p:spPr>
      </p:pic>
      <p:grpSp>
        <p:nvGrpSpPr>
          <p:cNvPr id="19" name="Group 18"/>
          <p:cNvGrpSpPr/>
          <p:nvPr/>
        </p:nvGrpSpPr>
        <p:grpSpPr>
          <a:xfrm>
            <a:off x="3143240" y="1500174"/>
            <a:ext cx="5643602" cy="1254856"/>
            <a:chOff x="3143240" y="1500174"/>
            <a:chExt cx="5643602" cy="1254856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66523" y="2094225"/>
              <a:ext cx="3001294" cy="431922"/>
            </a:xfrm>
            <a:prstGeom prst="rect">
              <a:avLst/>
            </a:prstGeom>
            <a:noFill/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65804" y="1500174"/>
              <a:ext cx="5061222" cy="254724"/>
            </a:xfrm>
            <a:prstGeom prst="rect">
              <a:avLst/>
            </a:prstGeom>
            <a:noFill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43240" y="1799059"/>
              <a:ext cx="4740050" cy="254724"/>
            </a:xfrm>
            <a:prstGeom prst="rect">
              <a:avLst/>
            </a:prstGeom>
            <a:noFill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17142" y="2093328"/>
              <a:ext cx="2469700" cy="431922"/>
            </a:xfrm>
            <a:prstGeom prst="rect">
              <a:avLst/>
            </a:prstGeom>
            <a:noFill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48926" y="2500306"/>
              <a:ext cx="2469700" cy="254724"/>
            </a:xfrm>
            <a:prstGeom prst="rect">
              <a:avLst/>
            </a:prstGeom>
            <a:noFill/>
          </p:spPr>
        </p:pic>
      </p:grp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1504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2181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3009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406" y="278605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Contoh</a:t>
            </a:r>
            <a:r>
              <a:rPr lang="en-US" b="1" i="1" dirty="0" smtClean="0"/>
              <a:t> </a:t>
            </a:r>
            <a:r>
              <a:rPr lang="en-US" b="1" i="1" dirty="0" err="1" smtClean="0"/>
              <a:t>soal</a:t>
            </a:r>
            <a:r>
              <a:rPr lang="en-US" b="1" i="1" dirty="0" smtClean="0"/>
              <a:t> :</a:t>
            </a:r>
            <a:endParaRPr lang="id-ID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71406" y="3085927"/>
            <a:ext cx="8786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Anti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Anto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astronot</a:t>
            </a:r>
            <a:r>
              <a:rPr lang="en-US" dirty="0" smtClean="0"/>
              <a:t> </a:t>
            </a:r>
            <a:r>
              <a:rPr lang="en-US" dirty="0" err="1" smtClean="0"/>
              <a:t>kembar</a:t>
            </a:r>
            <a:r>
              <a:rPr lang="en-US" dirty="0" smtClean="0"/>
              <a:t> yang </a:t>
            </a:r>
            <a:r>
              <a:rPr lang="en-US" dirty="0" err="1" smtClean="0"/>
              <a:t>berumur</a:t>
            </a:r>
            <a:r>
              <a:rPr lang="en-US" dirty="0" smtClean="0"/>
              <a:t> 24 </a:t>
            </a:r>
            <a:r>
              <a:rPr lang="en-US" dirty="0" err="1" smtClean="0"/>
              <a:t>tahun</a:t>
            </a:r>
            <a:r>
              <a:rPr lang="en-US" dirty="0" smtClean="0"/>
              <a:t>. Anti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perjalanan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angkasa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0,8</a:t>
            </a:r>
            <a:r>
              <a:rPr lang="en-US" i="1" dirty="0" smtClean="0"/>
              <a:t>c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planet yang </a:t>
            </a:r>
            <a:r>
              <a:rPr lang="en-US" dirty="0" err="1" smtClean="0"/>
              <a:t>letaknya</a:t>
            </a:r>
            <a:r>
              <a:rPr lang="en-US" dirty="0" smtClean="0"/>
              <a:t> 4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. </a:t>
            </a:r>
            <a:r>
              <a:rPr lang="en-US" i="1" dirty="0" err="1" smtClean="0"/>
              <a:t>Hitungkah</a:t>
            </a:r>
            <a:r>
              <a:rPr lang="en-US" i="1" dirty="0" smtClean="0"/>
              <a:t> </a:t>
            </a:r>
            <a:r>
              <a:rPr lang="en-US" i="1" dirty="0" err="1" smtClean="0"/>
              <a:t>umur</a:t>
            </a:r>
            <a:r>
              <a:rPr lang="en-US" i="1" dirty="0" smtClean="0"/>
              <a:t> </a:t>
            </a:r>
            <a:r>
              <a:rPr lang="en-US" i="1" dirty="0" err="1" smtClean="0"/>
              <a:t>Anto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Anti </a:t>
            </a:r>
            <a:r>
              <a:rPr lang="en-US" i="1" dirty="0" err="1" smtClean="0"/>
              <a:t>saat</a:t>
            </a:r>
            <a:r>
              <a:rPr lang="en-US" i="1" dirty="0" smtClean="0"/>
              <a:t> </a:t>
            </a:r>
            <a:r>
              <a:rPr lang="en-US" i="1" dirty="0" err="1" smtClean="0"/>
              <a:t>bertemu</a:t>
            </a:r>
            <a:r>
              <a:rPr lang="en-US" i="1" dirty="0" smtClean="0"/>
              <a:t> </a:t>
            </a:r>
            <a:r>
              <a:rPr lang="en-US" i="1" dirty="0" err="1" smtClean="0"/>
              <a:t>kembali</a:t>
            </a:r>
            <a:r>
              <a:rPr lang="en-US" i="1" dirty="0" smtClean="0"/>
              <a:t> </a:t>
            </a:r>
            <a:r>
              <a:rPr lang="en-US" i="1" dirty="0" err="1" smtClean="0"/>
              <a:t>ke</a:t>
            </a:r>
            <a:r>
              <a:rPr lang="en-US" i="1" dirty="0" smtClean="0"/>
              <a:t> </a:t>
            </a:r>
            <a:r>
              <a:rPr lang="en-US" i="1" dirty="0" err="1" smtClean="0"/>
              <a:t>bumi</a:t>
            </a:r>
            <a:r>
              <a:rPr lang="en-US" i="1" dirty="0" smtClean="0"/>
              <a:t> ?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13078" y="4286256"/>
            <a:ext cx="3271944" cy="2071702"/>
            <a:chOff x="113078" y="4286256"/>
            <a:chExt cx="3271944" cy="1504959"/>
          </a:xfrm>
          <a:noFill/>
        </p:grpSpPr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575" y="4286256"/>
              <a:ext cx="1041177" cy="254756"/>
            </a:xfrm>
            <a:prstGeom prst="rect">
              <a:avLst/>
            </a:prstGeom>
            <a:grpFill/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576" y="4522120"/>
              <a:ext cx="2957385" cy="254756"/>
            </a:xfrm>
            <a:prstGeom prst="rect">
              <a:avLst/>
            </a:prstGeom>
            <a:grpFill/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576" y="4770824"/>
              <a:ext cx="3256446" cy="254756"/>
            </a:xfrm>
            <a:prstGeom prst="rect">
              <a:avLst/>
            </a:prstGeom>
            <a:grpFill/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3078" y="5031632"/>
              <a:ext cx="764268" cy="254756"/>
            </a:xfrm>
            <a:prstGeom prst="rect">
              <a:avLst/>
            </a:prstGeom>
            <a:grpFill/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576" y="5286388"/>
              <a:ext cx="1727910" cy="254756"/>
            </a:xfrm>
            <a:prstGeom prst="rect">
              <a:avLst/>
            </a:prstGeom>
            <a:grpFill/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576" y="5536459"/>
              <a:ext cx="1694681" cy="254756"/>
            </a:xfrm>
            <a:prstGeom prst="rect">
              <a:avLst/>
            </a:prstGeom>
            <a:grpFill/>
          </p:spPr>
        </p:pic>
      </p:grp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1352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2028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2705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3381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4057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28992" y="407194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Jawab</a:t>
            </a:r>
            <a:r>
              <a:rPr lang="en-US" b="1" i="1" dirty="0" smtClean="0"/>
              <a:t> :</a:t>
            </a:r>
            <a:endParaRPr lang="id-ID" b="1" i="1" dirty="0"/>
          </a:p>
        </p:txBody>
      </p:sp>
      <p:grpSp>
        <p:nvGrpSpPr>
          <p:cNvPr id="46" name="Group 45"/>
          <p:cNvGrpSpPr/>
          <p:nvPr/>
        </p:nvGrpSpPr>
        <p:grpSpPr>
          <a:xfrm>
            <a:off x="3576651" y="4444630"/>
            <a:ext cx="2924175" cy="1699014"/>
            <a:chOff x="3576651" y="4444630"/>
            <a:chExt cx="2924175" cy="1453704"/>
          </a:xfrm>
          <a:solidFill>
            <a:srgbClr val="FFFF00"/>
          </a:solidFill>
        </p:grpSpPr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6651" y="4444630"/>
              <a:ext cx="904875" cy="366726"/>
            </a:xfrm>
            <a:prstGeom prst="rect">
              <a:avLst/>
            </a:prstGeom>
            <a:grpFill/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6651" y="4811266"/>
              <a:ext cx="2409825" cy="717507"/>
            </a:xfrm>
            <a:prstGeom prst="rect">
              <a:avLst/>
            </a:prstGeom>
            <a:grpFill/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6651" y="5531608"/>
              <a:ext cx="2924175" cy="366726"/>
            </a:xfrm>
            <a:prstGeom prst="rect">
              <a:avLst/>
            </a:prstGeom>
            <a:grpFill/>
          </p:spPr>
        </p:pic>
      </p:grp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157161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2238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6858016" y="4000504"/>
            <a:ext cx="1962150" cy="2255020"/>
            <a:chOff x="6858016" y="4000504"/>
            <a:chExt cx="1962150" cy="2017733"/>
          </a:xfrm>
        </p:grpSpPr>
        <p:pic>
          <p:nvPicPr>
            <p:cNvPr id="1061" name="Picture 37"/>
            <p:cNvPicPr>
              <a:picLocks noChangeAspect="1" noChangeArrowheads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16" y="4000504"/>
              <a:ext cx="876300" cy="361951"/>
            </a:xfrm>
            <a:prstGeom prst="rect">
              <a:avLst/>
            </a:prstGeom>
            <a:solidFill>
              <a:srgbClr val="FFFF00"/>
            </a:solidFill>
          </p:spPr>
        </p:pic>
        <p:pic>
          <p:nvPicPr>
            <p:cNvPr id="1060" name="Picture 36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16" y="4357694"/>
              <a:ext cx="1495425" cy="361951"/>
            </a:xfrm>
            <a:prstGeom prst="rect">
              <a:avLst/>
            </a:prstGeom>
            <a:solidFill>
              <a:srgbClr val="FFFF00"/>
            </a:solidFill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16" y="4710463"/>
              <a:ext cx="1214446" cy="963243"/>
            </a:xfrm>
            <a:prstGeom prst="rect">
              <a:avLst/>
            </a:prstGeom>
            <a:solidFill>
              <a:srgbClr val="FFFF00"/>
            </a:solidFill>
          </p:spPr>
        </p:pic>
        <p:pic>
          <p:nvPicPr>
            <p:cNvPr id="1058" name="Picture 34"/>
            <p:cNvPicPr>
              <a:picLocks noChangeAspect="1" noChangeArrowheads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16" y="5656286"/>
              <a:ext cx="1962150" cy="361951"/>
            </a:xfrm>
            <a:prstGeom prst="rect">
              <a:avLst/>
            </a:prstGeom>
            <a:solidFill>
              <a:srgbClr val="FFFF00"/>
            </a:solidFill>
          </p:spPr>
        </p:pic>
      </p:grpSp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0" y="1352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0" y="2428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auto">
          <a:xfrm>
            <a:off x="0" y="3105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067" name="Picture 43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7298" y="6255524"/>
            <a:ext cx="4320540" cy="42862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59" name="TextBox 58"/>
          <p:cNvSpPr txBox="1"/>
          <p:nvPr/>
        </p:nvSpPr>
        <p:spPr>
          <a:xfrm>
            <a:off x="-32" y="6550247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By : </a:t>
            </a:r>
            <a:r>
              <a:rPr lang="en-US" sz="1400" dirty="0" err="1" smtClean="0"/>
              <a:t>mhharismansur</a:t>
            </a:r>
            <a:r>
              <a:rPr lang="en-US" sz="1400" dirty="0" smtClean="0"/>
              <a:t> /www.mhmansur.blogspot.com</a:t>
            </a:r>
            <a:endParaRPr lang="id-ID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8072430" y="0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April 2014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1" grpId="0"/>
      <p:bldP spid="36" grpId="0"/>
      <p:bldP spid="59" grpId="0"/>
      <p:bldP spid="6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639e939ce966080239e10ff719ea86eb1d8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</TotalTime>
  <Words>351</Words>
  <Application>Microsoft Office PowerPoint</Application>
  <PresentationFormat>On-screen Show (4:3)</PresentationFormat>
  <Paragraphs>39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Microsoft Windows Xp3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Komponen Vektor</dc:title>
  <dc:creator>Xp3 </dc:creator>
  <cp:lastModifiedBy>Xp3 </cp:lastModifiedBy>
  <cp:revision>135</cp:revision>
  <dcterms:created xsi:type="dcterms:W3CDTF">2014-03-17T03:26:40Z</dcterms:created>
  <dcterms:modified xsi:type="dcterms:W3CDTF">2014-04-15T15:20:53Z</dcterms:modified>
</cp:coreProperties>
</file>