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77" r:id="rId3"/>
    <p:sldId id="278" r:id="rId4"/>
    <p:sldId id="279" r:id="rId5"/>
    <p:sldId id="280" r:id="rId6"/>
    <p:sldId id="281" r:id="rId7"/>
    <p:sldId id="282" r:id="rId8"/>
    <p:sldId id="283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DA32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37" autoAdjust="0"/>
  </p:normalViewPr>
  <p:slideViewPr>
    <p:cSldViewPr>
      <p:cViewPr>
        <p:scale>
          <a:sx n="90" d="100"/>
          <a:sy n="90" d="100"/>
        </p:scale>
        <p:origin x="-1404" y="-63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310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243A5-68AC-4536-866E-C0288350B34F}" type="datetimeFigureOut">
              <a:rPr lang="en-US" smtClean="0"/>
              <a:pPr/>
              <a:t>11/9/2016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21CB4-D4C8-40F7-AE76-D2FFF6D911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47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wimmer-659908_1280.jpg"/>
          <p:cNvPicPr>
            <a:picLocks noChangeAspect="1"/>
          </p:cNvPicPr>
          <p:nvPr/>
        </p:nvPicPr>
        <p:blipFill rotWithShape="1">
          <a:blip r:embed="rId2"/>
          <a:srcRect l="9954"/>
          <a:stretch/>
        </p:blipFill>
        <p:spPr>
          <a:xfrm>
            <a:off x="0" y="-36771"/>
            <a:ext cx="6861368" cy="50778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1083421"/>
            <a:ext cx="3962399" cy="95492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14176" tIns="107087" rIns="214176" bIns="107087" rtlCol="0">
            <a:spAutoFit/>
          </a:bodyPr>
          <a:lstStyle/>
          <a:p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Aktivitas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Air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410200" y="262335"/>
            <a:ext cx="3505200" cy="4290615"/>
            <a:chOff x="380998" y="1803392"/>
            <a:chExt cx="3719805" cy="4290615"/>
          </a:xfrm>
        </p:grpSpPr>
        <p:sp>
          <p:nvSpPr>
            <p:cNvPr id="5" name="Rectangle 4"/>
            <p:cNvSpPr/>
            <p:nvPr/>
          </p:nvSpPr>
          <p:spPr>
            <a:xfrm>
              <a:off x="380999" y="2261314"/>
              <a:ext cx="3719804" cy="3832693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214226" tIns="107113" rIns="214226" bIns="107113" numCol="1">
              <a:spAutoFit/>
            </a:bodyPr>
            <a:lstStyle/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hakikat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     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manfaat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renang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aktivitas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pembelajaran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renang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gaya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bebas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posisi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badan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renang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gaya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bebas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gerakan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lengan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renang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gaya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bebas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pengambilan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napas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renang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gaya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bebas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koordinasi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gerakan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renang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    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gaya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bebas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80998" y="1803392"/>
              <a:ext cx="3719805" cy="462539"/>
            </a:xfrm>
            <a:prstGeom prst="rect">
              <a:avLst/>
            </a:prstGeom>
            <a:solidFill>
              <a:srgbClr val="0070C0"/>
            </a:solidFill>
            <a:ln w="28575">
              <a:solidFill>
                <a:srgbClr val="0070C0"/>
              </a:solidFill>
            </a:ln>
          </p:spPr>
          <p:txBody>
            <a:bodyPr wrap="square" lIns="214226" tIns="107113" rIns="214226" bIns="107113">
              <a:spAutoFit/>
            </a:bodyPr>
            <a:lstStyle/>
            <a:p>
              <a:pPr eaLnBrk="0" hangingPunct="0"/>
              <a:r>
                <a:rPr lang="en-US" sz="16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Tujuan</a:t>
              </a:r>
              <a:r>
                <a:rPr lang="en-US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pembelajaran</a:t>
              </a:r>
              <a:r>
                <a:rPr lang="en-US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: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28601" y="567387"/>
            <a:ext cx="3962399" cy="7702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14176" tIns="107087" rIns="214176" bIns="107087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Pelajaran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60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wimmer-625561_1280.jpg"/>
          <p:cNvPicPr>
            <a:picLocks noChangeAspect="1"/>
          </p:cNvPicPr>
          <p:nvPr/>
        </p:nvPicPr>
        <p:blipFill rotWithShape="1">
          <a:blip r:embed="rId2"/>
          <a:srcRect l="3903" r="3903" b="5402"/>
          <a:stretch/>
        </p:blipFill>
        <p:spPr>
          <a:xfrm>
            <a:off x="-2" y="903768"/>
            <a:ext cx="5562601" cy="3816942"/>
          </a:xfrm>
          <a:prstGeom prst="rect">
            <a:avLst/>
          </a:prstGeom>
        </p:spPr>
      </p:pic>
      <p:sp>
        <p:nvSpPr>
          <p:cNvPr id="6" name="Pentagon 5"/>
          <p:cNvSpPr/>
          <p:nvPr/>
        </p:nvSpPr>
        <p:spPr>
          <a:xfrm>
            <a:off x="-1" y="228600"/>
            <a:ext cx="3505201" cy="4572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Hakikat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Renang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91200" y="742950"/>
            <a:ext cx="335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Pengertian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Renang</a:t>
            </a:r>
            <a:endParaRPr lang="en-US" sz="28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91200" y="1352550"/>
            <a:ext cx="3048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olahraga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renang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sangat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berbeda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olahraga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lainnya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Perenang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bergerak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di air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posisi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horizontal di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bawah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pengaruh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tarik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bumi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dikurangi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air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30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09600" y="895350"/>
            <a:ext cx="8077200" cy="1600200"/>
            <a:chOff x="609600" y="971550"/>
            <a:chExt cx="8077200" cy="1600200"/>
          </a:xfrm>
        </p:grpSpPr>
        <p:sp>
          <p:nvSpPr>
            <p:cNvPr id="3" name="Rounded Rectangle 2"/>
            <p:cNvSpPr/>
            <p:nvPr/>
          </p:nvSpPr>
          <p:spPr>
            <a:xfrm>
              <a:off x="609600" y="1504950"/>
              <a:ext cx="685800" cy="685800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/>
                <a:t>A</a:t>
              </a:r>
              <a:endParaRPr lang="en-US" sz="2800" b="1" dirty="0"/>
            </a:p>
          </p:txBody>
        </p:sp>
        <p:sp>
          <p:nvSpPr>
            <p:cNvPr id="4" name="Right Arrow 3"/>
            <p:cNvSpPr/>
            <p:nvPr/>
          </p:nvSpPr>
          <p:spPr>
            <a:xfrm>
              <a:off x="1600200" y="1581150"/>
              <a:ext cx="609600" cy="457200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514600" y="971550"/>
              <a:ext cx="6172200" cy="1600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Pegaruh</a:t>
              </a:r>
              <a:r>
                <a:rPr lang="en-US" sz="24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renang</a:t>
              </a:r>
              <a:r>
                <a:rPr lang="en-US" sz="24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terhadap</a:t>
              </a:r>
              <a:r>
                <a:rPr lang="en-US" sz="24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tubuh</a:t>
              </a:r>
              <a:r>
                <a:rPr lang="en-US" sz="24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 marL="457200" indent="-457200">
                <a:buAutoNum type="arabicPeriod"/>
              </a:pP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Meningkatkan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fungsi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peredaran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darah</a:t>
              </a:r>
              <a:endPara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marL="457200" indent="-457200">
                <a:buAutoNum type="arabicPeriod"/>
              </a:pP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Meningkatkan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fungsi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pernapasan</a:t>
              </a:r>
              <a:endPara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marL="457200" indent="-457200">
                <a:buAutoNum type="arabicPeriod"/>
              </a:pP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Memperkuat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otot</a:t>
              </a:r>
              <a:endPara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2667000" y="133350"/>
            <a:ext cx="335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Manfaat</a:t>
            </a:r>
            <a:r>
              <a:rPr lang="en-US" sz="3600" b="1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Renang</a:t>
            </a:r>
            <a:endParaRPr lang="en-US" sz="36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28600" y="2571750"/>
            <a:ext cx="8610600" cy="1676400"/>
            <a:chOff x="228600" y="2571750"/>
            <a:chExt cx="8610600" cy="1676400"/>
          </a:xfrm>
        </p:grpSpPr>
        <p:grpSp>
          <p:nvGrpSpPr>
            <p:cNvPr id="11" name="Group 10"/>
            <p:cNvGrpSpPr/>
            <p:nvPr/>
          </p:nvGrpSpPr>
          <p:grpSpPr>
            <a:xfrm>
              <a:off x="609600" y="3028950"/>
              <a:ext cx="7924800" cy="1219200"/>
              <a:chOff x="609600" y="3028950"/>
              <a:chExt cx="7924800" cy="1219200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609600" y="3105150"/>
                <a:ext cx="685800" cy="685800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 smtClean="0"/>
                  <a:t>B</a:t>
                </a:r>
                <a:endParaRPr lang="en-US" sz="2800" b="1" dirty="0"/>
              </a:p>
            </p:txBody>
          </p:sp>
          <p:sp>
            <p:nvSpPr>
              <p:cNvPr id="7" name="Right Arrow 6"/>
              <p:cNvSpPr/>
              <p:nvPr/>
            </p:nvSpPr>
            <p:spPr>
              <a:xfrm>
                <a:off x="1676400" y="3257550"/>
                <a:ext cx="609600" cy="457200"/>
              </a:xfrm>
              <a:prstGeom prst="rightArrow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514600" y="3028950"/>
                <a:ext cx="6019800" cy="1219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400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Pengaruh</a:t>
                </a:r>
                <a:r>
                  <a:rPr lang="en-US" sz="2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renang</a:t>
                </a:r>
                <a:r>
                  <a:rPr lang="en-US" sz="2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terhadap</a:t>
                </a:r>
                <a:r>
                  <a:rPr lang="en-US" sz="2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psikologis</a:t>
                </a:r>
                <a:r>
                  <a:rPr lang="en-US" sz="2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:r>
                  <a:rPr lang="en-US" sz="2400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kejiwaan</a:t>
                </a:r>
                <a:r>
                  <a:rPr lang="en-US" sz="2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</a:p>
              <a:p>
                <a:r>
                  <a:rPr lang="en-US" sz="24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Secara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psikologis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berenang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dapat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meningkatkan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keberanian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dan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rasa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percaya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diri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13" name="Straight Connector 12"/>
            <p:cNvCxnSpPr/>
            <p:nvPr/>
          </p:nvCxnSpPr>
          <p:spPr>
            <a:xfrm>
              <a:off x="228600" y="2571750"/>
              <a:ext cx="8610600" cy="0"/>
            </a:xfrm>
            <a:prstGeom prst="line">
              <a:avLst/>
            </a:prstGeom>
            <a:ln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2069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wimmers-79592_12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6096000" cy="4062411"/>
          </a:xfrm>
          <a:prstGeom prst="rect">
            <a:avLst/>
          </a:prstGeom>
        </p:spPr>
      </p:pic>
      <p:sp>
        <p:nvSpPr>
          <p:cNvPr id="5" name="Pentagon 4"/>
          <p:cNvSpPr/>
          <p:nvPr/>
        </p:nvSpPr>
        <p:spPr>
          <a:xfrm>
            <a:off x="-1" y="228600"/>
            <a:ext cx="7391401" cy="4572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B.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Aktivitas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Renang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Gaya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Bebas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248400" y="821410"/>
            <a:ext cx="2667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Cabang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olahraga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renang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mempunyai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gaya-gaya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tertentu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antaranya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gaya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bebas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Gaya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menyerupai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cara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berenang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seekor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hewan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sebab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itu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gaya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gaya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“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crawl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”,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artinya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merangkak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91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wim-540595_1280.jpg"/>
          <p:cNvPicPr>
            <a:picLocks noChangeAspect="1"/>
          </p:cNvPicPr>
          <p:nvPr/>
        </p:nvPicPr>
        <p:blipFill rotWithShape="1">
          <a:blip r:embed="rId2"/>
          <a:srcRect l="19481" t="19955" b="1046"/>
          <a:stretch/>
        </p:blipFill>
        <p:spPr>
          <a:xfrm>
            <a:off x="4794698" y="-26138"/>
            <a:ext cx="4349301" cy="28437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0" y="1123950"/>
            <a:ext cx="5562600" cy="457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Aktivitas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terapung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telungkup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33350"/>
            <a:ext cx="5257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Aktivitas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Pembelajaran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Posisi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Badan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Renang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Gaya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Bebas</a:t>
            </a:r>
            <a:endParaRPr lang="en-US" sz="28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1733550"/>
            <a:ext cx="3810000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Berdiri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samping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badan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Ambil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napas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sedalam-dalamnya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lalu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bungkukkan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Masukkan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muka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air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sampai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telinga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tertutup</a:t>
            </a:r>
            <a:r>
              <a:rPr lang="en-US" dirty="0">
                <a:latin typeface="Arial" pitchFamily="34" charset="0"/>
                <a:cs typeface="Arial" pitchFamily="34" charset="0"/>
              </a:rPr>
              <a:t> air.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turun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paha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betis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89382" y="2975643"/>
            <a:ext cx="4126018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4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Lakukan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sikap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terapung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posisi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tungkai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menggantung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 startAt="4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Angkat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kepala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dirty="0">
                <a:latin typeface="Arial" pitchFamily="34" charset="0"/>
                <a:cs typeface="Arial" pitchFamily="34" charset="0"/>
              </a:rPr>
              <a:t> agar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kaki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menyentuh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lantai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96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wimming-659903_1280.jpg"/>
          <p:cNvPicPr>
            <a:picLocks noChangeAspect="1"/>
          </p:cNvPicPr>
          <p:nvPr/>
        </p:nvPicPr>
        <p:blipFill rotWithShape="1">
          <a:blip r:embed="rId2"/>
          <a:srcRect t="29305" b="11958"/>
          <a:stretch/>
        </p:blipFill>
        <p:spPr>
          <a:xfrm>
            <a:off x="-76200" y="1159373"/>
            <a:ext cx="9253870" cy="362217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53000" y="2094161"/>
            <a:ext cx="3733800" cy="1752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renang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gaya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bebas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berperan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tenaga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pendorong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penggerak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terutama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pengatur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keseimbangan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tubuh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33350"/>
            <a:ext cx="5257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Aktivitas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Pembelajaran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Gerakan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Kaki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Renang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Gaya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Bebas</a:t>
            </a:r>
            <a:endParaRPr lang="en-US" sz="28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7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87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wimming-1300943_1280.jpg"/>
          <p:cNvPicPr>
            <a:picLocks noChangeAspect="1"/>
          </p:cNvPicPr>
          <p:nvPr/>
        </p:nvPicPr>
        <p:blipFill rotWithShape="1">
          <a:blip r:embed="rId2"/>
          <a:srcRect t="8426"/>
          <a:stretch/>
        </p:blipFill>
        <p:spPr>
          <a:xfrm>
            <a:off x="0" y="0"/>
            <a:ext cx="9144000" cy="50724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724400" y="2536215"/>
            <a:ext cx="3733800" cy="1752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lengan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renang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gaya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bebas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berperan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tenaga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pendorong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penggerak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samping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pengatur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keseimbangan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tubuh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33350"/>
            <a:ext cx="4114800" cy="1371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Aktivitas</a:t>
            </a:r>
            <a:r>
              <a:rPr lang="en-US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Pembelajaran</a:t>
            </a:r>
            <a:r>
              <a:rPr lang="en-US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Gerakan</a:t>
            </a:r>
            <a:r>
              <a:rPr lang="en-US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Lengan</a:t>
            </a:r>
            <a:r>
              <a:rPr lang="en-US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Renang</a:t>
            </a:r>
            <a:r>
              <a:rPr lang="en-US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Gaya </a:t>
            </a:r>
            <a:r>
              <a:rPr lang="en-US" sz="28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Bebas</a:t>
            </a:r>
            <a:endParaRPr 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52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wimming-78112_1280.jpg"/>
          <p:cNvPicPr>
            <a:picLocks noChangeAspect="1"/>
          </p:cNvPicPr>
          <p:nvPr/>
        </p:nvPicPr>
        <p:blipFill rotWithShape="1">
          <a:blip r:embed="rId2"/>
          <a:srcRect t="574" b="33757"/>
          <a:stretch/>
        </p:blipFill>
        <p:spPr>
          <a:xfrm>
            <a:off x="3626863" y="-1073"/>
            <a:ext cx="5257800" cy="21789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361950"/>
            <a:ext cx="3124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Aktivitas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Pembelajaran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Pengambilan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Napas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Renang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Gaya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Arial" pitchFamily="34" charset="0"/>
              </a:rPr>
              <a:t>Bebas</a:t>
            </a:r>
            <a:endParaRPr lang="en-US" sz="28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8093" y="2368481"/>
            <a:ext cx="3942907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Pernapasan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dilakukan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memutar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kepala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kanan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Gerakan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dilakukan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bersamaan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ketika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searah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arah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putaran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kepala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di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belakang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samping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tubuh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28612" y="2368481"/>
            <a:ext cx="4572000" cy="1831271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3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Latihan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dikombinasikan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gerakan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agar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mengatur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irama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pengambilan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napas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 startAt="3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Pengambilan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udara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dilakukan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mulut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menghindari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masuknya</a:t>
            </a:r>
            <a:r>
              <a:rPr lang="en-US" dirty="0">
                <a:latin typeface="Arial" pitchFamily="34" charset="0"/>
                <a:cs typeface="Arial" pitchFamily="34" charset="0"/>
              </a:rPr>
              <a:t> air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hidung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89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353</Words>
  <Application>Microsoft Office PowerPoint</Application>
  <PresentationFormat>On-screen Show (16:9)</PresentationFormat>
  <Paragraphs>40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Elisa Putri Andini</cp:lastModifiedBy>
  <cp:revision>117</cp:revision>
  <dcterms:created xsi:type="dcterms:W3CDTF">2016-09-29T06:00:43Z</dcterms:created>
  <dcterms:modified xsi:type="dcterms:W3CDTF">2016-11-09T03:54:05Z</dcterms:modified>
</cp:coreProperties>
</file>