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904E3-154C-4752-ABBA-4974D9605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64E991-76AD-46EC-9F86-3B31CA8343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EEC04-7D06-4791-80CA-43AFEA6FB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47802-B8D8-46E8-8171-7F60CB62C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B2042-CF5D-450C-9151-9ACCAC6BB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95C80-49E6-4DF4-A7D5-578F91BA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9649DC-5D60-4A26-8C6D-F6F6C5E1C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38A9B-6955-4F48-B14B-EAB230A11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68EF3-77FD-445D-BD2C-B5E5FDBA3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1EA84-BD57-4425-A328-F1862C22E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35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7CE23E-8E50-4B85-A91E-6C2732968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D8B81-C101-49D1-9954-62C311655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0DC8A-FF62-4179-A276-77B1B869D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AE7925-E5E4-40C2-86DC-1AF084F5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E1F9F-327D-4DB3-BB00-37A420179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47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8857E-2D60-4250-AD3F-A8740E56B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F5E5F-F6B5-46F7-A078-D073668E5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79F80-64CE-4B6B-9B92-790A1B12A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CA36E-871B-4F03-9ABB-F76042E86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E04DD-556C-4AB6-AFC8-9E94D451B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7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CD597-55CB-428C-8EEF-E22C63C3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032FA-F971-490E-B5C2-E01F1C88A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0004D-4DD3-4E36-9830-77132C746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D120D-4C82-422B-B895-81D7616D0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2CBC8-CC1B-4114-9533-AEA2D6DC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26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0426D-17D1-447D-AFD9-194E1C23D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643FD-DBBE-42CA-841A-D6A73B8BE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8DF7D-9DC6-4ACC-838F-A6A3F32A3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1E6BA-0541-4CC9-8F65-2BCFB6E64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CA81A-276E-4314-A1F7-0D4202B0F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5EB0C6-F2F1-4E99-A203-3511FFEE9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51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A5641-20FF-42CC-8D3E-A9B48DF58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7938E-E39F-479D-B6B5-F6FE0E7FB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98A7E8-D8E3-4244-959A-D6E2735B8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7355DD-5AD9-441A-9787-47EEF614F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439C23-D097-487E-8F32-833F5FAAEB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8CED62-05EB-4B5E-9B82-190BF7F96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EC7BED-0825-4303-B4D1-55EDDE9C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844310-C5B3-49F7-94EA-AF6426EAB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3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BD19E-76E0-451E-A6B5-869321CA9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82ACE5-BEA8-4C13-811A-C2D2857CA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560AE-5958-4AA4-9DEA-4171D4F90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CFB79B-984F-44FD-A84F-C95A865C4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8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34F0F1-F2EB-4E8F-9FD2-3B9C2B615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B49B41-F712-40BC-8A3C-BBF77FFD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61DE0-1EEF-46B8-9162-A6A2D11D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076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9699B-9FB5-48AB-88ED-4259825F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CE120-D43F-48B8-B46E-42F64C738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07C3A-8B5E-4E05-A2F8-A61B2548D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6462D-D3EC-4AF4-9728-601DB4C4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1DEA53-C4BB-4FCA-8C27-85DC03F85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D04227-292C-4A70-88A7-2DE53B737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45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00631-14A2-4239-A2D6-99855351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7C900B-110F-4C1E-9708-9CACC824FE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FAFBF-8658-40B3-B15F-299F07D7D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B6ECB-7C51-49E2-A954-25FE3BC71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315A94-AECF-4EFA-B6D7-AA44A2A4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424F3-F23C-40B5-B8FA-0BE4A050D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4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3F47A8-C1AE-4DA3-89CA-5A0CF781A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C692E-8742-432D-BA66-132FBFB9F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7D1D2-DB5E-4E95-AA66-A1C6CE1576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540BA-E958-4894-A8CC-7A94A8CE2EBC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2883B-C31F-4A15-9EC4-9C9FB18E0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54BAD-B6AE-418C-B2E3-2C6C94715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124EA-4C19-47EA-98EA-07043516A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17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EE372-5CA4-4845-8D72-4423D0BBD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199" y="1140200"/>
            <a:ext cx="5221357" cy="2387600"/>
          </a:xfrm>
        </p:spPr>
        <p:txBody>
          <a:bodyPr/>
          <a:lstStyle/>
          <a:p>
            <a:pPr algn="l"/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Kamboja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599ABA-560F-450B-B0A4-2CD31A21E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199" y="3336236"/>
            <a:ext cx="6347792" cy="1655762"/>
          </a:xfrm>
        </p:spPr>
        <p:txBody>
          <a:bodyPr/>
          <a:lstStyle/>
          <a:p>
            <a:pPr algn="l"/>
            <a:r>
              <a:rPr lang="en-US" dirty="0"/>
              <a:t>Sejarah </a:t>
            </a:r>
            <a:r>
              <a:rPr lang="en-US" dirty="0" err="1"/>
              <a:t>Peminatan</a:t>
            </a:r>
            <a:endParaRPr lang="en-US" dirty="0"/>
          </a:p>
          <a:p>
            <a:pPr algn="l"/>
            <a:r>
              <a:rPr lang="en-US" sz="1400" dirty="0"/>
              <a:t>Idsejarah.net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A6A84F-34D2-4D35-AB79-2C9922A9E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7" y="570484"/>
            <a:ext cx="3460060" cy="591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1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A877C-7B85-48B9-B73D-17CB583DE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Kamboja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PD II </a:t>
            </a:r>
            <a:r>
              <a:rPr lang="en-US" dirty="0" err="1"/>
              <a:t>hingga</a:t>
            </a:r>
            <a:r>
              <a:rPr lang="en-US" dirty="0"/>
              <a:t> 1979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41ADF-0B39-4B4A-8B67-65F329A91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878" y="1766888"/>
            <a:ext cx="8160026" cy="43513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Kamboja</a:t>
            </a:r>
            <a:r>
              <a:rPr lang="en-US" dirty="0"/>
              <a:t> </a:t>
            </a:r>
            <a:r>
              <a:rPr lang="en-US" dirty="0" err="1"/>
              <a:t>merdeka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Prancis</a:t>
            </a:r>
            <a:r>
              <a:rPr lang="en-US" dirty="0"/>
              <a:t> pada </a:t>
            </a:r>
            <a:r>
              <a:rPr lang="en-US" dirty="0" err="1"/>
              <a:t>tahun</a:t>
            </a:r>
            <a:r>
              <a:rPr lang="en-US" dirty="0"/>
              <a:t> 1953 yang </a:t>
            </a:r>
            <a:r>
              <a:rPr lang="en-US" dirty="0" err="1"/>
              <a:t>dipimpin</a:t>
            </a:r>
            <a:r>
              <a:rPr lang="en-US" dirty="0"/>
              <a:t> oleh </a:t>
            </a:r>
            <a:r>
              <a:rPr lang="en-US" dirty="0" err="1"/>
              <a:t>presiden</a:t>
            </a:r>
            <a:r>
              <a:rPr lang="en-US" dirty="0"/>
              <a:t> </a:t>
            </a:r>
            <a:r>
              <a:rPr lang="en-US" b="1" dirty="0"/>
              <a:t>Norodom Sihanouk </a:t>
            </a:r>
            <a:r>
              <a:rPr lang="en-US" dirty="0"/>
              <a:t>yang pro </a:t>
            </a:r>
            <a:r>
              <a:rPr lang="en-US" dirty="0" err="1"/>
              <a:t>komunis</a:t>
            </a:r>
            <a:r>
              <a:rPr lang="en-US" dirty="0"/>
              <a:t> </a:t>
            </a:r>
            <a:r>
              <a:rPr lang="en-US" dirty="0" err="1"/>
              <a:t>Cina</a:t>
            </a:r>
            <a:r>
              <a:rPr lang="en-US" dirty="0"/>
              <a:t> dan Vietnam</a:t>
            </a:r>
            <a:endParaRPr lang="en-US" b="1" dirty="0"/>
          </a:p>
          <a:p>
            <a:r>
              <a:rPr lang="en-US" dirty="0"/>
              <a:t>18 </a:t>
            </a:r>
            <a:r>
              <a:rPr lang="en-US" dirty="0" err="1"/>
              <a:t>Maret</a:t>
            </a:r>
            <a:r>
              <a:rPr lang="en-US" dirty="0"/>
              <a:t> 1970, Menteri </a:t>
            </a:r>
            <a:r>
              <a:rPr lang="en-US" dirty="0" err="1"/>
              <a:t>Letjen</a:t>
            </a:r>
            <a:r>
              <a:rPr lang="en-US" dirty="0"/>
              <a:t> </a:t>
            </a:r>
            <a:r>
              <a:rPr lang="en-US" b="1" dirty="0"/>
              <a:t>Lon </a:t>
            </a:r>
            <a:r>
              <a:rPr lang="en-US" b="1" dirty="0" err="1"/>
              <a:t>Nol</a:t>
            </a:r>
            <a:r>
              <a:rPr lang="en-US" dirty="0"/>
              <a:t> yang pro Amerika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kudeta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b="1" dirty="0"/>
              <a:t>Norodom Sihanouk</a:t>
            </a:r>
            <a:r>
              <a:rPr lang="en-US" dirty="0"/>
              <a:t>.</a:t>
            </a:r>
          </a:p>
          <a:p>
            <a:r>
              <a:rPr lang="en-US" b="1" dirty="0"/>
              <a:t>Norodom Sihanouk</a:t>
            </a:r>
            <a:r>
              <a:rPr lang="en-US" dirty="0"/>
              <a:t> </a:t>
            </a:r>
            <a:r>
              <a:rPr lang="en-US" dirty="0" err="1"/>
              <a:t>melarikan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negara </a:t>
            </a:r>
            <a:r>
              <a:rPr lang="en-US" dirty="0" err="1"/>
              <a:t>tetangga</a:t>
            </a:r>
            <a:r>
              <a:rPr lang="en-US" dirty="0"/>
              <a:t> dan </a:t>
            </a:r>
            <a:r>
              <a:rPr lang="en-US" dirty="0" err="1"/>
              <a:t>bergabung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Khmer Merah di </a:t>
            </a:r>
            <a:r>
              <a:rPr lang="en-US" dirty="0" err="1"/>
              <a:t>pengasingan</a:t>
            </a:r>
            <a:r>
              <a:rPr lang="en-US" dirty="0"/>
              <a:t> yang </a:t>
            </a:r>
            <a:r>
              <a:rPr lang="en-US" dirty="0" err="1"/>
              <a:t>dipimpin</a:t>
            </a:r>
            <a:r>
              <a:rPr lang="en-US" dirty="0"/>
              <a:t> oleh Pol Pot.</a:t>
            </a:r>
          </a:p>
          <a:p>
            <a:r>
              <a:rPr lang="en-US" b="1" dirty="0"/>
              <a:t>Lon </a:t>
            </a:r>
            <a:r>
              <a:rPr lang="en-US" b="1" dirty="0" err="1"/>
              <a:t>Nol</a:t>
            </a:r>
            <a:r>
              <a:rPr lang="en-US" b="1" dirty="0"/>
              <a:t> </a:t>
            </a:r>
            <a:r>
              <a:rPr lang="en-US" dirty="0" err="1"/>
              <a:t>mengangkat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</a:t>
            </a:r>
            <a:r>
              <a:rPr lang="en-US" dirty="0" err="1"/>
              <a:t>Kamboja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7F1693-7BAE-4E08-8A8E-0183F8077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345" y="1766888"/>
            <a:ext cx="3218368" cy="431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5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50EBE-B633-4ABA-8D29-FB30FCDA7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1975, </a:t>
            </a:r>
            <a:r>
              <a:rPr lang="en-US" b="1" dirty="0"/>
              <a:t>Pol Pot</a:t>
            </a:r>
            <a:r>
              <a:rPr lang="en-US" dirty="0"/>
              <a:t> </a:t>
            </a:r>
            <a:r>
              <a:rPr lang="en-US" dirty="0" err="1"/>
              <a:t>mengkudeta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Kamboja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Lon </a:t>
            </a:r>
            <a:r>
              <a:rPr lang="en-US" dirty="0" err="1"/>
              <a:t>Nol</a:t>
            </a:r>
            <a:r>
              <a:rPr lang="en-US" dirty="0"/>
              <a:t> yang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Vietnam Utara. Pada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b="1" dirty="0"/>
              <a:t>Pol Pot</a:t>
            </a:r>
            <a:r>
              <a:rPr lang="en-US" dirty="0"/>
              <a:t> yang </a:t>
            </a:r>
            <a:r>
              <a:rPr lang="en-US" dirty="0" err="1"/>
              <a:t>didukung</a:t>
            </a:r>
            <a:r>
              <a:rPr lang="en-US" dirty="0"/>
              <a:t> Khmer Merah (1975-1979)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genosida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orang – orang </a:t>
            </a:r>
            <a:r>
              <a:rPr lang="en-US" dirty="0" err="1"/>
              <a:t>Kamboja</a:t>
            </a:r>
            <a:endParaRPr lang="en-US" dirty="0"/>
          </a:p>
          <a:p>
            <a:r>
              <a:rPr lang="en-US" dirty="0" err="1"/>
              <a:t>Pemerintahannya</a:t>
            </a:r>
            <a:r>
              <a:rPr lang="en-US" dirty="0"/>
              <a:t> yang </a:t>
            </a:r>
            <a:r>
              <a:rPr lang="en-US" dirty="0" err="1"/>
              <a:t>kejam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Pol Pot </a:t>
            </a:r>
            <a:r>
              <a:rPr lang="en-US" dirty="0" err="1"/>
              <a:t>digulingkan</a:t>
            </a:r>
            <a:r>
              <a:rPr lang="en-US" dirty="0"/>
              <a:t> oleh </a:t>
            </a:r>
            <a:r>
              <a:rPr lang="en-US" b="1" dirty="0"/>
              <a:t>Heng </a:t>
            </a:r>
            <a:r>
              <a:rPr lang="en-US" b="1" dirty="0" err="1"/>
              <a:t>Samrin</a:t>
            </a:r>
            <a:r>
              <a:rPr lang="en-US" dirty="0"/>
              <a:t> pada 8 </a:t>
            </a:r>
            <a:r>
              <a:rPr lang="en-US" dirty="0" err="1"/>
              <a:t>Januari</a:t>
            </a:r>
            <a:r>
              <a:rPr lang="en-US" dirty="0"/>
              <a:t> 1979. </a:t>
            </a:r>
          </a:p>
        </p:txBody>
      </p:sp>
    </p:spTree>
    <p:extLst>
      <p:ext uri="{BB962C8B-B14F-4D97-AF65-F5344CB8AC3E}">
        <p14:creationId xmlns:p14="http://schemas.microsoft.com/office/powerpoint/2010/main" val="1416016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E235A9-6838-40EC-8C65-17A8FB31A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958117"/>
            <a:ext cx="5715000" cy="38004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52C989-F435-4164-91CA-BFD903E7B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48047"/>
            <a:ext cx="4514022" cy="25391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EF6331-1E90-4E36-AE9C-AF0C9CA3CC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516" y="2960155"/>
            <a:ext cx="2655406" cy="37918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D0BFFB-3D27-4E7E-AD20-4DABC0C6E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792" y="205871"/>
            <a:ext cx="4582766" cy="25813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07F518-4435-4FEE-A170-370E3B5820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918" y="2953234"/>
            <a:ext cx="2539447" cy="380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6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05575-B46A-44D9-9D32-29EA1A6F4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Kamboja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76800-0863-43C9-99EB-DD379955E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Vietnam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di </a:t>
            </a:r>
            <a:r>
              <a:rPr lang="en-US" dirty="0" err="1"/>
              <a:t>Kamboja</a:t>
            </a:r>
            <a:r>
              <a:rPr lang="en-US" dirty="0"/>
              <a:t>.</a:t>
            </a:r>
          </a:p>
          <a:p>
            <a:r>
              <a:rPr lang="en-US" dirty="0" err="1"/>
              <a:t>Pasukan</a:t>
            </a:r>
            <a:r>
              <a:rPr lang="en-US" dirty="0"/>
              <a:t> Khmer Merah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b="1" dirty="0"/>
              <a:t>Pol Pot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menumbangkan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. </a:t>
            </a:r>
          </a:p>
          <a:p>
            <a:r>
              <a:rPr lang="en-US" dirty="0" err="1"/>
              <a:t>Perlawanan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nonkomunis</a:t>
            </a:r>
            <a:r>
              <a:rPr lang="en-US" dirty="0"/>
              <a:t> yang </a:t>
            </a:r>
            <a:r>
              <a:rPr lang="en-US" dirty="0" err="1"/>
              <a:t>dipimpin</a:t>
            </a:r>
            <a:r>
              <a:rPr lang="en-US" dirty="0"/>
              <a:t> oleh </a:t>
            </a:r>
            <a:r>
              <a:rPr lang="en-US" dirty="0" err="1"/>
              <a:t>bekas</a:t>
            </a:r>
            <a:r>
              <a:rPr lang="en-US" dirty="0"/>
              <a:t> PM </a:t>
            </a:r>
            <a:r>
              <a:rPr lang="en-US" b="1" dirty="0"/>
              <a:t>Son San</a:t>
            </a:r>
            <a:r>
              <a:rPr lang="en-US" dirty="0"/>
              <a:t> dan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netralis</a:t>
            </a:r>
            <a:r>
              <a:rPr lang="en-US" dirty="0"/>
              <a:t> </a:t>
            </a:r>
            <a:r>
              <a:rPr lang="en-US" dirty="0" err="1"/>
              <a:t>Moulinka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b="1" dirty="0"/>
              <a:t>Norodom Sihanouk</a:t>
            </a:r>
            <a:r>
              <a:rPr lang="en-US" dirty="0"/>
              <a:t>.</a:t>
            </a:r>
          </a:p>
          <a:p>
            <a:r>
              <a:rPr lang="en-US" dirty="0" err="1"/>
              <a:t>Tanggal</a:t>
            </a:r>
            <a:r>
              <a:rPr lang="en-US" dirty="0"/>
              <a:t> 17 </a:t>
            </a:r>
            <a:r>
              <a:rPr lang="en-US" dirty="0" err="1"/>
              <a:t>Juni</a:t>
            </a:r>
            <a:r>
              <a:rPr lang="en-US" dirty="0"/>
              <a:t> 1982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perlawanan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koalisi</a:t>
            </a:r>
            <a:r>
              <a:rPr lang="en-US" dirty="0"/>
              <a:t> (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Koalisi</a:t>
            </a:r>
            <a:r>
              <a:rPr lang="en-US" dirty="0"/>
              <a:t> </a:t>
            </a:r>
            <a:r>
              <a:rPr lang="en-US" dirty="0" err="1"/>
              <a:t>Demokratik</a:t>
            </a:r>
            <a:r>
              <a:rPr lang="en-US" dirty="0"/>
              <a:t> </a:t>
            </a:r>
            <a:r>
              <a:rPr lang="en-US" dirty="0" err="1"/>
              <a:t>Kamboja</a:t>
            </a:r>
            <a:r>
              <a:rPr lang="en-US" dirty="0"/>
              <a:t> CGDK) yang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oleh </a:t>
            </a:r>
            <a:r>
              <a:rPr lang="en-US" dirty="0" err="1"/>
              <a:t>pihak</a:t>
            </a:r>
            <a:r>
              <a:rPr lang="en-US" dirty="0"/>
              <a:t> PBB.</a:t>
            </a:r>
          </a:p>
        </p:txBody>
      </p:sp>
    </p:spTree>
    <p:extLst>
      <p:ext uri="{BB962C8B-B14F-4D97-AF65-F5344CB8AC3E}">
        <p14:creationId xmlns:p14="http://schemas.microsoft.com/office/powerpoint/2010/main" val="122422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C62A4-EC1B-4C1C-B7A6-A3D927A3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Kamboja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569BC-FBD1-4B6D-ABE3-BB276FF08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6670" cy="4351338"/>
          </a:xfrm>
        </p:spPr>
        <p:txBody>
          <a:bodyPr/>
          <a:lstStyle/>
          <a:p>
            <a:r>
              <a:rPr lang="en-US" dirty="0" err="1"/>
              <a:t>Kecaman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ASEAN</a:t>
            </a:r>
          </a:p>
          <a:p>
            <a:r>
              <a:rPr lang="en-US" dirty="0" err="1"/>
              <a:t>Campur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Prancis</a:t>
            </a:r>
            <a:r>
              <a:rPr lang="en-US" dirty="0"/>
              <a:t> dan PBB</a:t>
            </a:r>
          </a:p>
          <a:p>
            <a:r>
              <a:rPr lang="en-US" i="1" dirty="0"/>
              <a:t>Jakarta Informal Meeting</a:t>
            </a:r>
            <a:r>
              <a:rPr lang="en-US" dirty="0"/>
              <a:t> (JIM)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Kamboja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Vietnam </a:t>
            </a:r>
            <a:r>
              <a:rPr lang="en-US" dirty="0" err="1"/>
              <a:t>dipaksa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Kamboja</a:t>
            </a:r>
            <a:r>
              <a:rPr lang="en-US" dirty="0"/>
              <a:t>. 23-25 Mei 1993 </a:t>
            </a:r>
            <a:r>
              <a:rPr lang="en-US" dirty="0" err="1"/>
              <a:t>diadakan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 dan </a:t>
            </a:r>
            <a:r>
              <a:rPr lang="en-US" b="1" dirty="0"/>
              <a:t>Norodom Sihanouk</a:t>
            </a:r>
            <a:r>
              <a:rPr lang="en-US" dirty="0"/>
              <a:t> </a:t>
            </a:r>
            <a:r>
              <a:rPr lang="en-US" dirty="0" err="1"/>
              <a:t>diresmikan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</a:t>
            </a:r>
            <a:r>
              <a:rPr lang="en-US" dirty="0" err="1"/>
              <a:t>Kamboja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CD79D2-7909-4DFC-9CF4-7DA017A80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019" y="1581524"/>
            <a:ext cx="4119563" cy="490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15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4EE6C-F8A8-4104-AC5B-B01AB759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Kamboja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A0C01-EEC3-405F-BE1B-C706A6D9E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Jatuhnya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korban</a:t>
            </a:r>
          </a:p>
          <a:p>
            <a:r>
              <a:rPr lang="en-US" dirty="0" err="1"/>
              <a:t>Kekhawatiran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komunisme</a:t>
            </a:r>
            <a:r>
              <a:rPr lang="en-US" dirty="0"/>
              <a:t> Vietnam</a:t>
            </a:r>
          </a:p>
          <a:p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ASEAN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Kamboja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70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246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Konflik Kamboja</vt:lpstr>
      <vt:lpstr>Kamboja dari PD II hingga 1979</vt:lpstr>
      <vt:lpstr>PowerPoint Presentation</vt:lpstr>
      <vt:lpstr>PowerPoint Presentation</vt:lpstr>
      <vt:lpstr>Masalah Kamboja</vt:lpstr>
      <vt:lpstr>Upaya Penyelesaian Konflik Kamboja</vt:lpstr>
      <vt:lpstr>Pengaruh Konflik Kamboja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ardynara</cp:lastModifiedBy>
  <cp:revision>8</cp:revision>
  <dcterms:created xsi:type="dcterms:W3CDTF">2018-11-15T13:38:02Z</dcterms:created>
  <dcterms:modified xsi:type="dcterms:W3CDTF">2020-03-10T02:59:54Z</dcterms:modified>
</cp:coreProperties>
</file>