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31"/>
  </p:notesMasterIdLst>
  <p:sldIdLst>
    <p:sldId id="318" r:id="rId2"/>
    <p:sldId id="316" r:id="rId3"/>
    <p:sldId id="317" r:id="rId4"/>
    <p:sldId id="344" r:id="rId5"/>
    <p:sldId id="319" r:id="rId6"/>
    <p:sldId id="320" r:id="rId7"/>
    <p:sldId id="321" r:id="rId8"/>
    <p:sldId id="322" r:id="rId9"/>
    <p:sldId id="324" r:id="rId10"/>
    <p:sldId id="325" r:id="rId11"/>
    <p:sldId id="326" r:id="rId12"/>
    <p:sldId id="345" r:id="rId13"/>
    <p:sldId id="323" r:id="rId14"/>
    <p:sldId id="327" r:id="rId15"/>
    <p:sldId id="328" r:id="rId16"/>
    <p:sldId id="329" r:id="rId17"/>
    <p:sldId id="330" r:id="rId18"/>
    <p:sldId id="331" r:id="rId19"/>
    <p:sldId id="346" r:id="rId20"/>
    <p:sldId id="333" r:id="rId21"/>
    <p:sldId id="335" r:id="rId22"/>
    <p:sldId id="336" r:id="rId23"/>
    <p:sldId id="337" r:id="rId24"/>
    <p:sldId id="339" r:id="rId25"/>
    <p:sldId id="347" r:id="rId26"/>
    <p:sldId id="340" r:id="rId27"/>
    <p:sldId id="341" r:id="rId28"/>
    <p:sldId id="342" r:id="rId29"/>
    <p:sldId id="343" r:id="rId3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1"/>
    <a:srgbClr val="FBB7DB"/>
    <a:srgbClr val="D5FAC2"/>
    <a:srgbClr val="CCECFF"/>
    <a:srgbClr val="FB8571"/>
    <a:srgbClr val="FAC2DF"/>
    <a:srgbClr val="F6FCAE"/>
    <a:srgbClr val="F2F3CD"/>
    <a:srgbClr val="3333CC"/>
    <a:srgbClr val="9F7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54" autoAdjust="0"/>
    <p:restoredTop sz="94660"/>
  </p:normalViewPr>
  <p:slideViewPr>
    <p:cSldViewPr>
      <p:cViewPr>
        <p:scale>
          <a:sx n="70" d="100"/>
          <a:sy n="70" d="100"/>
        </p:scale>
        <p:origin x="-1128" y="-3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54D33E-CCF0-4887-8FE0-69BBCDB67C88}" type="doc">
      <dgm:prSet loTypeId="urn:microsoft.com/office/officeart/2005/8/layout/hList6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id-ID"/>
        </a:p>
      </dgm:t>
    </dgm:pt>
    <dgm:pt modelId="{C5A22985-73E8-4608-A625-AC160119D2FE}">
      <dgm:prSet/>
      <dgm:spPr/>
      <dgm:t>
        <a:bodyPr/>
        <a:lstStyle/>
        <a:p>
          <a:pPr rtl="0"/>
          <a:r>
            <a:rPr lang="en-US" b="1" i="1" dirty="0" err="1" smtClean="0"/>
            <a:t>Polimer</a:t>
          </a:r>
          <a:r>
            <a:rPr lang="en-US" b="1" i="1" dirty="0" smtClean="0"/>
            <a:t> </a:t>
          </a:r>
          <a:r>
            <a:rPr lang="en-US" b="1" i="1" dirty="0" err="1" smtClean="0"/>
            <a:t>adisi</a:t>
          </a:r>
          <a:r>
            <a:rPr lang="en-US" b="1" i="1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polimer</a:t>
          </a:r>
          <a:r>
            <a:rPr lang="en-US" dirty="0" smtClean="0"/>
            <a:t> yang proses </a:t>
          </a:r>
          <a:r>
            <a:rPr lang="en-US" dirty="0" err="1" smtClean="0"/>
            <a:t>pembentukannya</a:t>
          </a:r>
          <a:r>
            <a:rPr lang="en-US" b="1" i="1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reaksi</a:t>
          </a:r>
          <a:r>
            <a:rPr lang="en-US" dirty="0" smtClean="0"/>
            <a:t> </a:t>
          </a:r>
          <a:r>
            <a:rPr lang="en-US" dirty="0" err="1" smtClean="0"/>
            <a:t>adisi</a:t>
          </a:r>
          <a:r>
            <a:rPr lang="en-US" dirty="0" smtClean="0"/>
            <a:t>, </a:t>
          </a:r>
          <a:r>
            <a:rPr lang="en-US" dirty="0" err="1" smtClean="0"/>
            <a:t>yaitu</a:t>
          </a:r>
          <a:r>
            <a:rPr lang="en-US" dirty="0" smtClean="0"/>
            <a:t> </a:t>
          </a:r>
          <a:r>
            <a:rPr lang="en-US" dirty="0" err="1" smtClean="0"/>
            <a:t>putusnya</a:t>
          </a:r>
          <a:r>
            <a:rPr lang="en-US" dirty="0" smtClean="0"/>
            <a:t> </a:t>
          </a:r>
          <a:r>
            <a:rPr lang="en-US" dirty="0" err="1" smtClean="0"/>
            <a:t>ikatan</a:t>
          </a:r>
          <a:r>
            <a:rPr lang="en-US" dirty="0" smtClean="0"/>
            <a:t> </a:t>
          </a:r>
          <a:r>
            <a:rPr lang="en-US" dirty="0" err="1" smtClean="0"/>
            <a:t>rangkap</a:t>
          </a:r>
          <a:r>
            <a:rPr lang="en-US" dirty="0" smtClean="0"/>
            <a:t> yang </a:t>
          </a:r>
          <a:r>
            <a:rPr lang="en-US" dirty="0" err="1" smtClean="0"/>
            <a:t>terdapat</a:t>
          </a:r>
          <a:r>
            <a:rPr lang="en-US" dirty="0" smtClean="0"/>
            <a:t> </a:t>
          </a:r>
          <a:r>
            <a:rPr lang="en-US" dirty="0" err="1" smtClean="0"/>
            <a:t>pada</a:t>
          </a:r>
          <a:r>
            <a:rPr lang="en-US" dirty="0" smtClean="0"/>
            <a:t> monomer,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kemudian</a:t>
          </a:r>
          <a:r>
            <a:rPr lang="en-US" dirty="0" smtClean="0"/>
            <a:t> </a:t>
          </a:r>
          <a:r>
            <a:rPr lang="en-US" dirty="0" err="1" smtClean="0"/>
            <a:t>saling</a:t>
          </a:r>
          <a:r>
            <a:rPr lang="en-US" dirty="0" smtClean="0"/>
            <a:t> </a:t>
          </a:r>
          <a:r>
            <a:rPr lang="en-US" dirty="0" err="1" smtClean="0"/>
            <a:t>terikat</a:t>
          </a:r>
          <a:r>
            <a:rPr lang="en-US" dirty="0" smtClean="0"/>
            <a:t> </a:t>
          </a:r>
          <a:r>
            <a:rPr lang="en-US" dirty="0" err="1" smtClean="0"/>
            <a:t>satu</a:t>
          </a:r>
          <a:r>
            <a:rPr lang="en-US" dirty="0" smtClean="0"/>
            <a:t> </a:t>
          </a:r>
          <a:r>
            <a:rPr lang="en-US" dirty="0" err="1" smtClean="0"/>
            <a:t>sama</a:t>
          </a:r>
          <a:r>
            <a:rPr lang="en-US" dirty="0" smtClean="0"/>
            <a:t> lain </a:t>
          </a:r>
          <a:r>
            <a:rPr lang="en-US" dirty="0" err="1" smtClean="0"/>
            <a:t>membentuk</a:t>
          </a:r>
          <a:r>
            <a:rPr lang="en-US" dirty="0" smtClean="0"/>
            <a:t> </a:t>
          </a:r>
          <a:r>
            <a:rPr lang="en-US" dirty="0" err="1" smtClean="0"/>
            <a:t>kesatuan</a:t>
          </a:r>
          <a:r>
            <a:rPr lang="en-US" dirty="0" smtClean="0"/>
            <a:t> </a:t>
          </a:r>
          <a:r>
            <a:rPr lang="en-US" dirty="0" err="1" smtClean="0"/>
            <a:t>molekul</a:t>
          </a:r>
          <a:r>
            <a:rPr lang="en-US" dirty="0" smtClean="0"/>
            <a:t> </a:t>
          </a:r>
          <a:r>
            <a:rPr lang="en-US" dirty="0" err="1" smtClean="0"/>
            <a:t>raksasa</a:t>
          </a:r>
          <a:r>
            <a:rPr lang="en-US" dirty="0" smtClean="0"/>
            <a:t>.</a:t>
          </a:r>
          <a:endParaRPr lang="id-ID" dirty="0"/>
        </a:p>
      </dgm:t>
    </dgm:pt>
    <dgm:pt modelId="{E6C18BA8-4D3A-43C2-B159-D264138C2A0B}" type="parTrans" cxnId="{926CF9E5-2228-4502-8769-98D515999417}">
      <dgm:prSet/>
      <dgm:spPr/>
      <dgm:t>
        <a:bodyPr/>
        <a:lstStyle/>
        <a:p>
          <a:endParaRPr lang="id-ID"/>
        </a:p>
      </dgm:t>
    </dgm:pt>
    <dgm:pt modelId="{670D4F22-D20F-4F29-B706-A914159B9EA0}" type="sibTrans" cxnId="{926CF9E5-2228-4502-8769-98D515999417}">
      <dgm:prSet/>
      <dgm:spPr/>
      <dgm:t>
        <a:bodyPr/>
        <a:lstStyle/>
        <a:p>
          <a:endParaRPr lang="id-ID"/>
        </a:p>
      </dgm:t>
    </dgm:pt>
    <dgm:pt modelId="{AAFCD4B9-E95B-4CDC-B8DC-2B094A21BD19}">
      <dgm:prSet/>
      <dgm:spPr/>
      <dgm:t>
        <a:bodyPr/>
        <a:lstStyle/>
        <a:p>
          <a:pPr rtl="0"/>
          <a:r>
            <a:rPr lang="en-US" b="1" i="1" dirty="0" err="1" smtClean="0"/>
            <a:t>Polimer</a:t>
          </a:r>
          <a:r>
            <a:rPr lang="en-US" b="1" i="1" dirty="0" smtClean="0"/>
            <a:t> </a:t>
          </a:r>
          <a:r>
            <a:rPr lang="en-US" b="1" i="1" dirty="0" err="1" smtClean="0"/>
            <a:t>kondensasi</a:t>
          </a:r>
          <a:r>
            <a:rPr lang="en-US" b="1" i="1" dirty="0" smtClean="0"/>
            <a:t> </a:t>
          </a:r>
          <a:r>
            <a:rPr lang="en-US" dirty="0" err="1" smtClean="0"/>
            <a:t>merupakan</a:t>
          </a:r>
          <a:r>
            <a:rPr lang="en-US" dirty="0" smtClean="0"/>
            <a:t> </a:t>
          </a:r>
          <a:r>
            <a:rPr lang="en-US" dirty="0" err="1" smtClean="0"/>
            <a:t>polimer</a:t>
          </a:r>
          <a:r>
            <a:rPr lang="en-US" dirty="0" smtClean="0"/>
            <a:t> yang proses</a:t>
          </a:r>
          <a:r>
            <a:rPr lang="en-US" b="1" i="1" dirty="0" smtClean="0"/>
            <a:t> </a:t>
          </a:r>
          <a:r>
            <a:rPr lang="en-US" dirty="0" err="1" smtClean="0"/>
            <a:t>pembentukannya</a:t>
          </a:r>
          <a:r>
            <a:rPr lang="en-US" dirty="0" smtClean="0"/>
            <a:t>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reaksi</a:t>
          </a:r>
          <a:r>
            <a:rPr lang="en-US" dirty="0" smtClean="0"/>
            <a:t> </a:t>
          </a:r>
          <a:r>
            <a:rPr lang="en-US" dirty="0" err="1" smtClean="0"/>
            <a:t>kondensasi</a:t>
          </a:r>
          <a:r>
            <a:rPr lang="en-US" dirty="0" smtClean="0"/>
            <a:t>. </a:t>
          </a:r>
          <a:r>
            <a:rPr lang="en-US" dirty="0" err="1" smtClean="0"/>
            <a:t>Ciri</a:t>
          </a:r>
          <a:r>
            <a:rPr lang="en-US" dirty="0" smtClean="0"/>
            <a:t> </a:t>
          </a:r>
          <a:r>
            <a:rPr lang="en-US" dirty="0" err="1" smtClean="0"/>
            <a:t>khas</a:t>
          </a:r>
          <a:r>
            <a:rPr lang="en-US" dirty="0" smtClean="0"/>
            <a:t> proses </a:t>
          </a:r>
          <a:r>
            <a:rPr lang="en-US" dirty="0" err="1" smtClean="0"/>
            <a:t>kondensasi</a:t>
          </a:r>
          <a:r>
            <a:rPr lang="en-US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terbentuknya</a:t>
          </a:r>
          <a:r>
            <a:rPr lang="en-US" dirty="0" smtClean="0"/>
            <a:t> </a:t>
          </a:r>
          <a:r>
            <a:rPr lang="en-US" dirty="0" err="1" smtClean="0"/>
            <a:t>molekul</a:t>
          </a:r>
          <a:r>
            <a:rPr lang="en-US" dirty="0" smtClean="0"/>
            <a:t> </a:t>
          </a:r>
          <a:r>
            <a:rPr lang="en-US" dirty="0" err="1" smtClean="0"/>
            <a:t>kecil</a:t>
          </a:r>
          <a:r>
            <a:rPr lang="en-US" dirty="0" smtClean="0"/>
            <a:t> </a:t>
          </a:r>
          <a:r>
            <a:rPr lang="en-US" dirty="0" err="1" smtClean="0"/>
            <a:t>berupa</a:t>
          </a:r>
          <a:r>
            <a:rPr lang="en-US" dirty="0" smtClean="0"/>
            <a:t> </a:t>
          </a:r>
          <a:r>
            <a:rPr lang="en-US" dirty="0" err="1" smtClean="0"/>
            <a:t>molekul</a:t>
          </a:r>
          <a:r>
            <a:rPr lang="en-US" dirty="0" smtClean="0"/>
            <a:t> H</a:t>
          </a:r>
          <a:r>
            <a:rPr lang="en-US" baseline="-25000" dirty="0" smtClean="0"/>
            <a:t>2</a:t>
          </a:r>
          <a:r>
            <a:rPr lang="en-US" dirty="0" smtClean="0"/>
            <a:t>O, NH</a:t>
          </a:r>
          <a:r>
            <a:rPr lang="en-US" baseline="-25000" dirty="0" smtClean="0"/>
            <a:t>3</a:t>
          </a:r>
          <a:r>
            <a:rPr lang="en-US" dirty="0" smtClean="0"/>
            <a:t>,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lainnya</a:t>
          </a:r>
          <a:r>
            <a:rPr lang="en-US" dirty="0" smtClean="0"/>
            <a:t>.</a:t>
          </a:r>
          <a:endParaRPr lang="id-ID" dirty="0"/>
        </a:p>
      </dgm:t>
    </dgm:pt>
    <dgm:pt modelId="{E806D9E0-8B40-41AD-AC77-A1928AE5215C}" type="parTrans" cxnId="{51A68ACC-58A3-49E3-8E44-67D5FC58E72D}">
      <dgm:prSet/>
      <dgm:spPr/>
      <dgm:t>
        <a:bodyPr/>
        <a:lstStyle/>
        <a:p>
          <a:endParaRPr lang="id-ID"/>
        </a:p>
      </dgm:t>
    </dgm:pt>
    <dgm:pt modelId="{F2EFE45E-9276-4A59-8676-057657AD5395}" type="sibTrans" cxnId="{51A68ACC-58A3-49E3-8E44-67D5FC58E72D}">
      <dgm:prSet/>
      <dgm:spPr/>
      <dgm:t>
        <a:bodyPr/>
        <a:lstStyle/>
        <a:p>
          <a:endParaRPr lang="id-ID"/>
        </a:p>
      </dgm:t>
    </dgm:pt>
    <dgm:pt modelId="{75FF8187-485F-4EC0-8803-60A57792385A}">
      <dgm:prSet/>
      <dgm:spPr/>
      <dgm:t>
        <a:bodyPr/>
        <a:lstStyle/>
        <a:p>
          <a:pPr rtl="0"/>
          <a:r>
            <a:rPr lang="en-US" b="1" i="1" dirty="0" err="1" smtClean="0"/>
            <a:t>Homopolimer</a:t>
          </a:r>
          <a:r>
            <a:rPr lang="en-US" b="1" i="1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polimer</a:t>
          </a:r>
          <a:r>
            <a:rPr lang="en-US" dirty="0" smtClean="0"/>
            <a:t> yang </a:t>
          </a:r>
          <a:r>
            <a:rPr lang="en-US" dirty="0" err="1" smtClean="0"/>
            <a:t>terbentuk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monomer-monomer yang </a:t>
          </a:r>
          <a:r>
            <a:rPr lang="en-US" dirty="0" err="1" smtClean="0"/>
            <a:t>sama</a:t>
          </a:r>
          <a:r>
            <a:rPr lang="en-US" dirty="0" smtClean="0"/>
            <a:t>, </a:t>
          </a:r>
          <a:r>
            <a:rPr lang="en-US" dirty="0" err="1" smtClean="0"/>
            <a:t>misalnya</a:t>
          </a:r>
          <a:r>
            <a:rPr lang="en-US" dirty="0" smtClean="0"/>
            <a:t> </a:t>
          </a:r>
          <a:r>
            <a:rPr lang="en-US" dirty="0" err="1" smtClean="0"/>
            <a:t>polivinilklorida</a:t>
          </a:r>
          <a:r>
            <a:rPr lang="en-US" dirty="0" smtClean="0"/>
            <a:t> (PVC), </a:t>
          </a:r>
          <a:r>
            <a:rPr lang="en-US" dirty="0" err="1" smtClean="0"/>
            <a:t>polietena</a:t>
          </a:r>
          <a:r>
            <a:rPr lang="en-US" dirty="0" smtClean="0"/>
            <a:t>, </a:t>
          </a:r>
          <a:r>
            <a:rPr lang="en-US" dirty="0" err="1" smtClean="0"/>
            <a:t>polistirena</a:t>
          </a:r>
          <a:r>
            <a:rPr lang="en-US" dirty="0" smtClean="0"/>
            <a:t>,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polipropilena</a:t>
          </a:r>
          <a:r>
            <a:rPr lang="en-US" dirty="0" smtClean="0"/>
            <a:t>.</a:t>
          </a:r>
          <a:endParaRPr lang="id-ID" dirty="0"/>
        </a:p>
      </dgm:t>
    </dgm:pt>
    <dgm:pt modelId="{E0DB2F66-48F0-4633-B1AB-5A44D349880F}" type="parTrans" cxnId="{E74128C8-DFF1-443B-B611-543C0DB3DC29}">
      <dgm:prSet/>
      <dgm:spPr/>
      <dgm:t>
        <a:bodyPr/>
        <a:lstStyle/>
        <a:p>
          <a:endParaRPr lang="id-ID"/>
        </a:p>
      </dgm:t>
    </dgm:pt>
    <dgm:pt modelId="{D8420507-A2BC-46C5-B5DC-31F36AD26117}" type="sibTrans" cxnId="{E74128C8-DFF1-443B-B611-543C0DB3DC29}">
      <dgm:prSet/>
      <dgm:spPr/>
      <dgm:t>
        <a:bodyPr/>
        <a:lstStyle/>
        <a:p>
          <a:endParaRPr lang="id-ID"/>
        </a:p>
      </dgm:t>
    </dgm:pt>
    <dgm:pt modelId="{6F7F626B-B881-443E-B907-E755DE3BEB91}">
      <dgm:prSet/>
      <dgm:spPr/>
      <dgm:t>
        <a:bodyPr/>
        <a:lstStyle/>
        <a:p>
          <a:pPr rtl="0"/>
          <a:r>
            <a:rPr lang="en-US" b="1" i="1" dirty="0" err="1" smtClean="0"/>
            <a:t>Kopolimer</a:t>
          </a:r>
          <a:r>
            <a:rPr lang="en-US" b="1" i="1" dirty="0" smtClean="0"/>
            <a:t> </a:t>
          </a:r>
          <a:r>
            <a:rPr lang="en-US" dirty="0" err="1" smtClean="0"/>
            <a:t>adalah</a:t>
          </a:r>
          <a:r>
            <a:rPr lang="en-US" dirty="0" smtClean="0"/>
            <a:t> </a:t>
          </a:r>
          <a:r>
            <a:rPr lang="en-US" dirty="0" err="1" smtClean="0"/>
            <a:t>polimer</a:t>
          </a:r>
          <a:r>
            <a:rPr lang="en-US" dirty="0" smtClean="0"/>
            <a:t> yang </a:t>
          </a:r>
          <a:r>
            <a:rPr lang="en-US" dirty="0" err="1" smtClean="0"/>
            <a:t>terbentuk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monomer</a:t>
          </a:r>
          <a:r>
            <a:rPr lang="en-US" b="1" i="1" dirty="0" smtClean="0"/>
            <a:t> </a:t>
          </a:r>
          <a:r>
            <a:rPr lang="en-US" dirty="0" smtClean="0"/>
            <a:t>yang </a:t>
          </a:r>
          <a:r>
            <a:rPr lang="en-US" dirty="0" err="1" smtClean="0"/>
            <a:t>berbeda</a:t>
          </a:r>
          <a:r>
            <a:rPr lang="en-US" dirty="0" smtClean="0"/>
            <a:t>, </a:t>
          </a:r>
          <a:r>
            <a:rPr lang="en-US" dirty="0" err="1" smtClean="0"/>
            <a:t>misalnya</a:t>
          </a:r>
          <a:r>
            <a:rPr lang="en-US" dirty="0" smtClean="0"/>
            <a:t> </a:t>
          </a:r>
          <a:r>
            <a:rPr lang="en-US" dirty="0" err="1" smtClean="0"/>
            <a:t>nilon</a:t>
          </a:r>
          <a:r>
            <a:rPr lang="en-US" dirty="0" smtClean="0"/>
            <a:t> 6,6; </a:t>
          </a:r>
          <a:r>
            <a:rPr lang="en-US" dirty="0" err="1" smtClean="0"/>
            <a:t>kevlar</a:t>
          </a:r>
          <a:r>
            <a:rPr lang="en-US" dirty="0" smtClean="0"/>
            <a:t>;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bakelit</a:t>
          </a:r>
          <a:r>
            <a:rPr lang="en-US" dirty="0" smtClean="0"/>
            <a:t>.</a:t>
          </a:r>
          <a:endParaRPr lang="id-ID" dirty="0"/>
        </a:p>
      </dgm:t>
    </dgm:pt>
    <dgm:pt modelId="{FB42C5CB-E4E9-4C1F-BFD7-71BD1A4C94E5}" type="parTrans" cxnId="{6C149AC6-32F5-4266-8E53-9347CF0BB9C9}">
      <dgm:prSet/>
      <dgm:spPr/>
      <dgm:t>
        <a:bodyPr/>
        <a:lstStyle/>
        <a:p>
          <a:endParaRPr lang="id-ID"/>
        </a:p>
      </dgm:t>
    </dgm:pt>
    <dgm:pt modelId="{D6949BA9-97B4-421A-9FE6-B16B0B984492}" type="sibTrans" cxnId="{6C149AC6-32F5-4266-8E53-9347CF0BB9C9}">
      <dgm:prSet/>
      <dgm:spPr/>
      <dgm:t>
        <a:bodyPr/>
        <a:lstStyle/>
        <a:p>
          <a:endParaRPr lang="id-ID"/>
        </a:p>
      </dgm:t>
    </dgm:pt>
    <dgm:pt modelId="{0D94EBAD-AB70-4570-A0EC-0D1DF04975F6}" type="pres">
      <dgm:prSet presAssocID="{E954D33E-CCF0-4887-8FE0-69BBCDB67C8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43C2BB2-555D-44D4-AAE5-1593A3D0F831}" type="pres">
      <dgm:prSet presAssocID="{C5A22985-73E8-4608-A625-AC160119D2F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516A3F-3D6B-414A-9322-7FDC54C41CAB}" type="pres">
      <dgm:prSet presAssocID="{670D4F22-D20F-4F29-B706-A914159B9EA0}" presName="sibTrans" presStyleCnt="0"/>
      <dgm:spPr/>
    </dgm:pt>
    <dgm:pt modelId="{498E839A-7B96-4867-8ECF-F1EBF312A861}" type="pres">
      <dgm:prSet presAssocID="{AAFCD4B9-E95B-4CDC-B8DC-2B094A21BD19}" presName="node" presStyleLbl="node1" presStyleIdx="1" presStyleCnt="4" custLinFactNeighborX="-637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3225C2-6600-49C4-9FAC-955DBB798849}" type="pres">
      <dgm:prSet presAssocID="{F2EFE45E-9276-4A59-8676-057657AD5395}" presName="sibTrans" presStyleCnt="0"/>
      <dgm:spPr/>
    </dgm:pt>
    <dgm:pt modelId="{1DEA727C-29A4-4AB4-886B-B3EEECA0087C}" type="pres">
      <dgm:prSet presAssocID="{75FF8187-485F-4EC0-8803-60A57792385A}" presName="node" presStyleLbl="node1" presStyleIdx="2" presStyleCnt="4" custLinFactNeighborX="637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3717610-8C24-43BB-A348-39212C3E1ED3}" type="pres">
      <dgm:prSet presAssocID="{D8420507-A2BC-46C5-B5DC-31F36AD26117}" presName="sibTrans" presStyleCnt="0"/>
      <dgm:spPr/>
    </dgm:pt>
    <dgm:pt modelId="{68BBE11C-0AC7-4341-8787-EF725B93CA74}" type="pres">
      <dgm:prSet presAssocID="{6F7F626B-B881-443E-B907-E755DE3BEB9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E98B9D3-2BE2-4002-A8DF-5498572B7E40}" type="presOf" srcId="{75FF8187-485F-4EC0-8803-60A57792385A}" destId="{1DEA727C-29A4-4AB4-886B-B3EEECA0087C}" srcOrd="0" destOrd="0" presId="urn:microsoft.com/office/officeart/2005/8/layout/hList6"/>
    <dgm:cxn modelId="{A179FC99-7A60-4859-AF23-F10671FED339}" type="presOf" srcId="{AAFCD4B9-E95B-4CDC-B8DC-2B094A21BD19}" destId="{498E839A-7B96-4867-8ECF-F1EBF312A861}" srcOrd="0" destOrd="0" presId="urn:microsoft.com/office/officeart/2005/8/layout/hList6"/>
    <dgm:cxn modelId="{6C149AC6-32F5-4266-8E53-9347CF0BB9C9}" srcId="{E954D33E-CCF0-4887-8FE0-69BBCDB67C88}" destId="{6F7F626B-B881-443E-B907-E755DE3BEB91}" srcOrd="3" destOrd="0" parTransId="{FB42C5CB-E4E9-4C1F-BFD7-71BD1A4C94E5}" sibTransId="{D6949BA9-97B4-421A-9FE6-B16B0B984492}"/>
    <dgm:cxn modelId="{926CF9E5-2228-4502-8769-98D515999417}" srcId="{E954D33E-CCF0-4887-8FE0-69BBCDB67C88}" destId="{C5A22985-73E8-4608-A625-AC160119D2FE}" srcOrd="0" destOrd="0" parTransId="{E6C18BA8-4D3A-43C2-B159-D264138C2A0B}" sibTransId="{670D4F22-D20F-4F29-B706-A914159B9EA0}"/>
    <dgm:cxn modelId="{10C579A8-040B-41C7-A974-B34C22120FF6}" type="presOf" srcId="{E954D33E-CCF0-4887-8FE0-69BBCDB67C88}" destId="{0D94EBAD-AB70-4570-A0EC-0D1DF04975F6}" srcOrd="0" destOrd="0" presId="urn:microsoft.com/office/officeart/2005/8/layout/hList6"/>
    <dgm:cxn modelId="{51A68ACC-58A3-49E3-8E44-67D5FC58E72D}" srcId="{E954D33E-CCF0-4887-8FE0-69BBCDB67C88}" destId="{AAFCD4B9-E95B-4CDC-B8DC-2B094A21BD19}" srcOrd="1" destOrd="0" parTransId="{E806D9E0-8B40-41AD-AC77-A1928AE5215C}" sibTransId="{F2EFE45E-9276-4A59-8676-057657AD5395}"/>
    <dgm:cxn modelId="{45FD4534-4284-4BA9-B21C-6DC7F3046A60}" type="presOf" srcId="{6F7F626B-B881-443E-B907-E755DE3BEB91}" destId="{68BBE11C-0AC7-4341-8787-EF725B93CA74}" srcOrd="0" destOrd="0" presId="urn:microsoft.com/office/officeart/2005/8/layout/hList6"/>
    <dgm:cxn modelId="{73060BB4-9B71-4778-8E0B-F00233116ECE}" type="presOf" srcId="{C5A22985-73E8-4608-A625-AC160119D2FE}" destId="{543C2BB2-555D-44D4-AAE5-1593A3D0F831}" srcOrd="0" destOrd="0" presId="urn:microsoft.com/office/officeart/2005/8/layout/hList6"/>
    <dgm:cxn modelId="{E74128C8-DFF1-443B-B611-543C0DB3DC29}" srcId="{E954D33E-CCF0-4887-8FE0-69BBCDB67C88}" destId="{75FF8187-485F-4EC0-8803-60A57792385A}" srcOrd="2" destOrd="0" parTransId="{E0DB2F66-48F0-4633-B1AB-5A44D349880F}" sibTransId="{D8420507-A2BC-46C5-B5DC-31F36AD26117}"/>
    <dgm:cxn modelId="{ADCE48F6-CF02-45E6-BC98-DDF063FB24BD}" type="presParOf" srcId="{0D94EBAD-AB70-4570-A0EC-0D1DF04975F6}" destId="{543C2BB2-555D-44D4-AAE5-1593A3D0F831}" srcOrd="0" destOrd="0" presId="urn:microsoft.com/office/officeart/2005/8/layout/hList6"/>
    <dgm:cxn modelId="{9C89AD2A-7F2B-48CD-A63D-EBC856134E57}" type="presParOf" srcId="{0D94EBAD-AB70-4570-A0EC-0D1DF04975F6}" destId="{24516A3F-3D6B-414A-9322-7FDC54C41CAB}" srcOrd="1" destOrd="0" presId="urn:microsoft.com/office/officeart/2005/8/layout/hList6"/>
    <dgm:cxn modelId="{E211478F-740D-4181-853E-B4E61D7B2692}" type="presParOf" srcId="{0D94EBAD-AB70-4570-A0EC-0D1DF04975F6}" destId="{498E839A-7B96-4867-8ECF-F1EBF312A861}" srcOrd="2" destOrd="0" presId="urn:microsoft.com/office/officeart/2005/8/layout/hList6"/>
    <dgm:cxn modelId="{63A2F08B-E470-44D5-9F7B-C7C6CA62F5FA}" type="presParOf" srcId="{0D94EBAD-AB70-4570-A0EC-0D1DF04975F6}" destId="{233225C2-6600-49C4-9FAC-955DBB798849}" srcOrd="3" destOrd="0" presId="urn:microsoft.com/office/officeart/2005/8/layout/hList6"/>
    <dgm:cxn modelId="{0357170F-EA25-4E96-B7EC-29A6A457AF34}" type="presParOf" srcId="{0D94EBAD-AB70-4570-A0EC-0D1DF04975F6}" destId="{1DEA727C-29A4-4AB4-886B-B3EEECA0087C}" srcOrd="4" destOrd="0" presId="urn:microsoft.com/office/officeart/2005/8/layout/hList6"/>
    <dgm:cxn modelId="{D45610C9-6DDB-4381-99F9-8E5320613CC7}" type="presParOf" srcId="{0D94EBAD-AB70-4570-A0EC-0D1DF04975F6}" destId="{E3717610-8C24-43BB-A348-39212C3E1ED3}" srcOrd="5" destOrd="0" presId="urn:microsoft.com/office/officeart/2005/8/layout/hList6"/>
    <dgm:cxn modelId="{FFE72EDA-960B-41FC-8761-D8F7F6FC5A0E}" type="presParOf" srcId="{0D94EBAD-AB70-4570-A0EC-0D1DF04975F6}" destId="{68BBE11C-0AC7-4341-8787-EF725B93CA74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F91CCC-C4A5-4109-8541-7035B8EC870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id-ID"/>
        </a:p>
      </dgm:t>
    </dgm:pt>
    <dgm:pt modelId="{87039278-11D0-491C-81E4-0E5DD6C3FD10}">
      <dgm:prSet/>
      <dgm:spPr/>
      <dgm:t>
        <a:bodyPr/>
        <a:lstStyle/>
        <a:p>
          <a:pPr rtl="0"/>
          <a:r>
            <a:rPr lang="en-US" b="1" i="1" smtClean="0"/>
            <a:t>Termoplastik</a:t>
          </a:r>
          <a:r>
            <a:rPr lang="en-US" i="1" smtClean="0"/>
            <a:t>:</a:t>
          </a:r>
          <a:r>
            <a:rPr lang="en-US" b="1" i="1" smtClean="0"/>
            <a:t> </a:t>
          </a:r>
          <a:r>
            <a:rPr lang="en-US" smtClean="0"/>
            <a:t>polimer yang melunak pada proses pemanasan,</a:t>
          </a:r>
          <a:r>
            <a:rPr lang="en-US" b="1" i="1" smtClean="0"/>
            <a:t> </a:t>
          </a:r>
          <a:r>
            <a:rPr lang="en-US" smtClean="0"/>
            <a:t>misalnya PVC, polietilena, dan bakelit.</a:t>
          </a:r>
          <a:endParaRPr lang="id-ID"/>
        </a:p>
      </dgm:t>
    </dgm:pt>
    <dgm:pt modelId="{1331BBEA-0A7F-4E94-8C42-70774040363C}" type="parTrans" cxnId="{6B4A7E5D-509E-4727-9D98-9E946A8C63BE}">
      <dgm:prSet/>
      <dgm:spPr/>
      <dgm:t>
        <a:bodyPr/>
        <a:lstStyle/>
        <a:p>
          <a:endParaRPr lang="id-ID"/>
        </a:p>
      </dgm:t>
    </dgm:pt>
    <dgm:pt modelId="{87209F06-DF30-4A93-90F7-50CEECDEE5A1}" type="sibTrans" cxnId="{6B4A7E5D-509E-4727-9D98-9E946A8C63BE}">
      <dgm:prSet/>
      <dgm:spPr/>
      <dgm:t>
        <a:bodyPr/>
        <a:lstStyle/>
        <a:p>
          <a:endParaRPr lang="id-ID"/>
        </a:p>
      </dgm:t>
    </dgm:pt>
    <dgm:pt modelId="{F4C61A30-6762-4BE5-B022-F6260506EF47}">
      <dgm:prSet/>
      <dgm:spPr/>
      <dgm:t>
        <a:bodyPr/>
        <a:lstStyle/>
        <a:p>
          <a:pPr rtl="0"/>
          <a:r>
            <a:rPr lang="en-US" b="1" i="1" smtClean="0"/>
            <a:t>Termoseting</a:t>
          </a:r>
          <a:r>
            <a:rPr lang="en-US" i="1" smtClean="0"/>
            <a:t>:</a:t>
          </a:r>
          <a:r>
            <a:rPr lang="en-US" b="1" i="1" smtClean="0"/>
            <a:t> </a:t>
          </a:r>
          <a:r>
            <a:rPr lang="en-US" smtClean="0"/>
            <a:t>polimer yang jika dipanaskan akan mengeras,</a:t>
          </a:r>
          <a:r>
            <a:rPr lang="en-US" b="1" i="1" smtClean="0"/>
            <a:t> </a:t>
          </a:r>
          <a:r>
            <a:rPr lang="en-US" smtClean="0"/>
            <a:t>misalnya melamin, polimetanal, dan selulosa.</a:t>
          </a:r>
          <a:endParaRPr lang="id-ID"/>
        </a:p>
      </dgm:t>
    </dgm:pt>
    <dgm:pt modelId="{F95DB2A8-2F94-4A91-8B46-B0D53BBFAD16}" type="parTrans" cxnId="{F42DA4E1-2F0F-4BEF-8D3D-04E444BFFF91}">
      <dgm:prSet/>
      <dgm:spPr/>
      <dgm:t>
        <a:bodyPr/>
        <a:lstStyle/>
        <a:p>
          <a:endParaRPr lang="id-ID"/>
        </a:p>
      </dgm:t>
    </dgm:pt>
    <dgm:pt modelId="{48B9863B-1EFF-4A52-9E0D-EEE596FCC51F}" type="sibTrans" cxnId="{F42DA4E1-2F0F-4BEF-8D3D-04E444BFFF91}">
      <dgm:prSet/>
      <dgm:spPr/>
      <dgm:t>
        <a:bodyPr/>
        <a:lstStyle/>
        <a:p>
          <a:endParaRPr lang="id-ID"/>
        </a:p>
      </dgm:t>
    </dgm:pt>
    <dgm:pt modelId="{1C5F8AE2-4F62-4BC4-B304-4B9737C285BB}">
      <dgm:prSet/>
      <dgm:spPr/>
      <dgm:t>
        <a:bodyPr/>
        <a:lstStyle/>
        <a:p>
          <a:pPr rtl="0"/>
          <a:r>
            <a:rPr lang="en-US" b="1" i="1" smtClean="0"/>
            <a:t>Elastomer</a:t>
          </a:r>
          <a:r>
            <a:rPr lang="en-US" i="1" smtClean="0"/>
            <a:t>:</a:t>
          </a:r>
          <a:r>
            <a:rPr lang="en-US" b="1" i="1" smtClean="0"/>
            <a:t> </a:t>
          </a:r>
          <a:r>
            <a:rPr lang="en-US" smtClean="0"/>
            <a:t>polimer yang mempunyai sifat elastis, misalnya</a:t>
          </a:r>
          <a:r>
            <a:rPr lang="en-US" b="1" i="1" smtClean="0"/>
            <a:t> </a:t>
          </a:r>
          <a:r>
            <a:rPr lang="en-US" smtClean="0"/>
            <a:t>karet.</a:t>
          </a:r>
          <a:endParaRPr lang="id-ID"/>
        </a:p>
      </dgm:t>
    </dgm:pt>
    <dgm:pt modelId="{36FB2C23-0FC5-4D3A-95B1-6A94BB21243C}" type="parTrans" cxnId="{1A66EC71-157B-460F-9557-E5208682C5B9}">
      <dgm:prSet/>
      <dgm:spPr/>
      <dgm:t>
        <a:bodyPr/>
        <a:lstStyle/>
        <a:p>
          <a:endParaRPr lang="id-ID"/>
        </a:p>
      </dgm:t>
    </dgm:pt>
    <dgm:pt modelId="{E5C6C06B-B686-44FB-8846-2C4A263A14ED}" type="sibTrans" cxnId="{1A66EC71-157B-460F-9557-E5208682C5B9}">
      <dgm:prSet/>
      <dgm:spPr/>
      <dgm:t>
        <a:bodyPr/>
        <a:lstStyle/>
        <a:p>
          <a:endParaRPr lang="id-ID"/>
        </a:p>
      </dgm:t>
    </dgm:pt>
    <dgm:pt modelId="{DCF19F25-A6E1-49DB-B1F2-1B5149FC031E}" type="pres">
      <dgm:prSet presAssocID="{3BF91CCC-C4A5-4109-8541-7035B8EC870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758ED430-C978-44EA-810C-6B8095E45371}" type="pres">
      <dgm:prSet presAssocID="{3BF91CCC-C4A5-4109-8541-7035B8EC8709}" presName="Name1" presStyleCnt="0"/>
      <dgm:spPr/>
    </dgm:pt>
    <dgm:pt modelId="{5B828132-8103-4486-9B9F-8C9DC09FEAC1}" type="pres">
      <dgm:prSet presAssocID="{3BF91CCC-C4A5-4109-8541-7035B8EC8709}" presName="cycle" presStyleCnt="0"/>
      <dgm:spPr/>
    </dgm:pt>
    <dgm:pt modelId="{85283BB1-8878-4D17-AD25-7B5625C7054A}" type="pres">
      <dgm:prSet presAssocID="{3BF91CCC-C4A5-4109-8541-7035B8EC8709}" presName="srcNode" presStyleLbl="node1" presStyleIdx="0" presStyleCnt="3"/>
      <dgm:spPr/>
    </dgm:pt>
    <dgm:pt modelId="{0438EBD8-F100-46F6-8B35-14811CCEFA44}" type="pres">
      <dgm:prSet presAssocID="{3BF91CCC-C4A5-4109-8541-7035B8EC8709}" presName="conn" presStyleLbl="parChTrans1D2" presStyleIdx="0" presStyleCnt="1"/>
      <dgm:spPr/>
      <dgm:t>
        <a:bodyPr/>
        <a:lstStyle/>
        <a:p>
          <a:endParaRPr lang="en-US"/>
        </a:p>
      </dgm:t>
    </dgm:pt>
    <dgm:pt modelId="{B9CC8CB3-5AC3-4BF4-A622-E42BE9AE28DF}" type="pres">
      <dgm:prSet presAssocID="{3BF91CCC-C4A5-4109-8541-7035B8EC8709}" presName="extraNode" presStyleLbl="node1" presStyleIdx="0" presStyleCnt="3"/>
      <dgm:spPr/>
    </dgm:pt>
    <dgm:pt modelId="{1812FB6C-376C-46CF-B371-0AB00A677004}" type="pres">
      <dgm:prSet presAssocID="{3BF91CCC-C4A5-4109-8541-7035B8EC8709}" presName="dstNode" presStyleLbl="node1" presStyleIdx="0" presStyleCnt="3"/>
      <dgm:spPr/>
    </dgm:pt>
    <dgm:pt modelId="{070CCFDB-B83F-488F-8954-D50A42F4AE44}" type="pres">
      <dgm:prSet presAssocID="{87039278-11D0-491C-81E4-0E5DD6C3FD10}" presName="text_1" presStyleLbl="node1" presStyleIdx="0" presStyleCnt="3" custScaleY="144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54F085-5119-4E0C-8E92-11B7DA9500FC}" type="pres">
      <dgm:prSet presAssocID="{87039278-11D0-491C-81E4-0E5DD6C3FD10}" presName="accent_1" presStyleCnt="0"/>
      <dgm:spPr/>
    </dgm:pt>
    <dgm:pt modelId="{25E62E4A-A268-42D7-A6AD-15EAE9FC9D1B}" type="pres">
      <dgm:prSet presAssocID="{87039278-11D0-491C-81E4-0E5DD6C3FD10}" presName="accentRepeatNode" presStyleLbl="solidFgAcc1" presStyleIdx="0" presStyleCnt="3"/>
      <dgm:spPr/>
    </dgm:pt>
    <dgm:pt modelId="{01F31729-6B6B-4E46-A6D1-05428674B8B4}" type="pres">
      <dgm:prSet presAssocID="{F4C61A30-6762-4BE5-B022-F6260506EF47}" presName="text_2" presStyleLbl="node1" presStyleIdx="1" presStyleCnt="3" custScaleY="144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893615-E3EC-43F7-AAA2-F7B3F6D3B6B0}" type="pres">
      <dgm:prSet presAssocID="{F4C61A30-6762-4BE5-B022-F6260506EF47}" presName="accent_2" presStyleCnt="0"/>
      <dgm:spPr/>
    </dgm:pt>
    <dgm:pt modelId="{5CBAED9C-EC7D-4069-BA41-DD78A7F2935B}" type="pres">
      <dgm:prSet presAssocID="{F4C61A30-6762-4BE5-B022-F6260506EF47}" presName="accentRepeatNode" presStyleLbl="solidFgAcc1" presStyleIdx="1" presStyleCnt="3"/>
      <dgm:spPr/>
    </dgm:pt>
    <dgm:pt modelId="{3214544E-6400-4818-8340-7D524A20123C}" type="pres">
      <dgm:prSet presAssocID="{1C5F8AE2-4F62-4BC4-B304-4B9737C285BB}" presName="text_3" presStyleLbl="node1" presStyleIdx="2" presStyleCnt="3" custScaleY="144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E8BDFE-6438-42AE-A985-D44A18000FEB}" type="pres">
      <dgm:prSet presAssocID="{1C5F8AE2-4F62-4BC4-B304-4B9737C285BB}" presName="accent_3" presStyleCnt="0"/>
      <dgm:spPr/>
    </dgm:pt>
    <dgm:pt modelId="{B5FD784D-0AE4-41B3-A012-5B6C61AE9C49}" type="pres">
      <dgm:prSet presAssocID="{1C5F8AE2-4F62-4BC4-B304-4B9737C285BB}" presName="accentRepeatNode" presStyleLbl="solidFgAcc1" presStyleIdx="2" presStyleCnt="3"/>
      <dgm:spPr/>
    </dgm:pt>
  </dgm:ptLst>
  <dgm:cxnLst>
    <dgm:cxn modelId="{07E21E4A-2376-49B0-AEEE-B41E0A0F2481}" type="presOf" srcId="{87039278-11D0-491C-81E4-0E5DD6C3FD10}" destId="{070CCFDB-B83F-488F-8954-D50A42F4AE44}" srcOrd="0" destOrd="0" presId="urn:microsoft.com/office/officeart/2008/layout/VerticalCurvedList"/>
    <dgm:cxn modelId="{7185A0DE-5E41-4129-8253-7CB5102BAE80}" type="presOf" srcId="{87209F06-DF30-4A93-90F7-50CEECDEE5A1}" destId="{0438EBD8-F100-46F6-8B35-14811CCEFA44}" srcOrd="0" destOrd="0" presId="urn:microsoft.com/office/officeart/2008/layout/VerticalCurvedList"/>
    <dgm:cxn modelId="{4E56A611-5110-40E3-B1A1-80A9D9387C43}" type="presOf" srcId="{F4C61A30-6762-4BE5-B022-F6260506EF47}" destId="{01F31729-6B6B-4E46-A6D1-05428674B8B4}" srcOrd="0" destOrd="0" presId="urn:microsoft.com/office/officeart/2008/layout/VerticalCurvedList"/>
    <dgm:cxn modelId="{6B4A7E5D-509E-4727-9D98-9E946A8C63BE}" srcId="{3BF91CCC-C4A5-4109-8541-7035B8EC8709}" destId="{87039278-11D0-491C-81E4-0E5DD6C3FD10}" srcOrd="0" destOrd="0" parTransId="{1331BBEA-0A7F-4E94-8C42-70774040363C}" sibTransId="{87209F06-DF30-4A93-90F7-50CEECDEE5A1}"/>
    <dgm:cxn modelId="{1A66EC71-157B-460F-9557-E5208682C5B9}" srcId="{3BF91CCC-C4A5-4109-8541-7035B8EC8709}" destId="{1C5F8AE2-4F62-4BC4-B304-4B9737C285BB}" srcOrd="2" destOrd="0" parTransId="{36FB2C23-0FC5-4D3A-95B1-6A94BB21243C}" sibTransId="{E5C6C06B-B686-44FB-8846-2C4A263A14ED}"/>
    <dgm:cxn modelId="{F42DA4E1-2F0F-4BEF-8D3D-04E444BFFF91}" srcId="{3BF91CCC-C4A5-4109-8541-7035B8EC8709}" destId="{F4C61A30-6762-4BE5-B022-F6260506EF47}" srcOrd="1" destOrd="0" parTransId="{F95DB2A8-2F94-4A91-8B46-B0D53BBFAD16}" sibTransId="{48B9863B-1EFF-4A52-9E0D-EEE596FCC51F}"/>
    <dgm:cxn modelId="{D3252429-01BF-4CF5-9098-78CFAB244A36}" type="presOf" srcId="{3BF91CCC-C4A5-4109-8541-7035B8EC8709}" destId="{DCF19F25-A6E1-49DB-B1F2-1B5149FC031E}" srcOrd="0" destOrd="0" presId="urn:microsoft.com/office/officeart/2008/layout/VerticalCurvedList"/>
    <dgm:cxn modelId="{1DCE9EBC-F01D-49E9-A41D-F264F7A0C965}" type="presOf" srcId="{1C5F8AE2-4F62-4BC4-B304-4B9737C285BB}" destId="{3214544E-6400-4818-8340-7D524A20123C}" srcOrd="0" destOrd="0" presId="urn:microsoft.com/office/officeart/2008/layout/VerticalCurvedList"/>
    <dgm:cxn modelId="{4BE1E61A-8F05-4179-92EC-89217EF41206}" type="presParOf" srcId="{DCF19F25-A6E1-49DB-B1F2-1B5149FC031E}" destId="{758ED430-C978-44EA-810C-6B8095E45371}" srcOrd="0" destOrd="0" presId="urn:microsoft.com/office/officeart/2008/layout/VerticalCurvedList"/>
    <dgm:cxn modelId="{203DB3B4-1185-4FB9-9739-726C4BAA581D}" type="presParOf" srcId="{758ED430-C978-44EA-810C-6B8095E45371}" destId="{5B828132-8103-4486-9B9F-8C9DC09FEAC1}" srcOrd="0" destOrd="0" presId="urn:microsoft.com/office/officeart/2008/layout/VerticalCurvedList"/>
    <dgm:cxn modelId="{F73C95B1-D5CE-4F7C-A98F-B2AD32F69A71}" type="presParOf" srcId="{5B828132-8103-4486-9B9F-8C9DC09FEAC1}" destId="{85283BB1-8878-4D17-AD25-7B5625C7054A}" srcOrd="0" destOrd="0" presId="urn:microsoft.com/office/officeart/2008/layout/VerticalCurvedList"/>
    <dgm:cxn modelId="{DE414B9B-1354-49D6-9A24-CBC105036D9E}" type="presParOf" srcId="{5B828132-8103-4486-9B9F-8C9DC09FEAC1}" destId="{0438EBD8-F100-46F6-8B35-14811CCEFA44}" srcOrd="1" destOrd="0" presId="urn:microsoft.com/office/officeart/2008/layout/VerticalCurvedList"/>
    <dgm:cxn modelId="{5C887415-5F2E-4338-8DEB-3374ECE93C47}" type="presParOf" srcId="{5B828132-8103-4486-9B9F-8C9DC09FEAC1}" destId="{B9CC8CB3-5AC3-4BF4-A622-E42BE9AE28DF}" srcOrd="2" destOrd="0" presId="urn:microsoft.com/office/officeart/2008/layout/VerticalCurvedList"/>
    <dgm:cxn modelId="{C2AD3863-2DBA-4CFC-8B8E-C7DE368B4A06}" type="presParOf" srcId="{5B828132-8103-4486-9B9F-8C9DC09FEAC1}" destId="{1812FB6C-376C-46CF-B371-0AB00A677004}" srcOrd="3" destOrd="0" presId="urn:microsoft.com/office/officeart/2008/layout/VerticalCurvedList"/>
    <dgm:cxn modelId="{BB2F4BCC-A4B3-45A0-80BA-BD96E94C66D3}" type="presParOf" srcId="{758ED430-C978-44EA-810C-6B8095E45371}" destId="{070CCFDB-B83F-488F-8954-D50A42F4AE44}" srcOrd="1" destOrd="0" presId="urn:microsoft.com/office/officeart/2008/layout/VerticalCurvedList"/>
    <dgm:cxn modelId="{E5B583BF-3E89-467A-B112-E7F1245CA2A5}" type="presParOf" srcId="{758ED430-C978-44EA-810C-6B8095E45371}" destId="{9254F085-5119-4E0C-8E92-11B7DA9500FC}" srcOrd="2" destOrd="0" presId="urn:microsoft.com/office/officeart/2008/layout/VerticalCurvedList"/>
    <dgm:cxn modelId="{A26FB1C6-06A2-4515-B01A-3063501AC6C2}" type="presParOf" srcId="{9254F085-5119-4E0C-8E92-11B7DA9500FC}" destId="{25E62E4A-A268-42D7-A6AD-15EAE9FC9D1B}" srcOrd="0" destOrd="0" presId="urn:microsoft.com/office/officeart/2008/layout/VerticalCurvedList"/>
    <dgm:cxn modelId="{A1FAA134-F060-4E05-A1FD-DC2C44DDDA20}" type="presParOf" srcId="{758ED430-C978-44EA-810C-6B8095E45371}" destId="{01F31729-6B6B-4E46-A6D1-05428674B8B4}" srcOrd="3" destOrd="0" presId="urn:microsoft.com/office/officeart/2008/layout/VerticalCurvedList"/>
    <dgm:cxn modelId="{1DFAFE98-5B66-4B47-BBE5-4B570DDEEA6B}" type="presParOf" srcId="{758ED430-C978-44EA-810C-6B8095E45371}" destId="{1B893615-E3EC-43F7-AAA2-F7B3F6D3B6B0}" srcOrd="4" destOrd="0" presId="urn:microsoft.com/office/officeart/2008/layout/VerticalCurvedList"/>
    <dgm:cxn modelId="{A4E4B7F1-8F6A-46B3-9986-C191FC92D8A3}" type="presParOf" srcId="{1B893615-E3EC-43F7-AAA2-F7B3F6D3B6B0}" destId="{5CBAED9C-EC7D-4069-BA41-DD78A7F2935B}" srcOrd="0" destOrd="0" presId="urn:microsoft.com/office/officeart/2008/layout/VerticalCurvedList"/>
    <dgm:cxn modelId="{63A00A2D-5301-4332-B866-B5927341BCFA}" type="presParOf" srcId="{758ED430-C978-44EA-810C-6B8095E45371}" destId="{3214544E-6400-4818-8340-7D524A20123C}" srcOrd="5" destOrd="0" presId="urn:microsoft.com/office/officeart/2008/layout/VerticalCurvedList"/>
    <dgm:cxn modelId="{6F36B75C-4ED1-4C61-94B7-611DB75D0658}" type="presParOf" srcId="{758ED430-C978-44EA-810C-6B8095E45371}" destId="{72E8BDFE-6438-42AE-A985-D44A18000FEB}" srcOrd="6" destOrd="0" presId="urn:microsoft.com/office/officeart/2008/layout/VerticalCurvedList"/>
    <dgm:cxn modelId="{F6D3254B-9E14-4B41-A431-53DC3BD63FCF}" type="presParOf" srcId="{72E8BDFE-6438-42AE-A985-D44A18000FEB}" destId="{B5FD784D-0AE4-41B3-A012-5B6C61AE9C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DA2507-774B-4849-AF59-232975BC5982}" type="doc">
      <dgm:prSet loTypeId="urn:microsoft.com/office/officeart/2005/8/layout/defaul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FC33AF46-631C-4551-8CAB-5FCB686EAA6F}">
      <dgm:prSet/>
      <dgm:spPr/>
      <dgm:t>
        <a:bodyPr/>
        <a:lstStyle/>
        <a:p>
          <a:pPr rtl="0"/>
          <a:r>
            <a:rPr lang="en-US" b="1" i="1" dirty="0" err="1" smtClean="0"/>
            <a:t>Aldosa</a:t>
          </a:r>
          <a:r>
            <a:rPr lang="en-US" i="1" dirty="0" smtClean="0"/>
            <a:t>:</a:t>
          </a:r>
          <a:r>
            <a:rPr lang="en-US" b="1" i="1" dirty="0" smtClean="0"/>
            <a:t> </a:t>
          </a:r>
          <a:r>
            <a:rPr lang="en-US" dirty="0" err="1" smtClean="0"/>
            <a:t>karbohidrat</a:t>
          </a:r>
          <a:r>
            <a:rPr lang="en-US" dirty="0" smtClean="0"/>
            <a:t> yang </a:t>
          </a:r>
          <a:r>
            <a:rPr lang="en-US" dirty="0" err="1" smtClean="0"/>
            <a:t>mengikat</a:t>
          </a:r>
          <a:r>
            <a:rPr lang="en-US" dirty="0" smtClean="0"/>
            <a:t> </a:t>
          </a:r>
          <a:r>
            <a:rPr lang="en-US" dirty="0" err="1" smtClean="0"/>
            <a:t>gugus</a:t>
          </a:r>
          <a:r>
            <a:rPr lang="en-US" dirty="0" smtClean="0"/>
            <a:t> </a:t>
          </a:r>
          <a:r>
            <a:rPr lang="en-US" dirty="0" err="1" smtClean="0"/>
            <a:t>fungsi</a:t>
          </a:r>
          <a:r>
            <a:rPr lang="en-US" dirty="0" smtClean="0"/>
            <a:t> </a:t>
          </a:r>
          <a:r>
            <a:rPr lang="en-US" dirty="0" err="1" smtClean="0"/>
            <a:t>aldehida</a:t>
          </a:r>
          <a:r>
            <a:rPr lang="en-US" dirty="0" smtClean="0"/>
            <a:t>.</a:t>
          </a:r>
          <a:endParaRPr lang="id-ID" dirty="0"/>
        </a:p>
      </dgm:t>
    </dgm:pt>
    <dgm:pt modelId="{F31C31BD-A84F-4E08-B08B-E2671E3CDC13}" type="parTrans" cxnId="{AA46D117-9119-491A-A0C5-BC1C11B93243}">
      <dgm:prSet/>
      <dgm:spPr/>
      <dgm:t>
        <a:bodyPr/>
        <a:lstStyle/>
        <a:p>
          <a:endParaRPr lang="id-ID"/>
        </a:p>
      </dgm:t>
    </dgm:pt>
    <dgm:pt modelId="{5F694BF0-3B45-43ED-BAD2-9D2352ABA468}" type="sibTrans" cxnId="{AA46D117-9119-491A-A0C5-BC1C11B93243}">
      <dgm:prSet/>
      <dgm:spPr/>
      <dgm:t>
        <a:bodyPr/>
        <a:lstStyle/>
        <a:p>
          <a:endParaRPr lang="id-ID"/>
        </a:p>
      </dgm:t>
    </dgm:pt>
    <dgm:pt modelId="{08E7601A-F86F-45F1-8209-83C6B8C9B0A6}">
      <dgm:prSet/>
      <dgm:spPr/>
      <dgm:t>
        <a:bodyPr/>
        <a:lstStyle/>
        <a:p>
          <a:pPr rtl="0"/>
          <a:r>
            <a:rPr lang="en-US" b="1" i="1" smtClean="0"/>
            <a:t>Ketosa</a:t>
          </a:r>
          <a:r>
            <a:rPr lang="en-US" i="1" smtClean="0"/>
            <a:t>:</a:t>
          </a:r>
          <a:r>
            <a:rPr lang="en-US" b="1" i="1" smtClean="0"/>
            <a:t> </a:t>
          </a:r>
          <a:r>
            <a:rPr lang="en-US" smtClean="0"/>
            <a:t>karbohidrat yang mengikat gugus keton.</a:t>
          </a:r>
          <a:endParaRPr lang="id-ID"/>
        </a:p>
      </dgm:t>
    </dgm:pt>
    <dgm:pt modelId="{C4E58E44-991C-49D7-B01C-096D83695DD2}" type="parTrans" cxnId="{BCB3B424-09E5-404F-B851-3526FFDD9943}">
      <dgm:prSet/>
      <dgm:spPr/>
      <dgm:t>
        <a:bodyPr/>
        <a:lstStyle/>
        <a:p>
          <a:endParaRPr lang="id-ID"/>
        </a:p>
      </dgm:t>
    </dgm:pt>
    <dgm:pt modelId="{2D84192D-9AE6-413E-BD7A-DFB80E9EDE52}" type="sibTrans" cxnId="{BCB3B424-09E5-404F-B851-3526FFDD9943}">
      <dgm:prSet/>
      <dgm:spPr/>
      <dgm:t>
        <a:bodyPr/>
        <a:lstStyle/>
        <a:p>
          <a:endParaRPr lang="id-ID"/>
        </a:p>
      </dgm:t>
    </dgm:pt>
    <dgm:pt modelId="{0A4A2286-8609-4640-83D3-708CB548FCF5}" type="pres">
      <dgm:prSet presAssocID="{96DA2507-774B-4849-AF59-232975BC598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BDA2A7-476A-4D0E-A297-73046C3B0C8B}" type="pres">
      <dgm:prSet presAssocID="{FC33AF46-631C-4551-8CAB-5FCB686EAA6F}" presName="node" presStyleLbl="node1" presStyleIdx="0" presStyleCnt="2" custScaleX="350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D8C208-7C26-45BA-A816-AF794347FFFE}" type="pres">
      <dgm:prSet presAssocID="{5F694BF0-3B45-43ED-BAD2-9D2352ABA468}" presName="sibTrans" presStyleCnt="0"/>
      <dgm:spPr/>
    </dgm:pt>
    <dgm:pt modelId="{BB5EA138-A771-4DB6-9203-373AD99C3366}" type="pres">
      <dgm:prSet presAssocID="{08E7601A-F86F-45F1-8209-83C6B8C9B0A6}" presName="node" presStyleLbl="node1" presStyleIdx="1" presStyleCnt="2" custScaleX="350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46D117-9119-491A-A0C5-BC1C11B93243}" srcId="{96DA2507-774B-4849-AF59-232975BC5982}" destId="{FC33AF46-631C-4551-8CAB-5FCB686EAA6F}" srcOrd="0" destOrd="0" parTransId="{F31C31BD-A84F-4E08-B08B-E2671E3CDC13}" sibTransId="{5F694BF0-3B45-43ED-BAD2-9D2352ABA468}"/>
    <dgm:cxn modelId="{BCB3B424-09E5-404F-B851-3526FFDD9943}" srcId="{96DA2507-774B-4849-AF59-232975BC5982}" destId="{08E7601A-F86F-45F1-8209-83C6B8C9B0A6}" srcOrd="1" destOrd="0" parTransId="{C4E58E44-991C-49D7-B01C-096D83695DD2}" sibTransId="{2D84192D-9AE6-413E-BD7A-DFB80E9EDE52}"/>
    <dgm:cxn modelId="{B12CC6CC-8FB2-48D5-B753-CA691A503867}" type="presOf" srcId="{FC33AF46-631C-4551-8CAB-5FCB686EAA6F}" destId="{2FBDA2A7-476A-4D0E-A297-73046C3B0C8B}" srcOrd="0" destOrd="0" presId="urn:microsoft.com/office/officeart/2005/8/layout/default"/>
    <dgm:cxn modelId="{A386FA80-057F-4155-801B-22157798F6B2}" type="presOf" srcId="{08E7601A-F86F-45F1-8209-83C6B8C9B0A6}" destId="{BB5EA138-A771-4DB6-9203-373AD99C3366}" srcOrd="0" destOrd="0" presId="urn:microsoft.com/office/officeart/2005/8/layout/default"/>
    <dgm:cxn modelId="{43666AA5-BEB7-499A-9BD0-64676987EB3F}" type="presOf" srcId="{96DA2507-774B-4849-AF59-232975BC5982}" destId="{0A4A2286-8609-4640-83D3-708CB548FCF5}" srcOrd="0" destOrd="0" presId="urn:microsoft.com/office/officeart/2005/8/layout/default"/>
    <dgm:cxn modelId="{4001C1BD-5F62-4E32-9125-0399E23E3F18}" type="presParOf" srcId="{0A4A2286-8609-4640-83D3-708CB548FCF5}" destId="{2FBDA2A7-476A-4D0E-A297-73046C3B0C8B}" srcOrd="0" destOrd="0" presId="urn:microsoft.com/office/officeart/2005/8/layout/default"/>
    <dgm:cxn modelId="{F8DA3912-05A5-4A62-AD47-C9D2FEC8E887}" type="presParOf" srcId="{0A4A2286-8609-4640-83D3-708CB548FCF5}" destId="{02D8C208-7C26-45BA-A816-AF794347FFFE}" srcOrd="1" destOrd="0" presId="urn:microsoft.com/office/officeart/2005/8/layout/default"/>
    <dgm:cxn modelId="{DFEC8D77-DE7B-4913-817A-DB503BE7833F}" type="presParOf" srcId="{0A4A2286-8609-4640-83D3-708CB548FCF5}" destId="{BB5EA138-A771-4DB6-9203-373AD99C3366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3A0E867-C865-4451-B620-14EBB3D2A2FF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d-ID"/>
        </a:p>
      </dgm:t>
    </dgm:pt>
    <dgm:pt modelId="{00809262-6EEB-4A6D-AE44-43A8606931DE}">
      <dgm:prSet/>
      <dgm:spPr/>
      <dgm:t>
        <a:bodyPr/>
        <a:lstStyle/>
        <a:p>
          <a:pPr rtl="0"/>
          <a:r>
            <a:rPr lang="en-US" b="1" i="1" smtClean="0"/>
            <a:t>Triosa:</a:t>
          </a:r>
          <a:r>
            <a:rPr lang="en-US" i="1" smtClean="0"/>
            <a:t>:</a:t>
          </a:r>
          <a:r>
            <a:rPr lang="en-US" b="1" i="1" smtClean="0"/>
            <a:t> </a:t>
          </a:r>
          <a:r>
            <a:rPr lang="en-US" smtClean="0"/>
            <a:t>karbohidrat yang tersusun dari tiga atom karbon,</a:t>
          </a:r>
          <a:r>
            <a:rPr lang="en-US" b="1" i="1" smtClean="0"/>
            <a:t> </a:t>
          </a:r>
          <a:r>
            <a:rPr lang="en-US" smtClean="0"/>
            <a:t>contohnya gliseraldehida.</a:t>
          </a:r>
          <a:endParaRPr lang="id-ID"/>
        </a:p>
      </dgm:t>
    </dgm:pt>
    <dgm:pt modelId="{7539C0F5-72BC-41BA-967E-42BD90EEF374}" type="parTrans" cxnId="{8734D5FD-70D2-4E3F-A5ED-5A275C35BB23}">
      <dgm:prSet/>
      <dgm:spPr/>
      <dgm:t>
        <a:bodyPr/>
        <a:lstStyle/>
        <a:p>
          <a:endParaRPr lang="id-ID"/>
        </a:p>
      </dgm:t>
    </dgm:pt>
    <dgm:pt modelId="{E9513E4D-FAA1-440D-969B-208E84B41EFA}" type="sibTrans" cxnId="{8734D5FD-70D2-4E3F-A5ED-5A275C35BB23}">
      <dgm:prSet/>
      <dgm:spPr/>
      <dgm:t>
        <a:bodyPr/>
        <a:lstStyle/>
        <a:p>
          <a:endParaRPr lang="id-ID"/>
        </a:p>
      </dgm:t>
    </dgm:pt>
    <dgm:pt modelId="{944F7113-4EC7-4590-914A-0A268AEBEF3A}">
      <dgm:prSet/>
      <dgm:spPr/>
      <dgm:t>
        <a:bodyPr/>
        <a:lstStyle/>
        <a:p>
          <a:pPr rtl="0"/>
          <a:r>
            <a:rPr lang="en-US" b="1" i="1" smtClean="0"/>
            <a:t>Tetrosa</a:t>
          </a:r>
          <a:r>
            <a:rPr lang="en-US" i="1" smtClean="0"/>
            <a:t>:</a:t>
          </a:r>
          <a:r>
            <a:rPr lang="en-US" b="1" i="1" smtClean="0"/>
            <a:t> </a:t>
          </a:r>
          <a:r>
            <a:rPr lang="en-US" smtClean="0"/>
            <a:t>karbohidrat yang tersusun dari empat atom karbon,</a:t>
          </a:r>
          <a:r>
            <a:rPr lang="en-US" b="1" i="1" smtClean="0"/>
            <a:t> </a:t>
          </a:r>
          <a:r>
            <a:rPr lang="en-US" smtClean="0"/>
            <a:t>contohnya eritrosa.</a:t>
          </a:r>
          <a:endParaRPr lang="id-ID"/>
        </a:p>
      </dgm:t>
    </dgm:pt>
    <dgm:pt modelId="{52C32260-74CF-4AD3-B76F-0FFBC3632BE5}" type="parTrans" cxnId="{D0083CAB-70DC-449C-990F-EC5E598C0FCA}">
      <dgm:prSet/>
      <dgm:spPr/>
      <dgm:t>
        <a:bodyPr/>
        <a:lstStyle/>
        <a:p>
          <a:endParaRPr lang="id-ID"/>
        </a:p>
      </dgm:t>
    </dgm:pt>
    <dgm:pt modelId="{42F0E8B4-983C-4014-A9FF-20F4AEF18C2D}" type="sibTrans" cxnId="{D0083CAB-70DC-449C-990F-EC5E598C0FCA}">
      <dgm:prSet/>
      <dgm:spPr/>
      <dgm:t>
        <a:bodyPr/>
        <a:lstStyle/>
        <a:p>
          <a:endParaRPr lang="id-ID"/>
        </a:p>
      </dgm:t>
    </dgm:pt>
    <dgm:pt modelId="{EB2CCB36-461A-48B1-8ECF-F2B003C1AB4D}">
      <dgm:prSet/>
      <dgm:spPr/>
      <dgm:t>
        <a:bodyPr/>
        <a:lstStyle/>
        <a:p>
          <a:pPr rtl="0"/>
          <a:r>
            <a:rPr lang="en-US" b="1" i="1" dirty="0" err="1" smtClean="0"/>
            <a:t>Pentosa</a:t>
          </a:r>
          <a:r>
            <a:rPr lang="en-US" i="1" dirty="0" smtClean="0"/>
            <a:t>:</a:t>
          </a:r>
          <a:r>
            <a:rPr lang="en-US" b="1" i="1" dirty="0" smtClean="0"/>
            <a:t> </a:t>
          </a:r>
          <a:r>
            <a:rPr lang="en-US" dirty="0" err="1" smtClean="0"/>
            <a:t>karbohidrat</a:t>
          </a:r>
          <a:r>
            <a:rPr lang="en-US" dirty="0" smtClean="0"/>
            <a:t> yang </a:t>
          </a:r>
          <a:r>
            <a:rPr lang="en-US" dirty="0" err="1" smtClean="0"/>
            <a:t>tersusun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lima atom </a:t>
          </a:r>
          <a:r>
            <a:rPr lang="en-US" dirty="0" err="1" smtClean="0"/>
            <a:t>karbon</a:t>
          </a:r>
          <a:r>
            <a:rPr lang="en-US" dirty="0" smtClean="0"/>
            <a:t>,</a:t>
          </a:r>
          <a:r>
            <a:rPr lang="en-US" b="1" i="1" dirty="0" smtClean="0"/>
            <a:t> </a:t>
          </a:r>
          <a:r>
            <a:rPr lang="en-US" dirty="0" err="1" smtClean="0"/>
            <a:t>contohnya</a:t>
          </a:r>
          <a:r>
            <a:rPr lang="en-US" dirty="0" smtClean="0"/>
            <a:t> </a:t>
          </a:r>
          <a:r>
            <a:rPr lang="en-US" dirty="0" err="1" smtClean="0"/>
            <a:t>ribosa</a:t>
          </a:r>
          <a:r>
            <a:rPr lang="en-US" dirty="0" smtClean="0"/>
            <a:t>.</a:t>
          </a:r>
          <a:endParaRPr lang="id-ID" dirty="0"/>
        </a:p>
      </dgm:t>
    </dgm:pt>
    <dgm:pt modelId="{BD398802-A9BC-4A74-9357-420215C4732E}" type="parTrans" cxnId="{F48DF832-F577-4ADE-8400-7B1737318C7B}">
      <dgm:prSet/>
      <dgm:spPr/>
      <dgm:t>
        <a:bodyPr/>
        <a:lstStyle/>
        <a:p>
          <a:endParaRPr lang="id-ID"/>
        </a:p>
      </dgm:t>
    </dgm:pt>
    <dgm:pt modelId="{890ED6E0-A503-435A-86CF-1D63A89D21F4}" type="sibTrans" cxnId="{F48DF832-F577-4ADE-8400-7B1737318C7B}">
      <dgm:prSet/>
      <dgm:spPr/>
      <dgm:t>
        <a:bodyPr/>
        <a:lstStyle/>
        <a:p>
          <a:endParaRPr lang="id-ID"/>
        </a:p>
      </dgm:t>
    </dgm:pt>
    <dgm:pt modelId="{732513F9-A68F-4FFC-843D-BB787C998CAF}">
      <dgm:prSet/>
      <dgm:spPr/>
      <dgm:t>
        <a:bodyPr/>
        <a:lstStyle/>
        <a:p>
          <a:pPr rtl="0"/>
          <a:r>
            <a:rPr lang="en-US" b="1" i="1" dirty="0" err="1" smtClean="0"/>
            <a:t>Heksosa</a:t>
          </a:r>
          <a:r>
            <a:rPr lang="en-US" b="1" i="1" dirty="0" smtClean="0"/>
            <a:t>: </a:t>
          </a:r>
          <a:r>
            <a:rPr lang="en-US" dirty="0" err="1" smtClean="0"/>
            <a:t>karbohidrat</a:t>
          </a:r>
          <a:r>
            <a:rPr lang="en-US" dirty="0" smtClean="0"/>
            <a:t> yang </a:t>
          </a:r>
          <a:r>
            <a:rPr lang="en-US" dirty="0" err="1" smtClean="0"/>
            <a:t>tersusun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enam</a:t>
          </a:r>
          <a:r>
            <a:rPr lang="en-US" dirty="0" smtClean="0"/>
            <a:t> atom </a:t>
          </a:r>
          <a:r>
            <a:rPr lang="en-US" dirty="0" err="1" smtClean="0"/>
            <a:t>karbon</a:t>
          </a:r>
          <a:r>
            <a:rPr lang="en-US" dirty="0" smtClean="0"/>
            <a:t>,</a:t>
          </a:r>
          <a:r>
            <a:rPr lang="en-US" b="1" i="1" dirty="0" smtClean="0"/>
            <a:t> </a:t>
          </a:r>
          <a:r>
            <a:rPr lang="en-US" dirty="0" err="1" smtClean="0"/>
            <a:t>contohnya</a:t>
          </a:r>
          <a:r>
            <a:rPr lang="en-US" dirty="0" smtClean="0"/>
            <a:t> </a:t>
          </a:r>
          <a:r>
            <a:rPr lang="en-US" dirty="0" err="1" smtClean="0"/>
            <a:t>glukosa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fruktosa</a:t>
          </a:r>
          <a:r>
            <a:rPr lang="en-US" dirty="0" smtClean="0"/>
            <a:t>.</a:t>
          </a:r>
          <a:endParaRPr lang="id-ID" dirty="0"/>
        </a:p>
      </dgm:t>
    </dgm:pt>
    <dgm:pt modelId="{703D9D54-0E69-4DF3-BCAF-502E12D5BE92}" type="parTrans" cxnId="{DB354415-0A5C-4111-826D-CA1333D469FD}">
      <dgm:prSet/>
      <dgm:spPr/>
      <dgm:t>
        <a:bodyPr/>
        <a:lstStyle/>
        <a:p>
          <a:endParaRPr lang="id-ID"/>
        </a:p>
      </dgm:t>
    </dgm:pt>
    <dgm:pt modelId="{C425E112-9A18-4072-9C23-8910CA3BA7FC}" type="sibTrans" cxnId="{DB354415-0A5C-4111-826D-CA1333D469FD}">
      <dgm:prSet/>
      <dgm:spPr/>
      <dgm:t>
        <a:bodyPr/>
        <a:lstStyle/>
        <a:p>
          <a:endParaRPr lang="id-ID"/>
        </a:p>
      </dgm:t>
    </dgm:pt>
    <dgm:pt modelId="{720C07D1-6B27-49A0-A5FC-5FC20B7B2B3B}" type="pres">
      <dgm:prSet presAssocID="{43A0E867-C865-4451-B620-14EBB3D2A2F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09EA8B-815C-443F-B6F2-02EBA437FBF3}" type="pres">
      <dgm:prSet presAssocID="{00809262-6EEB-4A6D-AE44-43A8606931D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3495A5-B14B-4E2A-86F4-BECE8FEEC4E6}" type="pres">
      <dgm:prSet presAssocID="{E9513E4D-FAA1-440D-969B-208E84B41EFA}" presName="sibTrans" presStyleCnt="0"/>
      <dgm:spPr/>
    </dgm:pt>
    <dgm:pt modelId="{31AE9737-68B6-4C74-9D80-5AE534059BCB}" type="pres">
      <dgm:prSet presAssocID="{944F7113-4EC7-4590-914A-0A268AEBEF3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EE6B1C-587F-46B2-A95E-7B560EEFF48E}" type="pres">
      <dgm:prSet presAssocID="{42F0E8B4-983C-4014-A9FF-20F4AEF18C2D}" presName="sibTrans" presStyleCnt="0"/>
      <dgm:spPr/>
    </dgm:pt>
    <dgm:pt modelId="{B9ADCEC5-5DA4-409B-8131-962A0BDB28C3}" type="pres">
      <dgm:prSet presAssocID="{EB2CCB36-461A-48B1-8ECF-F2B003C1AB4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BA1B67-1573-4EA8-8754-B409AA2A635D}" type="pres">
      <dgm:prSet presAssocID="{890ED6E0-A503-435A-86CF-1D63A89D21F4}" presName="sibTrans" presStyleCnt="0"/>
      <dgm:spPr/>
    </dgm:pt>
    <dgm:pt modelId="{E75C7949-AEF1-4DD3-9715-04F9A120E10C}" type="pres">
      <dgm:prSet presAssocID="{732513F9-A68F-4FFC-843D-BB787C998CAF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C484F00-FD57-4585-9EA9-D296A244891E}" type="presOf" srcId="{944F7113-4EC7-4590-914A-0A268AEBEF3A}" destId="{31AE9737-68B6-4C74-9D80-5AE534059BCB}" srcOrd="0" destOrd="0" presId="urn:microsoft.com/office/officeart/2005/8/layout/default"/>
    <dgm:cxn modelId="{1D9BEC5E-D58A-4721-8768-967C89037B4C}" type="presOf" srcId="{EB2CCB36-461A-48B1-8ECF-F2B003C1AB4D}" destId="{B9ADCEC5-5DA4-409B-8131-962A0BDB28C3}" srcOrd="0" destOrd="0" presId="urn:microsoft.com/office/officeart/2005/8/layout/default"/>
    <dgm:cxn modelId="{270FD577-52EA-4004-B1EB-E261979F11D1}" type="presOf" srcId="{43A0E867-C865-4451-B620-14EBB3D2A2FF}" destId="{720C07D1-6B27-49A0-A5FC-5FC20B7B2B3B}" srcOrd="0" destOrd="0" presId="urn:microsoft.com/office/officeart/2005/8/layout/default"/>
    <dgm:cxn modelId="{9B585732-8E8F-488C-906F-22C1FC4DDA09}" type="presOf" srcId="{00809262-6EEB-4A6D-AE44-43A8606931DE}" destId="{6909EA8B-815C-443F-B6F2-02EBA437FBF3}" srcOrd="0" destOrd="0" presId="urn:microsoft.com/office/officeart/2005/8/layout/default"/>
    <dgm:cxn modelId="{DE5CC3C8-03F6-4AF2-9EB2-4239C0828085}" type="presOf" srcId="{732513F9-A68F-4FFC-843D-BB787C998CAF}" destId="{E75C7949-AEF1-4DD3-9715-04F9A120E10C}" srcOrd="0" destOrd="0" presId="urn:microsoft.com/office/officeart/2005/8/layout/default"/>
    <dgm:cxn modelId="{DB354415-0A5C-4111-826D-CA1333D469FD}" srcId="{43A0E867-C865-4451-B620-14EBB3D2A2FF}" destId="{732513F9-A68F-4FFC-843D-BB787C998CAF}" srcOrd="3" destOrd="0" parTransId="{703D9D54-0E69-4DF3-BCAF-502E12D5BE92}" sibTransId="{C425E112-9A18-4072-9C23-8910CA3BA7FC}"/>
    <dgm:cxn modelId="{F48DF832-F577-4ADE-8400-7B1737318C7B}" srcId="{43A0E867-C865-4451-B620-14EBB3D2A2FF}" destId="{EB2CCB36-461A-48B1-8ECF-F2B003C1AB4D}" srcOrd="2" destOrd="0" parTransId="{BD398802-A9BC-4A74-9357-420215C4732E}" sibTransId="{890ED6E0-A503-435A-86CF-1D63A89D21F4}"/>
    <dgm:cxn modelId="{D0083CAB-70DC-449C-990F-EC5E598C0FCA}" srcId="{43A0E867-C865-4451-B620-14EBB3D2A2FF}" destId="{944F7113-4EC7-4590-914A-0A268AEBEF3A}" srcOrd="1" destOrd="0" parTransId="{52C32260-74CF-4AD3-B76F-0FFBC3632BE5}" sibTransId="{42F0E8B4-983C-4014-A9FF-20F4AEF18C2D}"/>
    <dgm:cxn modelId="{8734D5FD-70D2-4E3F-A5ED-5A275C35BB23}" srcId="{43A0E867-C865-4451-B620-14EBB3D2A2FF}" destId="{00809262-6EEB-4A6D-AE44-43A8606931DE}" srcOrd="0" destOrd="0" parTransId="{7539C0F5-72BC-41BA-967E-42BD90EEF374}" sibTransId="{E9513E4D-FAA1-440D-969B-208E84B41EFA}"/>
    <dgm:cxn modelId="{B2D3E6A2-83C8-4C86-8A46-2BAAA158340E}" type="presParOf" srcId="{720C07D1-6B27-49A0-A5FC-5FC20B7B2B3B}" destId="{6909EA8B-815C-443F-B6F2-02EBA437FBF3}" srcOrd="0" destOrd="0" presId="urn:microsoft.com/office/officeart/2005/8/layout/default"/>
    <dgm:cxn modelId="{48F21D17-DDC9-4586-9AA3-4A468EE0BE3E}" type="presParOf" srcId="{720C07D1-6B27-49A0-A5FC-5FC20B7B2B3B}" destId="{653495A5-B14B-4E2A-86F4-BECE8FEEC4E6}" srcOrd="1" destOrd="0" presId="urn:microsoft.com/office/officeart/2005/8/layout/default"/>
    <dgm:cxn modelId="{4260AC00-1A08-4AC6-9CBE-2E24CC29DF68}" type="presParOf" srcId="{720C07D1-6B27-49A0-A5FC-5FC20B7B2B3B}" destId="{31AE9737-68B6-4C74-9D80-5AE534059BCB}" srcOrd="2" destOrd="0" presId="urn:microsoft.com/office/officeart/2005/8/layout/default"/>
    <dgm:cxn modelId="{2DCF960E-6E67-4A40-9D99-3DB02A8BEE5F}" type="presParOf" srcId="{720C07D1-6B27-49A0-A5FC-5FC20B7B2B3B}" destId="{93EE6B1C-587F-46B2-A95E-7B560EEFF48E}" srcOrd="3" destOrd="0" presId="urn:microsoft.com/office/officeart/2005/8/layout/default"/>
    <dgm:cxn modelId="{5396C1FF-DCB5-4DB7-AF16-9C311BE9186B}" type="presParOf" srcId="{720C07D1-6B27-49A0-A5FC-5FC20B7B2B3B}" destId="{B9ADCEC5-5DA4-409B-8131-962A0BDB28C3}" srcOrd="4" destOrd="0" presId="urn:microsoft.com/office/officeart/2005/8/layout/default"/>
    <dgm:cxn modelId="{B6E249B1-D640-49C8-AA00-6DE38B40972E}" type="presParOf" srcId="{720C07D1-6B27-49A0-A5FC-5FC20B7B2B3B}" destId="{74BA1B67-1573-4EA8-8754-B409AA2A635D}" srcOrd="5" destOrd="0" presId="urn:microsoft.com/office/officeart/2005/8/layout/default"/>
    <dgm:cxn modelId="{69A8E15D-6BC7-4887-B8FB-CA470F2AA021}" type="presParOf" srcId="{720C07D1-6B27-49A0-A5FC-5FC20B7B2B3B}" destId="{E75C7949-AEF1-4DD3-9715-04F9A120E10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4C41344-EC4A-46E0-941E-6BDC5A8D3EA8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d-ID"/>
        </a:p>
      </dgm:t>
    </dgm:pt>
    <dgm:pt modelId="{F023DF0E-0303-4E9C-9AA1-EB1D9277D2AC}">
      <dgm:prSet/>
      <dgm:spPr/>
      <dgm:t>
        <a:bodyPr/>
        <a:lstStyle/>
        <a:p>
          <a:pPr rtl="0"/>
          <a:r>
            <a:rPr lang="en-US" b="1" i="1" dirty="0" err="1" smtClean="0"/>
            <a:t>Monosakarida</a:t>
          </a:r>
          <a:r>
            <a:rPr lang="en-US" i="1" dirty="0" smtClean="0"/>
            <a:t>:</a:t>
          </a:r>
          <a:r>
            <a:rPr lang="en-US" b="1" i="1" dirty="0" smtClean="0"/>
            <a:t> </a:t>
          </a:r>
          <a:r>
            <a:rPr lang="en-US" dirty="0" err="1" smtClean="0"/>
            <a:t>karbohidrat</a:t>
          </a:r>
          <a:r>
            <a:rPr lang="en-US" dirty="0" smtClean="0"/>
            <a:t> yang </a:t>
          </a:r>
          <a:r>
            <a:rPr lang="en-US" dirty="0" err="1" smtClean="0"/>
            <a:t>tidak</a:t>
          </a:r>
          <a:r>
            <a:rPr lang="en-US" dirty="0" smtClean="0"/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dihidrolisis</a:t>
          </a:r>
          <a:r>
            <a:rPr lang="en-US" b="1" i="1" dirty="0" smtClean="0"/>
            <a:t> </a:t>
          </a:r>
          <a:r>
            <a:rPr lang="en-US" dirty="0" err="1" smtClean="0"/>
            <a:t>menjadi</a:t>
          </a:r>
          <a:r>
            <a:rPr lang="en-US" dirty="0" smtClean="0"/>
            <a:t> </a:t>
          </a:r>
          <a:r>
            <a:rPr lang="en-US" dirty="0" err="1" smtClean="0"/>
            <a:t>molekul-molekul</a:t>
          </a:r>
          <a:r>
            <a:rPr lang="en-US" dirty="0" smtClean="0"/>
            <a:t> </a:t>
          </a:r>
          <a:r>
            <a:rPr lang="en-US" dirty="0" err="1" smtClean="0"/>
            <a:t>karbohidrat</a:t>
          </a:r>
          <a:r>
            <a:rPr lang="en-US" dirty="0" smtClean="0"/>
            <a:t> yang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sederhana</a:t>
          </a:r>
          <a:r>
            <a:rPr lang="en-US" dirty="0" smtClean="0"/>
            <a:t> </a:t>
          </a:r>
          <a:r>
            <a:rPr lang="en-US" dirty="0" err="1" smtClean="0"/>
            <a:t>lagi</a:t>
          </a:r>
          <a:r>
            <a:rPr lang="en-US" dirty="0" smtClean="0"/>
            <a:t>.</a:t>
          </a:r>
          <a:endParaRPr lang="id-ID" dirty="0"/>
        </a:p>
      </dgm:t>
    </dgm:pt>
    <dgm:pt modelId="{DE32FFCB-F23D-4F8E-B27E-C519377EA3F2}" type="parTrans" cxnId="{23CA39DE-9233-45FC-B9F3-E95B8E32F633}">
      <dgm:prSet/>
      <dgm:spPr/>
      <dgm:t>
        <a:bodyPr/>
        <a:lstStyle/>
        <a:p>
          <a:endParaRPr lang="id-ID"/>
        </a:p>
      </dgm:t>
    </dgm:pt>
    <dgm:pt modelId="{4FB5C075-2E60-4154-A58E-1F8078FEB5E6}" type="sibTrans" cxnId="{23CA39DE-9233-45FC-B9F3-E95B8E32F633}">
      <dgm:prSet/>
      <dgm:spPr/>
      <dgm:t>
        <a:bodyPr/>
        <a:lstStyle/>
        <a:p>
          <a:endParaRPr lang="id-ID"/>
        </a:p>
      </dgm:t>
    </dgm:pt>
    <dgm:pt modelId="{4FF5242F-FC6A-47C9-BAE5-E609675453AD}">
      <dgm:prSet/>
      <dgm:spPr/>
      <dgm:t>
        <a:bodyPr/>
        <a:lstStyle/>
        <a:p>
          <a:pPr rtl="0"/>
          <a:r>
            <a:rPr lang="en-US" b="1" i="1" smtClean="0"/>
            <a:t>Disakarida</a:t>
          </a:r>
          <a:r>
            <a:rPr lang="en-US" i="1" smtClean="0"/>
            <a:t>:</a:t>
          </a:r>
          <a:r>
            <a:rPr lang="en-US" b="1" i="1" smtClean="0"/>
            <a:t> </a:t>
          </a:r>
          <a:r>
            <a:rPr lang="en-US" smtClean="0"/>
            <a:t>karbohidrat yang jika dihidrolisis terurai menjadi</a:t>
          </a:r>
          <a:r>
            <a:rPr lang="en-US" b="1" i="1" smtClean="0"/>
            <a:t> </a:t>
          </a:r>
          <a:r>
            <a:rPr lang="en-US" smtClean="0"/>
            <a:t>dua molekul monosakarida</a:t>
          </a:r>
          <a:endParaRPr lang="id-ID"/>
        </a:p>
      </dgm:t>
    </dgm:pt>
    <dgm:pt modelId="{FE218DCD-F11C-429E-AC35-7BE8E1D21F47}" type="parTrans" cxnId="{EA1CA1B5-5A39-45BE-BCCB-75BBBE9EF77D}">
      <dgm:prSet/>
      <dgm:spPr/>
      <dgm:t>
        <a:bodyPr/>
        <a:lstStyle/>
        <a:p>
          <a:endParaRPr lang="id-ID"/>
        </a:p>
      </dgm:t>
    </dgm:pt>
    <dgm:pt modelId="{91906FA9-9073-4081-AEF4-B6371F3BDFE1}" type="sibTrans" cxnId="{EA1CA1B5-5A39-45BE-BCCB-75BBBE9EF77D}">
      <dgm:prSet/>
      <dgm:spPr/>
      <dgm:t>
        <a:bodyPr/>
        <a:lstStyle/>
        <a:p>
          <a:endParaRPr lang="id-ID"/>
        </a:p>
      </dgm:t>
    </dgm:pt>
    <dgm:pt modelId="{9C784AC4-90FC-4F91-AECE-8FE5E86BFC94}">
      <dgm:prSet/>
      <dgm:spPr/>
      <dgm:t>
        <a:bodyPr/>
        <a:lstStyle/>
        <a:p>
          <a:pPr rtl="0"/>
          <a:r>
            <a:rPr lang="en-US" b="1" i="1" dirty="0" err="1" smtClean="0"/>
            <a:t>Oligosakarida</a:t>
          </a:r>
          <a:r>
            <a:rPr lang="en-US" i="1" dirty="0" smtClean="0"/>
            <a:t>:</a:t>
          </a:r>
          <a:r>
            <a:rPr lang="en-US" b="1" i="1" dirty="0" smtClean="0"/>
            <a:t> </a:t>
          </a:r>
          <a:r>
            <a:rPr lang="en-US" dirty="0" err="1" smtClean="0"/>
            <a:t>karbohidrat</a:t>
          </a:r>
          <a:r>
            <a:rPr lang="en-US" dirty="0" smtClean="0"/>
            <a:t> yang </a:t>
          </a:r>
          <a:r>
            <a:rPr lang="en-US" dirty="0" err="1" smtClean="0"/>
            <a:t>jika</a:t>
          </a:r>
          <a:r>
            <a:rPr lang="en-US" dirty="0" smtClean="0"/>
            <a:t> </a:t>
          </a:r>
          <a:r>
            <a:rPr lang="en-US" dirty="0" err="1" smtClean="0"/>
            <a:t>dihidrolisis</a:t>
          </a:r>
          <a:r>
            <a:rPr lang="en-US" dirty="0" smtClean="0"/>
            <a:t> </a:t>
          </a:r>
          <a:r>
            <a:rPr lang="en-US" dirty="0" err="1" smtClean="0"/>
            <a:t>akan</a:t>
          </a:r>
          <a:r>
            <a:rPr lang="en-US" dirty="0" smtClean="0"/>
            <a:t> </a:t>
          </a:r>
          <a:r>
            <a:rPr lang="en-US" dirty="0" err="1" smtClean="0"/>
            <a:t>terurai</a:t>
          </a:r>
          <a:r>
            <a:rPr lang="en-US" b="1" i="1" dirty="0" smtClean="0"/>
            <a:t> </a:t>
          </a:r>
          <a:r>
            <a:rPr lang="en-US" dirty="0" err="1" smtClean="0"/>
            <a:t>menghasilkan</a:t>
          </a:r>
          <a:r>
            <a:rPr lang="en-US" dirty="0" smtClean="0"/>
            <a:t> 3–10 </a:t>
          </a:r>
          <a:r>
            <a:rPr lang="en-US" dirty="0" err="1" smtClean="0"/>
            <a:t>monosakarida</a:t>
          </a:r>
          <a:endParaRPr lang="id-ID" dirty="0"/>
        </a:p>
      </dgm:t>
    </dgm:pt>
    <dgm:pt modelId="{AC0B64E6-D598-4D79-80C9-03A7C216F3B8}" type="parTrans" cxnId="{FD364996-0CB0-4670-8B53-ED4A99D7FD70}">
      <dgm:prSet/>
      <dgm:spPr/>
      <dgm:t>
        <a:bodyPr/>
        <a:lstStyle/>
        <a:p>
          <a:endParaRPr lang="id-ID"/>
        </a:p>
      </dgm:t>
    </dgm:pt>
    <dgm:pt modelId="{96A21A24-1E32-490C-B8F8-3FFCCE00CA15}" type="sibTrans" cxnId="{FD364996-0CB0-4670-8B53-ED4A99D7FD70}">
      <dgm:prSet/>
      <dgm:spPr/>
      <dgm:t>
        <a:bodyPr/>
        <a:lstStyle/>
        <a:p>
          <a:endParaRPr lang="id-ID"/>
        </a:p>
      </dgm:t>
    </dgm:pt>
    <dgm:pt modelId="{0E91D2A5-DF7B-465C-9313-96CB148881A7}">
      <dgm:prSet/>
      <dgm:spPr/>
      <dgm:t>
        <a:bodyPr/>
        <a:lstStyle/>
        <a:p>
          <a:pPr rtl="0"/>
          <a:r>
            <a:rPr lang="en-US" b="1" i="1" smtClean="0"/>
            <a:t>Polisakarida</a:t>
          </a:r>
          <a:r>
            <a:rPr lang="en-US" i="1" smtClean="0"/>
            <a:t>:</a:t>
          </a:r>
          <a:r>
            <a:rPr lang="en-US" b="1" i="1" smtClean="0"/>
            <a:t> </a:t>
          </a:r>
          <a:r>
            <a:rPr lang="en-US" smtClean="0"/>
            <a:t>karbohidrat yang jika dihidrolisis akan terurai</a:t>
          </a:r>
          <a:r>
            <a:rPr lang="en-US" b="1" i="1" smtClean="0"/>
            <a:t> </a:t>
          </a:r>
          <a:r>
            <a:rPr lang="en-US" smtClean="0"/>
            <a:t>menjadi banyak molekul monosakarida</a:t>
          </a:r>
          <a:endParaRPr lang="id-ID"/>
        </a:p>
      </dgm:t>
    </dgm:pt>
    <dgm:pt modelId="{4E541045-1F1E-44E8-ABBB-D761429BBC86}" type="parTrans" cxnId="{96B92177-300C-463D-88CA-18DD9DCA96D5}">
      <dgm:prSet/>
      <dgm:spPr/>
      <dgm:t>
        <a:bodyPr/>
        <a:lstStyle/>
        <a:p>
          <a:endParaRPr lang="id-ID"/>
        </a:p>
      </dgm:t>
    </dgm:pt>
    <dgm:pt modelId="{FA6DB904-876C-49A0-AE10-92DD4957CF42}" type="sibTrans" cxnId="{96B92177-300C-463D-88CA-18DD9DCA96D5}">
      <dgm:prSet/>
      <dgm:spPr/>
      <dgm:t>
        <a:bodyPr/>
        <a:lstStyle/>
        <a:p>
          <a:endParaRPr lang="id-ID"/>
        </a:p>
      </dgm:t>
    </dgm:pt>
    <dgm:pt modelId="{077EF774-2C5E-4CE9-BBBA-897089AD0174}" type="pres">
      <dgm:prSet presAssocID="{C4C41344-EC4A-46E0-941E-6BDC5A8D3EA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5D9B057-B43B-4470-A9D5-4065EF4F53A5}" type="pres">
      <dgm:prSet presAssocID="{F023DF0E-0303-4E9C-9AA1-EB1D9277D2A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CABA6C-1DF8-43AA-9938-29B73FDD9A66}" type="pres">
      <dgm:prSet presAssocID="{4FB5C075-2E60-4154-A58E-1F8078FEB5E6}" presName="sibTrans" presStyleCnt="0"/>
      <dgm:spPr/>
    </dgm:pt>
    <dgm:pt modelId="{F66E3A01-4FB7-4616-9C86-30F1559A7562}" type="pres">
      <dgm:prSet presAssocID="{4FF5242F-FC6A-47C9-BAE5-E609675453A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D3DBE0-964D-4E2F-8A62-37AB4AD40C0E}" type="pres">
      <dgm:prSet presAssocID="{91906FA9-9073-4081-AEF4-B6371F3BDFE1}" presName="sibTrans" presStyleCnt="0"/>
      <dgm:spPr/>
    </dgm:pt>
    <dgm:pt modelId="{E881B01C-A5E8-4000-88EA-B053BE1DC20F}" type="pres">
      <dgm:prSet presAssocID="{9C784AC4-90FC-4F91-AECE-8FE5E86BFC9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4A704-2645-4E17-BE44-9EB739B149FD}" type="pres">
      <dgm:prSet presAssocID="{96A21A24-1E32-490C-B8F8-3FFCCE00CA15}" presName="sibTrans" presStyleCnt="0"/>
      <dgm:spPr/>
    </dgm:pt>
    <dgm:pt modelId="{79C2F182-26B1-4B75-AE88-BF3F1B87C773}" type="pres">
      <dgm:prSet presAssocID="{0E91D2A5-DF7B-465C-9313-96CB148881A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D364996-0CB0-4670-8B53-ED4A99D7FD70}" srcId="{C4C41344-EC4A-46E0-941E-6BDC5A8D3EA8}" destId="{9C784AC4-90FC-4F91-AECE-8FE5E86BFC94}" srcOrd="2" destOrd="0" parTransId="{AC0B64E6-D598-4D79-80C9-03A7C216F3B8}" sibTransId="{96A21A24-1E32-490C-B8F8-3FFCCE00CA15}"/>
    <dgm:cxn modelId="{76D4DD4C-6FCD-4466-8FCB-F91AA328E39C}" type="presOf" srcId="{C4C41344-EC4A-46E0-941E-6BDC5A8D3EA8}" destId="{077EF774-2C5E-4CE9-BBBA-897089AD0174}" srcOrd="0" destOrd="0" presId="urn:microsoft.com/office/officeart/2005/8/layout/default"/>
    <dgm:cxn modelId="{7F6915B4-BA56-4891-AF02-CD83C63F720D}" type="presOf" srcId="{4FF5242F-FC6A-47C9-BAE5-E609675453AD}" destId="{F66E3A01-4FB7-4616-9C86-30F1559A7562}" srcOrd="0" destOrd="0" presId="urn:microsoft.com/office/officeart/2005/8/layout/default"/>
    <dgm:cxn modelId="{96B92177-300C-463D-88CA-18DD9DCA96D5}" srcId="{C4C41344-EC4A-46E0-941E-6BDC5A8D3EA8}" destId="{0E91D2A5-DF7B-465C-9313-96CB148881A7}" srcOrd="3" destOrd="0" parTransId="{4E541045-1F1E-44E8-ABBB-D761429BBC86}" sibTransId="{FA6DB904-876C-49A0-AE10-92DD4957CF42}"/>
    <dgm:cxn modelId="{88DCBE3B-878B-4917-ACFB-23CD77D82622}" type="presOf" srcId="{F023DF0E-0303-4E9C-9AA1-EB1D9277D2AC}" destId="{45D9B057-B43B-4470-A9D5-4065EF4F53A5}" srcOrd="0" destOrd="0" presId="urn:microsoft.com/office/officeart/2005/8/layout/default"/>
    <dgm:cxn modelId="{EA1CA1B5-5A39-45BE-BCCB-75BBBE9EF77D}" srcId="{C4C41344-EC4A-46E0-941E-6BDC5A8D3EA8}" destId="{4FF5242F-FC6A-47C9-BAE5-E609675453AD}" srcOrd="1" destOrd="0" parTransId="{FE218DCD-F11C-429E-AC35-7BE8E1D21F47}" sibTransId="{91906FA9-9073-4081-AEF4-B6371F3BDFE1}"/>
    <dgm:cxn modelId="{23CA39DE-9233-45FC-B9F3-E95B8E32F633}" srcId="{C4C41344-EC4A-46E0-941E-6BDC5A8D3EA8}" destId="{F023DF0E-0303-4E9C-9AA1-EB1D9277D2AC}" srcOrd="0" destOrd="0" parTransId="{DE32FFCB-F23D-4F8E-B27E-C519377EA3F2}" sibTransId="{4FB5C075-2E60-4154-A58E-1F8078FEB5E6}"/>
    <dgm:cxn modelId="{4ECCAEED-515A-425B-8FAE-E5B968053ABB}" type="presOf" srcId="{9C784AC4-90FC-4F91-AECE-8FE5E86BFC94}" destId="{E881B01C-A5E8-4000-88EA-B053BE1DC20F}" srcOrd="0" destOrd="0" presId="urn:microsoft.com/office/officeart/2005/8/layout/default"/>
    <dgm:cxn modelId="{93D353C1-3395-4E08-995A-D0E9D11E5307}" type="presOf" srcId="{0E91D2A5-DF7B-465C-9313-96CB148881A7}" destId="{79C2F182-26B1-4B75-AE88-BF3F1B87C773}" srcOrd="0" destOrd="0" presId="urn:microsoft.com/office/officeart/2005/8/layout/default"/>
    <dgm:cxn modelId="{2A1671F4-944F-4D74-9A09-C794F7FC1354}" type="presParOf" srcId="{077EF774-2C5E-4CE9-BBBA-897089AD0174}" destId="{45D9B057-B43B-4470-A9D5-4065EF4F53A5}" srcOrd="0" destOrd="0" presId="urn:microsoft.com/office/officeart/2005/8/layout/default"/>
    <dgm:cxn modelId="{79FA0161-8EC3-4A7E-B9F3-F322D59CC6DE}" type="presParOf" srcId="{077EF774-2C5E-4CE9-BBBA-897089AD0174}" destId="{D3CABA6C-1DF8-43AA-9938-29B73FDD9A66}" srcOrd="1" destOrd="0" presId="urn:microsoft.com/office/officeart/2005/8/layout/default"/>
    <dgm:cxn modelId="{6BBF620B-7CA6-400C-AA9D-E7D664ABF821}" type="presParOf" srcId="{077EF774-2C5E-4CE9-BBBA-897089AD0174}" destId="{F66E3A01-4FB7-4616-9C86-30F1559A7562}" srcOrd="2" destOrd="0" presId="urn:microsoft.com/office/officeart/2005/8/layout/default"/>
    <dgm:cxn modelId="{6BCB6A53-860E-4C84-B3D8-50626559C0E0}" type="presParOf" srcId="{077EF774-2C5E-4CE9-BBBA-897089AD0174}" destId="{FDD3DBE0-964D-4E2F-8A62-37AB4AD40C0E}" srcOrd="3" destOrd="0" presId="urn:microsoft.com/office/officeart/2005/8/layout/default"/>
    <dgm:cxn modelId="{50832F9C-C516-46CF-825B-53EB62524708}" type="presParOf" srcId="{077EF774-2C5E-4CE9-BBBA-897089AD0174}" destId="{E881B01C-A5E8-4000-88EA-B053BE1DC20F}" srcOrd="4" destOrd="0" presId="urn:microsoft.com/office/officeart/2005/8/layout/default"/>
    <dgm:cxn modelId="{E536A48B-E1C6-4077-9C99-4ACD9EF5A57F}" type="presParOf" srcId="{077EF774-2C5E-4CE9-BBBA-897089AD0174}" destId="{FDA4A704-2645-4E17-BE44-9EB739B149FD}" srcOrd="5" destOrd="0" presId="urn:microsoft.com/office/officeart/2005/8/layout/default"/>
    <dgm:cxn modelId="{154C81E6-C078-4DAA-9F87-698E0BA28860}" type="presParOf" srcId="{077EF774-2C5E-4CE9-BBBA-897089AD0174}" destId="{79C2F182-26B1-4B75-AE88-BF3F1B87C77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4184F44-34E4-4BEB-85A2-D8B8779AD1D3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/>
      <dgm:spPr/>
      <dgm:t>
        <a:bodyPr/>
        <a:lstStyle/>
        <a:p>
          <a:endParaRPr lang="id-ID"/>
        </a:p>
      </dgm:t>
    </dgm:pt>
    <dgm:pt modelId="{6AC94616-BA72-47FC-92E6-0C6F04B6E432}">
      <dgm:prSet/>
      <dgm:spPr/>
      <dgm:t>
        <a:bodyPr/>
        <a:lstStyle/>
        <a:p>
          <a:pPr rtl="0"/>
          <a:r>
            <a:rPr lang="en-US" smtClean="0"/>
            <a:t>Asam amino dapat membentuk ion zwitter.</a:t>
          </a:r>
          <a:endParaRPr lang="id-ID"/>
        </a:p>
      </dgm:t>
    </dgm:pt>
    <dgm:pt modelId="{BB1B6C8F-385A-45C1-891F-34282B4F75C6}" type="parTrans" cxnId="{32D9EEB4-83D9-4809-817A-419592F93A8D}">
      <dgm:prSet/>
      <dgm:spPr/>
      <dgm:t>
        <a:bodyPr/>
        <a:lstStyle/>
        <a:p>
          <a:endParaRPr lang="id-ID"/>
        </a:p>
      </dgm:t>
    </dgm:pt>
    <dgm:pt modelId="{A70A2CAB-8351-4FC9-A8AE-D9BB0157C63B}" type="sibTrans" cxnId="{32D9EEB4-83D9-4809-817A-419592F93A8D}">
      <dgm:prSet/>
      <dgm:spPr/>
      <dgm:t>
        <a:bodyPr/>
        <a:lstStyle/>
        <a:p>
          <a:endParaRPr lang="id-ID"/>
        </a:p>
      </dgm:t>
    </dgm:pt>
    <dgm:pt modelId="{8585E781-690E-403C-A119-BB6199E68397}">
      <dgm:prSet/>
      <dgm:spPr/>
      <dgm:t>
        <a:bodyPr/>
        <a:lstStyle/>
        <a:p>
          <a:pPr rtl="0"/>
          <a:r>
            <a:rPr lang="en-US" smtClean="0"/>
            <a:t>Asam amino bersifat amfoter</a:t>
          </a:r>
          <a:endParaRPr lang="id-ID"/>
        </a:p>
      </dgm:t>
    </dgm:pt>
    <dgm:pt modelId="{D7AFD1D2-06F2-4474-9FD6-D790095E3598}" type="parTrans" cxnId="{A0271200-1B47-4C98-B77D-1080F1E351C0}">
      <dgm:prSet/>
      <dgm:spPr/>
      <dgm:t>
        <a:bodyPr/>
        <a:lstStyle/>
        <a:p>
          <a:endParaRPr lang="id-ID"/>
        </a:p>
      </dgm:t>
    </dgm:pt>
    <dgm:pt modelId="{F68018BF-3679-42BA-B308-96A0BE036EF6}" type="sibTrans" cxnId="{A0271200-1B47-4C98-B77D-1080F1E351C0}">
      <dgm:prSet/>
      <dgm:spPr/>
      <dgm:t>
        <a:bodyPr/>
        <a:lstStyle/>
        <a:p>
          <a:endParaRPr lang="id-ID"/>
        </a:p>
      </dgm:t>
    </dgm:pt>
    <dgm:pt modelId="{7DDD0F6E-1472-43DC-89FC-AA0E8D11E704}">
      <dgm:prSet/>
      <dgm:spPr/>
      <dgm:t>
        <a:bodyPr/>
        <a:lstStyle/>
        <a:p>
          <a:pPr rtl="0"/>
          <a:r>
            <a:rPr lang="en-US" smtClean="0"/>
            <a:t>Kecuali glisin, semua asam amino merupakan senyawa optis aktif karena C</a:t>
          </a:r>
          <a:r>
            <a:rPr lang="en-US" i="1" smtClean="0"/>
            <a:t>α</a:t>
          </a:r>
          <a:r>
            <a:rPr lang="en-US" smtClean="0"/>
            <a:t> merupakan atom karbon asimetris.</a:t>
          </a:r>
          <a:endParaRPr lang="id-ID"/>
        </a:p>
      </dgm:t>
    </dgm:pt>
    <dgm:pt modelId="{D6CB53FE-CA4D-4E7E-99DC-3F4E72678AA8}" type="parTrans" cxnId="{38161A13-C631-4D03-9425-50D776174F87}">
      <dgm:prSet/>
      <dgm:spPr/>
      <dgm:t>
        <a:bodyPr/>
        <a:lstStyle/>
        <a:p>
          <a:endParaRPr lang="id-ID"/>
        </a:p>
      </dgm:t>
    </dgm:pt>
    <dgm:pt modelId="{6B2AB564-451D-496F-8B09-244DCACAE7A6}" type="sibTrans" cxnId="{38161A13-C631-4D03-9425-50D776174F87}">
      <dgm:prSet/>
      <dgm:spPr/>
      <dgm:t>
        <a:bodyPr/>
        <a:lstStyle/>
        <a:p>
          <a:endParaRPr lang="id-ID"/>
        </a:p>
      </dgm:t>
    </dgm:pt>
    <dgm:pt modelId="{2A4A6B3B-908C-44A7-BCA6-061C5E7BA590}">
      <dgm:prSet/>
      <dgm:spPr/>
      <dgm:t>
        <a:bodyPr/>
        <a:lstStyle/>
        <a:p>
          <a:pPr rtl="0"/>
          <a:r>
            <a:rPr lang="en-US" dirty="0" err="1" smtClean="0"/>
            <a:t>Asam</a:t>
          </a:r>
          <a:r>
            <a:rPr lang="en-US" dirty="0" smtClean="0"/>
            <a:t> amino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bergabung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asam</a:t>
          </a:r>
          <a:r>
            <a:rPr lang="en-US" dirty="0" smtClean="0"/>
            <a:t> amino yang lain </a:t>
          </a:r>
          <a:r>
            <a:rPr lang="en-US" dirty="0" err="1" smtClean="0"/>
            <a:t>membentuk</a:t>
          </a:r>
          <a:r>
            <a:rPr lang="en-US" dirty="0" smtClean="0"/>
            <a:t> </a:t>
          </a:r>
          <a:r>
            <a:rPr lang="en-US" dirty="0" err="1" smtClean="0"/>
            <a:t>suatu</a:t>
          </a:r>
          <a:r>
            <a:rPr lang="en-US" dirty="0" smtClean="0"/>
            <a:t> </a:t>
          </a:r>
          <a:r>
            <a:rPr lang="en-US" dirty="0" err="1" smtClean="0"/>
            <a:t>polimer</a:t>
          </a:r>
          <a:r>
            <a:rPr lang="en-US" dirty="0" smtClean="0"/>
            <a:t> yang </a:t>
          </a:r>
          <a:r>
            <a:rPr lang="en-US" dirty="0" err="1" smtClean="0"/>
            <a:t>disebut</a:t>
          </a:r>
          <a:r>
            <a:rPr lang="en-US" dirty="0" smtClean="0"/>
            <a:t> </a:t>
          </a:r>
          <a:r>
            <a:rPr lang="en-US" b="1" i="1" dirty="0" err="1" smtClean="0"/>
            <a:t>peptida</a:t>
          </a:r>
          <a:r>
            <a:rPr lang="en-US" dirty="0" smtClean="0"/>
            <a:t>.</a:t>
          </a:r>
          <a:endParaRPr lang="id-ID" dirty="0"/>
        </a:p>
      </dgm:t>
    </dgm:pt>
    <dgm:pt modelId="{0D787A7B-F6A9-47CC-A4F6-C743C10D5CF9}" type="parTrans" cxnId="{4B0E171B-64BF-43EB-8D38-0683C41B2583}">
      <dgm:prSet/>
      <dgm:spPr/>
      <dgm:t>
        <a:bodyPr/>
        <a:lstStyle/>
        <a:p>
          <a:endParaRPr lang="id-ID"/>
        </a:p>
      </dgm:t>
    </dgm:pt>
    <dgm:pt modelId="{E10699A3-E963-498B-9732-59343EC90D58}" type="sibTrans" cxnId="{4B0E171B-64BF-43EB-8D38-0683C41B2583}">
      <dgm:prSet/>
      <dgm:spPr/>
      <dgm:t>
        <a:bodyPr/>
        <a:lstStyle/>
        <a:p>
          <a:endParaRPr lang="id-ID"/>
        </a:p>
      </dgm:t>
    </dgm:pt>
    <dgm:pt modelId="{549ACFEA-F99B-4102-A233-169FE3361F9C}" type="pres">
      <dgm:prSet presAssocID="{24184F44-34E4-4BEB-85A2-D8B8779AD1D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87DA714-645E-44AE-AF48-0B3491449E71}" type="pres">
      <dgm:prSet presAssocID="{6AC94616-BA72-47FC-92E6-0C6F04B6E43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5CC871-EA29-4C2D-BEBA-3E7EC267D6EC}" type="pres">
      <dgm:prSet presAssocID="{A70A2CAB-8351-4FC9-A8AE-D9BB0157C63B}" presName="sibTrans" presStyleCnt="0"/>
      <dgm:spPr/>
    </dgm:pt>
    <dgm:pt modelId="{FDCDE7CC-B952-4404-8076-406A874BBFDE}" type="pres">
      <dgm:prSet presAssocID="{8585E781-690E-403C-A119-BB6199E6839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4D7FB-0D7D-4CFA-BA6B-1D286142A61E}" type="pres">
      <dgm:prSet presAssocID="{F68018BF-3679-42BA-B308-96A0BE036EF6}" presName="sibTrans" presStyleCnt="0"/>
      <dgm:spPr/>
    </dgm:pt>
    <dgm:pt modelId="{D1F2A2BA-DAAC-4D0C-BBF3-59D0AC6590CD}" type="pres">
      <dgm:prSet presAssocID="{7DDD0F6E-1472-43DC-89FC-AA0E8D11E70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15C265-B86E-4F2C-956F-4282D6F5C687}" type="pres">
      <dgm:prSet presAssocID="{6B2AB564-451D-496F-8B09-244DCACAE7A6}" presName="sibTrans" presStyleCnt="0"/>
      <dgm:spPr/>
    </dgm:pt>
    <dgm:pt modelId="{F3F59970-E764-4F8B-8586-3C534E7F22E2}" type="pres">
      <dgm:prSet presAssocID="{2A4A6B3B-908C-44A7-BCA6-061C5E7BA59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E877B1-885E-4529-B7B8-98FCD7286950}" type="presOf" srcId="{2A4A6B3B-908C-44A7-BCA6-061C5E7BA590}" destId="{F3F59970-E764-4F8B-8586-3C534E7F22E2}" srcOrd="0" destOrd="0" presId="urn:microsoft.com/office/officeart/2005/8/layout/hList6"/>
    <dgm:cxn modelId="{27E8F2E6-F7D8-4137-B8BC-C2DBC36C3178}" type="presOf" srcId="{7DDD0F6E-1472-43DC-89FC-AA0E8D11E704}" destId="{D1F2A2BA-DAAC-4D0C-BBF3-59D0AC6590CD}" srcOrd="0" destOrd="0" presId="urn:microsoft.com/office/officeart/2005/8/layout/hList6"/>
    <dgm:cxn modelId="{4B05E878-5BBC-4239-92F0-187DC09450A1}" type="presOf" srcId="{6AC94616-BA72-47FC-92E6-0C6F04B6E432}" destId="{487DA714-645E-44AE-AF48-0B3491449E71}" srcOrd="0" destOrd="0" presId="urn:microsoft.com/office/officeart/2005/8/layout/hList6"/>
    <dgm:cxn modelId="{D802F96F-7225-4228-80FF-43E649512976}" type="presOf" srcId="{24184F44-34E4-4BEB-85A2-D8B8779AD1D3}" destId="{549ACFEA-F99B-4102-A233-169FE3361F9C}" srcOrd="0" destOrd="0" presId="urn:microsoft.com/office/officeart/2005/8/layout/hList6"/>
    <dgm:cxn modelId="{32D9EEB4-83D9-4809-817A-419592F93A8D}" srcId="{24184F44-34E4-4BEB-85A2-D8B8779AD1D3}" destId="{6AC94616-BA72-47FC-92E6-0C6F04B6E432}" srcOrd="0" destOrd="0" parTransId="{BB1B6C8F-385A-45C1-891F-34282B4F75C6}" sibTransId="{A70A2CAB-8351-4FC9-A8AE-D9BB0157C63B}"/>
    <dgm:cxn modelId="{4B0E171B-64BF-43EB-8D38-0683C41B2583}" srcId="{24184F44-34E4-4BEB-85A2-D8B8779AD1D3}" destId="{2A4A6B3B-908C-44A7-BCA6-061C5E7BA590}" srcOrd="3" destOrd="0" parTransId="{0D787A7B-F6A9-47CC-A4F6-C743C10D5CF9}" sibTransId="{E10699A3-E963-498B-9732-59343EC90D58}"/>
    <dgm:cxn modelId="{38161A13-C631-4D03-9425-50D776174F87}" srcId="{24184F44-34E4-4BEB-85A2-D8B8779AD1D3}" destId="{7DDD0F6E-1472-43DC-89FC-AA0E8D11E704}" srcOrd="2" destOrd="0" parTransId="{D6CB53FE-CA4D-4E7E-99DC-3F4E72678AA8}" sibTransId="{6B2AB564-451D-496F-8B09-244DCACAE7A6}"/>
    <dgm:cxn modelId="{A0271200-1B47-4C98-B77D-1080F1E351C0}" srcId="{24184F44-34E4-4BEB-85A2-D8B8779AD1D3}" destId="{8585E781-690E-403C-A119-BB6199E68397}" srcOrd="1" destOrd="0" parTransId="{D7AFD1D2-06F2-4474-9FD6-D790095E3598}" sibTransId="{F68018BF-3679-42BA-B308-96A0BE036EF6}"/>
    <dgm:cxn modelId="{8D82C1C8-7B3B-4C55-9644-226601678294}" type="presOf" srcId="{8585E781-690E-403C-A119-BB6199E68397}" destId="{FDCDE7CC-B952-4404-8076-406A874BBFDE}" srcOrd="0" destOrd="0" presId="urn:microsoft.com/office/officeart/2005/8/layout/hList6"/>
    <dgm:cxn modelId="{8BB8EF5B-D704-48B2-8F1A-C7B40B21A187}" type="presParOf" srcId="{549ACFEA-F99B-4102-A233-169FE3361F9C}" destId="{487DA714-645E-44AE-AF48-0B3491449E71}" srcOrd="0" destOrd="0" presId="urn:microsoft.com/office/officeart/2005/8/layout/hList6"/>
    <dgm:cxn modelId="{065EFBD0-A47B-4261-91EB-C1160BA79C42}" type="presParOf" srcId="{549ACFEA-F99B-4102-A233-169FE3361F9C}" destId="{BF5CC871-EA29-4C2D-BEBA-3E7EC267D6EC}" srcOrd="1" destOrd="0" presId="urn:microsoft.com/office/officeart/2005/8/layout/hList6"/>
    <dgm:cxn modelId="{21DB31ED-01FA-4DF8-94C1-B6E76336676B}" type="presParOf" srcId="{549ACFEA-F99B-4102-A233-169FE3361F9C}" destId="{FDCDE7CC-B952-4404-8076-406A874BBFDE}" srcOrd="2" destOrd="0" presId="urn:microsoft.com/office/officeart/2005/8/layout/hList6"/>
    <dgm:cxn modelId="{518D6443-A2B3-4D23-8DF4-962189815B97}" type="presParOf" srcId="{549ACFEA-F99B-4102-A233-169FE3361F9C}" destId="{03D4D7FB-0D7D-4CFA-BA6B-1D286142A61E}" srcOrd="3" destOrd="0" presId="urn:microsoft.com/office/officeart/2005/8/layout/hList6"/>
    <dgm:cxn modelId="{6319E03C-B3D0-4255-8034-B3959F2D99BF}" type="presParOf" srcId="{549ACFEA-F99B-4102-A233-169FE3361F9C}" destId="{D1F2A2BA-DAAC-4D0C-BBF3-59D0AC6590CD}" srcOrd="4" destOrd="0" presId="urn:microsoft.com/office/officeart/2005/8/layout/hList6"/>
    <dgm:cxn modelId="{05AF1B62-BB0D-44AD-AF0E-DC8714C9FCAC}" type="presParOf" srcId="{549ACFEA-F99B-4102-A233-169FE3361F9C}" destId="{8D15C265-B86E-4F2C-956F-4282D6F5C687}" srcOrd="5" destOrd="0" presId="urn:microsoft.com/office/officeart/2005/8/layout/hList6"/>
    <dgm:cxn modelId="{CF795E3D-D2B3-49BD-ABFB-7B916121E174}" type="presParOf" srcId="{549ACFEA-F99B-4102-A233-169FE3361F9C}" destId="{F3F59970-E764-4F8B-8586-3C534E7F22E2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D2DB26C-935E-407B-A165-3C9A80682014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E7E81BD5-2E9F-43A3-923C-CADD744091B6}">
      <dgm:prSet/>
      <dgm:spPr/>
      <dgm:t>
        <a:bodyPr/>
        <a:lstStyle/>
        <a:p>
          <a:pPr rtl="0"/>
          <a:r>
            <a:rPr lang="en-US" b="1" i="1" dirty="0" err="1" smtClean="0"/>
            <a:t>Struktur</a:t>
          </a:r>
          <a:r>
            <a:rPr lang="en-US" b="1" i="1" dirty="0" smtClean="0"/>
            <a:t> primer</a:t>
          </a:r>
          <a:r>
            <a:rPr lang="en-US" dirty="0" smtClean="0"/>
            <a:t>. </a:t>
          </a:r>
          <a:r>
            <a:rPr lang="en-US" dirty="0" err="1" smtClean="0"/>
            <a:t>Struktur</a:t>
          </a:r>
          <a:r>
            <a:rPr lang="en-US" dirty="0" smtClean="0"/>
            <a:t> primer protein </a:t>
          </a:r>
          <a:r>
            <a:rPr lang="en-US" dirty="0" err="1" smtClean="0"/>
            <a:t>merupakan</a:t>
          </a:r>
          <a:r>
            <a:rPr lang="en-US" dirty="0" smtClean="0"/>
            <a:t> </a:t>
          </a:r>
          <a:r>
            <a:rPr lang="en-US" dirty="0" err="1" smtClean="0"/>
            <a:t>ikatan-ikatan</a:t>
          </a:r>
          <a:r>
            <a:rPr lang="en-US" dirty="0" smtClean="0"/>
            <a:t> </a:t>
          </a:r>
          <a:r>
            <a:rPr lang="en-US" dirty="0" err="1" smtClean="0"/>
            <a:t>peptida</a:t>
          </a:r>
          <a:r>
            <a:rPr lang="en-US" dirty="0" smtClean="0"/>
            <a:t> </a:t>
          </a:r>
          <a:r>
            <a:rPr lang="en-US" dirty="0" err="1" smtClean="0"/>
            <a:t>dari</a:t>
          </a:r>
          <a:r>
            <a:rPr lang="en-US" dirty="0" smtClean="0"/>
            <a:t> </a:t>
          </a:r>
          <a:r>
            <a:rPr lang="en-US" dirty="0" err="1" smtClean="0"/>
            <a:t>asam</a:t>
          </a:r>
          <a:r>
            <a:rPr lang="en-US" dirty="0" smtClean="0"/>
            <a:t> amino-</a:t>
          </a:r>
          <a:r>
            <a:rPr lang="en-US" dirty="0" err="1" smtClean="0"/>
            <a:t>asam</a:t>
          </a:r>
          <a:r>
            <a:rPr lang="en-US" dirty="0" smtClean="0"/>
            <a:t> amino </a:t>
          </a:r>
          <a:r>
            <a:rPr lang="en-US" dirty="0" err="1" smtClean="0"/>
            <a:t>pembentuk</a:t>
          </a:r>
          <a:r>
            <a:rPr lang="en-US" dirty="0" smtClean="0"/>
            <a:t> protein </a:t>
          </a:r>
          <a:r>
            <a:rPr lang="en-US" dirty="0" err="1" smtClean="0"/>
            <a:t>tersebut</a:t>
          </a:r>
          <a:r>
            <a:rPr lang="en-US" dirty="0" smtClean="0"/>
            <a:t>.</a:t>
          </a:r>
          <a:endParaRPr lang="id-ID" dirty="0"/>
        </a:p>
      </dgm:t>
    </dgm:pt>
    <dgm:pt modelId="{11094C0E-7A29-4D4C-BCA6-84A0460EEDDB}" type="parTrans" cxnId="{C86365AA-65DC-47CE-9F9B-5C8C7F8A5E7D}">
      <dgm:prSet/>
      <dgm:spPr/>
      <dgm:t>
        <a:bodyPr/>
        <a:lstStyle/>
        <a:p>
          <a:endParaRPr lang="id-ID"/>
        </a:p>
      </dgm:t>
    </dgm:pt>
    <dgm:pt modelId="{4E1DCCF6-189E-403F-9F44-0EC771971271}" type="sibTrans" cxnId="{C86365AA-65DC-47CE-9F9B-5C8C7F8A5E7D}">
      <dgm:prSet/>
      <dgm:spPr/>
      <dgm:t>
        <a:bodyPr/>
        <a:lstStyle/>
        <a:p>
          <a:endParaRPr lang="id-ID"/>
        </a:p>
      </dgm:t>
    </dgm:pt>
    <dgm:pt modelId="{9A2428EE-9EF5-455B-93A6-D21B327DF158}">
      <dgm:prSet/>
      <dgm:spPr/>
      <dgm:t>
        <a:bodyPr/>
        <a:lstStyle/>
        <a:p>
          <a:pPr rtl="0"/>
          <a:r>
            <a:rPr lang="en-US" b="1" i="1" smtClean="0"/>
            <a:t>Struktur sekunder</a:t>
          </a:r>
          <a:r>
            <a:rPr lang="en-US" smtClean="0"/>
            <a:t>. Struktur sekunder protein terbentuk</a:t>
          </a:r>
          <a:r>
            <a:rPr lang="en-US" b="1" i="1" smtClean="0"/>
            <a:t> </a:t>
          </a:r>
          <a:r>
            <a:rPr lang="en-US" smtClean="0"/>
            <a:t>dari ikatan hidrogen yang terjadi antara gugus-gugus amina dengan atom hidrogen pada rantai samping asam amino sehingga membentuk lipatan-lipatan, misalnya membentuk </a:t>
          </a:r>
          <a:r>
            <a:rPr lang="en-US" i="1" smtClean="0"/>
            <a:t>α</a:t>
          </a:r>
          <a:r>
            <a:rPr lang="en-US" smtClean="0"/>
            <a:t>-heliks.</a:t>
          </a:r>
          <a:endParaRPr lang="id-ID"/>
        </a:p>
      </dgm:t>
    </dgm:pt>
    <dgm:pt modelId="{7B7948DC-22AC-4954-98C5-9F01D81F134A}" type="parTrans" cxnId="{F7DCC79F-1576-43C5-A8A7-D152709F9AAF}">
      <dgm:prSet/>
      <dgm:spPr/>
      <dgm:t>
        <a:bodyPr/>
        <a:lstStyle/>
        <a:p>
          <a:endParaRPr lang="id-ID"/>
        </a:p>
      </dgm:t>
    </dgm:pt>
    <dgm:pt modelId="{C3911299-5F5C-4C34-BE8B-24B169FD959E}" type="sibTrans" cxnId="{F7DCC79F-1576-43C5-A8A7-D152709F9AAF}">
      <dgm:prSet/>
      <dgm:spPr/>
      <dgm:t>
        <a:bodyPr/>
        <a:lstStyle/>
        <a:p>
          <a:endParaRPr lang="id-ID"/>
        </a:p>
      </dgm:t>
    </dgm:pt>
    <dgm:pt modelId="{43384927-B10E-4B1B-92A9-E95A4ED3CE91}">
      <dgm:prSet/>
      <dgm:spPr/>
      <dgm:t>
        <a:bodyPr/>
        <a:lstStyle/>
        <a:p>
          <a:pPr rtl="0"/>
          <a:r>
            <a:rPr lang="en-US" b="1" i="1" dirty="0" err="1" smtClean="0"/>
            <a:t>Struktur</a:t>
          </a:r>
          <a:r>
            <a:rPr lang="en-US" b="1" i="1" dirty="0" smtClean="0"/>
            <a:t> </a:t>
          </a:r>
          <a:r>
            <a:rPr lang="en-US" b="1" i="1" dirty="0" err="1" smtClean="0"/>
            <a:t>tersier</a:t>
          </a:r>
          <a:r>
            <a:rPr lang="en-US" dirty="0" smtClean="0"/>
            <a:t>. </a:t>
          </a:r>
          <a:r>
            <a:rPr lang="en-US" dirty="0" err="1" smtClean="0"/>
            <a:t>Interaksi</a:t>
          </a:r>
          <a:r>
            <a:rPr lang="en-US" dirty="0" smtClean="0"/>
            <a:t> </a:t>
          </a:r>
          <a:r>
            <a:rPr lang="en-US" dirty="0" err="1" smtClean="0"/>
            <a:t>struktur</a:t>
          </a:r>
          <a:r>
            <a:rPr lang="en-US" dirty="0" smtClean="0"/>
            <a:t> </a:t>
          </a:r>
          <a:r>
            <a:rPr lang="en-US" dirty="0" err="1" smtClean="0"/>
            <a:t>sekunder</a:t>
          </a:r>
          <a:r>
            <a:rPr lang="en-US" dirty="0" smtClean="0"/>
            <a:t> yang </a:t>
          </a:r>
          <a:r>
            <a:rPr lang="en-US" dirty="0" err="1" smtClean="0"/>
            <a:t>satu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b="1" i="1" dirty="0" smtClean="0"/>
            <a:t> </a:t>
          </a:r>
          <a:r>
            <a:rPr lang="en-US" dirty="0" err="1" smtClean="0"/>
            <a:t>struktur</a:t>
          </a:r>
          <a:r>
            <a:rPr lang="en-US" dirty="0" smtClean="0"/>
            <a:t> </a:t>
          </a:r>
          <a:r>
            <a:rPr lang="en-US" dirty="0" err="1" smtClean="0"/>
            <a:t>sekunder</a:t>
          </a:r>
          <a:r>
            <a:rPr lang="en-US" dirty="0" smtClean="0"/>
            <a:t> yang lain 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ikatan</a:t>
          </a:r>
          <a:r>
            <a:rPr lang="en-US" dirty="0" smtClean="0"/>
            <a:t> </a:t>
          </a:r>
          <a:r>
            <a:rPr lang="en-US" dirty="0" err="1" smtClean="0"/>
            <a:t>hidrogen</a:t>
          </a:r>
          <a:r>
            <a:rPr lang="en-US" dirty="0" smtClean="0"/>
            <a:t>, </a:t>
          </a:r>
          <a:r>
            <a:rPr lang="en-US" dirty="0" err="1" smtClean="0"/>
            <a:t>ikatan</a:t>
          </a:r>
          <a:r>
            <a:rPr lang="en-US" dirty="0" smtClean="0"/>
            <a:t> ion, </a:t>
          </a:r>
          <a:r>
            <a:rPr lang="en-US" dirty="0" err="1" smtClean="0"/>
            <a:t>atau</a:t>
          </a:r>
          <a:r>
            <a:rPr lang="en-US" dirty="0" smtClean="0"/>
            <a:t> </a:t>
          </a:r>
          <a:r>
            <a:rPr lang="en-US" dirty="0" err="1" smtClean="0"/>
            <a:t>ikatan</a:t>
          </a:r>
          <a:r>
            <a:rPr lang="en-US" dirty="0" smtClean="0"/>
            <a:t> </a:t>
          </a:r>
          <a:r>
            <a:rPr lang="en-US" dirty="0" err="1" smtClean="0"/>
            <a:t>disulfida</a:t>
          </a:r>
          <a:r>
            <a:rPr lang="en-US" dirty="0" smtClean="0"/>
            <a:t> (–S–S–), </a:t>
          </a:r>
          <a:r>
            <a:rPr lang="en-US" dirty="0" err="1" smtClean="0"/>
            <a:t>misalnya</a:t>
          </a:r>
          <a:r>
            <a:rPr lang="en-US" dirty="0" smtClean="0"/>
            <a:t> </a:t>
          </a:r>
          <a:r>
            <a:rPr lang="en-US" dirty="0" err="1" smtClean="0"/>
            <a:t>terbentuknya</a:t>
          </a:r>
          <a:r>
            <a:rPr lang="en-US" dirty="0" smtClean="0"/>
            <a:t> </a:t>
          </a:r>
          <a:r>
            <a:rPr lang="en-US" dirty="0" err="1" smtClean="0"/>
            <a:t>rantai</a:t>
          </a:r>
          <a:r>
            <a:rPr lang="en-US" dirty="0" smtClean="0"/>
            <a:t> </a:t>
          </a:r>
          <a:r>
            <a:rPr lang="en-US" dirty="0" err="1" smtClean="0"/>
            <a:t>dobel-heliks</a:t>
          </a:r>
          <a:r>
            <a:rPr lang="en-US" dirty="0" smtClean="0"/>
            <a:t>.</a:t>
          </a:r>
          <a:endParaRPr lang="id-ID" dirty="0"/>
        </a:p>
      </dgm:t>
    </dgm:pt>
    <dgm:pt modelId="{B16933AD-DB77-4AEC-8BB5-E4F3985C9CEE}" type="parTrans" cxnId="{F431EA48-C0FD-4CCC-A2A9-EB11FA68FB18}">
      <dgm:prSet/>
      <dgm:spPr/>
      <dgm:t>
        <a:bodyPr/>
        <a:lstStyle/>
        <a:p>
          <a:endParaRPr lang="id-ID"/>
        </a:p>
      </dgm:t>
    </dgm:pt>
    <dgm:pt modelId="{8D22D738-0D52-4F00-B280-F60C6AEC4E44}" type="sibTrans" cxnId="{F431EA48-C0FD-4CCC-A2A9-EB11FA68FB18}">
      <dgm:prSet/>
      <dgm:spPr/>
      <dgm:t>
        <a:bodyPr/>
        <a:lstStyle/>
        <a:p>
          <a:endParaRPr lang="id-ID"/>
        </a:p>
      </dgm:t>
    </dgm:pt>
    <dgm:pt modelId="{8946F458-0447-47D8-AC17-7ED27C726A02}">
      <dgm:prSet/>
      <dgm:spPr/>
      <dgm:t>
        <a:bodyPr/>
        <a:lstStyle/>
        <a:p>
          <a:pPr rtl="0"/>
          <a:r>
            <a:rPr lang="en-US" b="1" i="1" smtClean="0">
              <a:latin typeface="Arial" pitchFamily="34" charset="0"/>
              <a:cs typeface="Arial" pitchFamily="34" charset="0"/>
            </a:rPr>
            <a:t>Struktur kuarterner</a:t>
          </a:r>
          <a:r>
            <a:rPr lang="en-US" smtClean="0">
              <a:latin typeface="Arial" pitchFamily="34" charset="0"/>
              <a:cs typeface="Arial" pitchFamily="34" charset="0"/>
            </a:rPr>
            <a:t>. Struktur yang melibatkan beberapa</a:t>
          </a:r>
          <a:r>
            <a:rPr lang="en-US" b="1" i="1" smtClean="0">
              <a:latin typeface="Arial" pitchFamily="34" charset="0"/>
              <a:cs typeface="Arial" pitchFamily="34" charset="0"/>
            </a:rPr>
            <a:t> </a:t>
          </a:r>
          <a:r>
            <a:rPr lang="en-US" smtClean="0">
              <a:latin typeface="Arial" pitchFamily="34" charset="0"/>
              <a:cs typeface="Arial" pitchFamily="34" charset="0"/>
            </a:rPr>
            <a:t>peptida sehingga membentuk suatu protein.</a:t>
          </a:r>
          <a:endParaRPr lang="id-ID" dirty="0"/>
        </a:p>
      </dgm:t>
    </dgm:pt>
    <dgm:pt modelId="{447EC873-683B-4FDB-9976-4D261DADABFF}" type="parTrans" cxnId="{E5F174E4-6F5F-4F80-9F60-70BD4C40E399}">
      <dgm:prSet/>
      <dgm:spPr/>
      <dgm:t>
        <a:bodyPr/>
        <a:lstStyle/>
        <a:p>
          <a:endParaRPr lang="id-ID"/>
        </a:p>
      </dgm:t>
    </dgm:pt>
    <dgm:pt modelId="{4306FC24-2F3E-49D8-AD81-ABC008E9280C}" type="sibTrans" cxnId="{E5F174E4-6F5F-4F80-9F60-70BD4C40E399}">
      <dgm:prSet/>
      <dgm:spPr/>
      <dgm:t>
        <a:bodyPr/>
        <a:lstStyle/>
        <a:p>
          <a:endParaRPr lang="id-ID"/>
        </a:p>
      </dgm:t>
    </dgm:pt>
    <dgm:pt modelId="{DB9C5E3B-4B66-4288-87B9-864820B502A3}" type="pres">
      <dgm:prSet presAssocID="{2D2DB26C-935E-407B-A165-3C9A8068201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1EE749-419F-495B-A696-8EA3046B163F}" type="pres">
      <dgm:prSet presAssocID="{E7E81BD5-2E9F-43A3-923C-CADD744091B6}" presName="node" presStyleLbl="node1" presStyleIdx="0" presStyleCnt="4" custScaleY="1643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F780C3-50B3-4123-9294-22094118FF77}" type="pres">
      <dgm:prSet presAssocID="{4E1DCCF6-189E-403F-9F44-0EC771971271}" presName="sibTrans" presStyleCnt="0"/>
      <dgm:spPr/>
    </dgm:pt>
    <dgm:pt modelId="{84E5BE4D-E6FA-49F9-AEAC-EC79A45267BA}" type="pres">
      <dgm:prSet presAssocID="{9A2428EE-9EF5-455B-93A6-D21B327DF158}" presName="node" presStyleLbl="node1" presStyleIdx="1" presStyleCnt="4" custScaleY="1643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86D4E1-3B64-4C42-9292-913EFFA003CA}" type="pres">
      <dgm:prSet presAssocID="{C3911299-5F5C-4C34-BE8B-24B169FD959E}" presName="sibTrans" presStyleCnt="0"/>
      <dgm:spPr/>
    </dgm:pt>
    <dgm:pt modelId="{6004376C-A0BB-4F3B-BFB5-F7567D834F1F}" type="pres">
      <dgm:prSet presAssocID="{43384927-B10E-4B1B-92A9-E95A4ED3CE91}" presName="node" presStyleLbl="node1" presStyleIdx="2" presStyleCnt="4" custScaleY="1643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39008E-CE49-4631-A29A-09E353FDD2EE}" type="pres">
      <dgm:prSet presAssocID="{8D22D738-0D52-4F00-B280-F60C6AEC4E44}" presName="sibTrans" presStyleCnt="0"/>
      <dgm:spPr/>
    </dgm:pt>
    <dgm:pt modelId="{5D1DF6C5-86C7-4E72-B730-54A1EA12B845}" type="pres">
      <dgm:prSet presAssocID="{8946F458-0447-47D8-AC17-7ED27C726A02}" presName="node" presStyleLbl="node1" presStyleIdx="3" presStyleCnt="4" custScaleY="1643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DCC79F-1576-43C5-A8A7-D152709F9AAF}" srcId="{2D2DB26C-935E-407B-A165-3C9A80682014}" destId="{9A2428EE-9EF5-455B-93A6-D21B327DF158}" srcOrd="1" destOrd="0" parTransId="{7B7948DC-22AC-4954-98C5-9F01D81F134A}" sibTransId="{C3911299-5F5C-4C34-BE8B-24B169FD959E}"/>
    <dgm:cxn modelId="{20912584-7CE5-41AF-93A0-0DD88A4E9720}" type="presOf" srcId="{2D2DB26C-935E-407B-A165-3C9A80682014}" destId="{DB9C5E3B-4B66-4288-87B9-864820B502A3}" srcOrd="0" destOrd="0" presId="urn:microsoft.com/office/officeart/2005/8/layout/default"/>
    <dgm:cxn modelId="{CF25FCF0-29FD-4829-A728-60DB35CD6412}" type="presOf" srcId="{9A2428EE-9EF5-455B-93A6-D21B327DF158}" destId="{84E5BE4D-E6FA-49F9-AEAC-EC79A45267BA}" srcOrd="0" destOrd="0" presId="urn:microsoft.com/office/officeart/2005/8/layout/default"/>
    <dgm:cxn modelId="{3DD99438-F4D0-4563-BBB5-820098F30BBA}" type="presOf" srcId="{43384927-B10E-4B1B-92A9-E95A4ED3CE91}" destId="{6004376C-A0BB-4F3B-BFB5-F7567D834F1F}" srcOrd="0" destOrd="0" presId="urn:microsoft.com/office/officeart/2005/8/layout/default"/>
    <dgm:cxn modelId="{E5F174E4-6F5F-4F80-9F60-70BD4C40E399}" srcId="{2D2DB26C-935E-407B-A165-3C9A80682014}" destId="{8946F458-0447-47D8-AC17-7ED27C726A02}" srcOrd="3" destOrd="0" parTransId="{447EC873-683B-4FDB-9976-4D261DADABFF}" sibTransId="{4306FC24-2F3E-49D8-AD81-ABC008E9280C}"/>
    <dgm:cxn modelId="{45104B3F-035D-451D-B736-CA1DE11F3C23}" type="presOf" srcId="{E7E81BD5-2E9F-43A3-923C-CADD744091B6}" destId="{5E1EE749-419F-495B-A696-8EA3046B163F}" srcOrd="0" destOrd="0" presId="urn:microsoft.com/office/officeart/2005/8/layout/default"/>
    <dgm:cxn modelId="{F431EA48-C0FD-4CCC-A2A9-EB11FA68FB18}" srcId="{2D2DB26C-935E-407B-A165-3C9A80682014}" destId="{43384927-B10E-4B1B-92A9-E95A4ED3CE91}" srcOrd="2" destOrd="0" parTransId="{B16933AD-DB77-4AEC-8BB5-E4F3985C9CEE}" sibTransId="{8D22D738-0D52-4F00-B280-F60C6AEC4E44}"/>
    <dgm:cxn modelId="{C86365AA-65DC-47CE-9F9B-5C8C7F8A5E7D}" srcId="{2D2DB26C-935E-407B-A165-3C9A80682014}" destId="{E7E81BD5-2E9F-43A3-923C-CADD744091B6}" srcOrd="0" destOrd="0" parTransId="{11094C0E-7A29-4D4C-BCA6-84A0460EEDDB}" sibTransId="{4E1DCCF6-189E-403F-9F44-0EC771971271}"/>
    <dgm:cxn modelId="{0E3232E3-A31B-41BD-8BBD-2F44772EC6E6}" type="presOf" srcId="{8946F458-0447-47D8-AC17-7ED27C726A02}" destId="{5D1DF6C5-86C7-4E72-B730-54A1EA12B845}" srcOrd="0" destOrd="0" presId="urn:microsoft.com/office/officeart/2005/8/layout/default"/>
    <dgm:cxn modelId="{567001C0-6543-4E6F-BEEA-4700F03D30A9}" type="presParOf" srcId="{DB9C5E3B-4B66-4288-87B9-864820B502A3}" destId="{5E1EE749-419F-495B-A696-8EA3046B163F}" srcOrd="0" destOrd="0" presId="urn:microsoft.com/office/officeart/2005/8/layout/default"/>
    <dgm:cxn modelId="{885AEAEA-1CEA-4CF0-8E7D-255F2B594BC6}" type="presParOf" srcId="{DB9C5E3B-4B66-4288-87B9-864820B502A3}" destId="{58F780C3-50B3-4123-9294-22094118FF77}" srcOrd="1" destOrd="0" presId="urn:microsoft.com/office/officeart/2005/8/layout/default"/>
    <dgm:cxn modelId="{AD574FDF-1C23-42C0-B1E4-C65EBC81C8B1}" type="presParOf" srcId="{DB9C5E3B-4B66-4288-87B9-864820B502A3}" destId="{84E5BE4D-E6FA-49F9-AEAC-EC79A45267BA}" srcOrd="2" destOrd="0" presId="urn:microsoft.com/office/officeart/2005/8/layout/default"/>
    <dgm:cxn modelId="{52FBBA4D-705E-45EA-AD42-E89BCFAC53CA}" type="presParOf" srcId="{DB9C5E3B-4B66-4288-87B9-864820B502A3}" destId="{8786D4E1-3B64-4C42-9292-913EFFA003CA}" srcOrd="3" destOrd="0" presId="urn:microsoft.com/office/officeart/2005/8/layout/default"/>
    <dgm:cxn modelId="{675FB0E0-09CB-40D9-BD23-70254D6E2B64}" type="presParOf" srcId="{DB9C5E3B-4B66-4288-87B9-864820B502A3}" destId="{6004376C-A0BB-4F3B-BFB5-F7567D834F1F}" srcOrd="4" destOrd="0" presId="urn:microsoft.com/office/officeart/2005/8/layout/default"/>
    <dgm:cxn modelId="{DFFCC386-D451-4FF0-A50B-EEB013604BB2}" type="presParOf" srcId="{DB9C5E3B-4B66-4288-87B9-864820B502A3}" destId="{D139008E-CE49-4631-A29A-09E353FDD2EE}" srcOrd="5" destOrd="0" presId="urn:microsoft.com/office/officeart/2005/8/layout/default"/>
    <dgm:cxn modelId="{1821F472-1DA3-4BC2-AA02-C225290AB9C1}" type="presParOf" srcId="{DB9C5E3B-4B66-4288-87B9-864820B502A3}" destId="{5D1DF6C5-86C7-4E72-B730-54A1EA12B845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03667BB-1818-4386-8011-E16C3DF043EA}" type="doc">
      <dgm:prSet loTypeId="urn:microsoft.com/office/officeart/2005/8/layout/vList3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id-ID"/>
        </a:p>
      </dgm:t>
    </dgm:pt>
    <dgm:pt modelId="{D423F286-3737-4F9E-B2F4-1A3103A5E1C1}">
      <dgm:prSet custT="1"/>
      <dgm:spPr/>
      <dgm:t>
        <a:bodyPr/>
        <a:lstStyle/>
        <a:p>
          <a:pPr rtl="0"/>
          <a:r>
            <a:rPr lang="en-US" sz="1400" dirty="0" smtClean="0"/>
            <a:t>R </a:t>
          </a:r>
          <a:r>
            <a:rPr lang="en-US" sz="1400" dirty="0" err="1" smtClean="0"/>
            <a:t>adalah</a:t>
          </a:r>
          <a:r>
            <a:rPr lang="en-US" sz="1400" dirty="0" smtClean="0"/>
            <a:t> </a:t>
          </a:r>
          <a:r>
            <a:rPr lang="en-US" sz="1400" dirty="0" err="1" smtClean="0"/>
            <a:t>asam</a:t>
          </a:r>
          <a:r>
            <a:rPr lang="en-US" sz="1400" dirty="0" smtClean="0"/>
            <a:t> </a:t>
          </a:r>
          <a:r>
            <a:rPr lang="en-US" sz="1400" dirty="0" err="1" smtClean="0"/>
            <a:t>lemak</a:t>
          </a:r>
          <a:r>
            <a:rPr lang="en-US" sz="1400" dirty="0" smtClean="0"/>
            <a:t>.</a:t>
          </a:r>
          <a:endParaRPr lang="id-ID" sz="1400" dirty="0"/>
        </a:p>
      </dgm:t>
    </dgm:pt>
    <dgm:pt modelId="{01C64A31-02CA-4D01-8294-5C596A12A5BE}" type="parTrans" cxnId="{0B4F1FBD-AB18-401D-8AED-CAC266C46C2D}">
      <dgm:prSet/>
      <dgm:spPr/>
      <dgm:t>
        <a:bodyPr/>
        <a:lstStyle/>
        <a:p>
          <a:endParaRPr lang="id-ID"/>
        </a:p>
      </dgm:t>
    </dgm:pt>
    <dgm:pt modelId="{F3B71712-44F4-4CB5-A279-EE970DF2A1ED}" type="sibTrans" cxnId="{0B4F1FBD-AB18-401D-8AED-CAC266C46C2D}">
      <dgm:prSet/>
      <dgm:spPr/>
      <dgm:t>
        <a:bodyPr/>
        <a:lstStyle/>
        <a:p>
          <a:endParaRPr lang="id-ID"/>
        </a:p>
      </dgm:t>
    </dgm:pt>
    <dgm:pt modelId="{23612865-8DCB-4FAF-9942-6EC38DC5A0F5}">
      <dgm:prSet custT="1"/>
      <dgm:spPr/>
      <dgm:t>
        <a:bodyPr/>
        <a:lstStyle/>
        <a:p>
          <a:pPr rtl="0"/>
          <a:r>
            <a:rPr lang="en-US" sz="1400" smtClean="0"/>
            <a:t>Jika semua ikatan pada R, R′, atau R′′ tunggal, disebut asam lemak jenuh.</a:t>
          </a:r>
          <a:endParaRPr lang="id-ID" sz="1400"/>
        </a:p>
      </dgm:t>
    </dgm:pt>
    <dgm:pt modelId="{CC5CB372-8D27-4455-AAF2-A5B724BF2058}" type="parTrans" cxnId="{D52B4BD7-DE07-434C-A468-16106E738547}">
      <dgm:prSet/>
      <dgm:spPr/>
      <dgm:t>
        <a:bodyPr/>
        <a:lstStyle/>
        <a:p>
          <a:endParaRPr lang="id-ID"/>
        </a:p>
      </dgm:t>
    </dgm:pt>
    <dgm:pt modelId="{59711EB0-F2DC-4808-A324-E0E6A18D6E13}" type="sibTrans" cxnId="{D52B4BD7-DE07-434C-A468-16106E738547}">
      <dgm:prSet/>
      <dgm:spPr/>
      <dgm:t>
        <a:bodyPr/>
        <a:lstStyle/>
        <a:p>
          <a:endParaRPr lang="id-ID"/>
        </a:p>
      </dgm:t>
    </dgm:pt>
    <dgm:pt modelId="{934488CC-5E97-4732-A86A-7894D8104403}">
      <dgm:prSet custT="1"/>
      <dgm:spPr/>
      <dgm:t>
        <a:bodyPr/>
        <a:lstStyle/>
        <a:p>
          <a:pPr rtl="0"/>
          <a:r>
            <a:rPr lang="en-US" sz="1400" smtClean="0"/>
            <a:t>Jika R, R′, atau R″ memiliki ikatan rangkap, disebut asam lemak tidak jenuh.</a:t>
          </a:r>
          <a:endParaRPr lang="id-ID" sz="1400"/>
        </a:p>
      </dgm:t>
    </dgm:pt>
    <dgm:pt modelId="{13C04CC8-3D11-44AA-9A97-278F35BD031A}" type="parTrans" cxnId="{8C18586F-18A2-4895-9F4D-963227D9E13C}">
      <dgm:prSet/>
      <dgm:spPr/>
      <dgm:t>
        <a:bodyPr/>
        <a:lstStyle/>
        <a:p>
          <a:endParaRPr lang="id-ID"/>
        </a:p>
      </dgm:t>
    </dgm:pt>
    <dgm:pt modelId="{64F49638-0A70-44FA-999A-4276F3A6CC38}" type="sibTrans" cxnId="{8C18586F-18A2-4895-9F4D-963227D9E13C}">
      <dgm:prSet/>
      <dgm:spPr/>
      <dgm:t>
        <a:bodyPr/>
        <a:lstStyle/>
        <a:p>
          <a:endParaRPr lang="id-ID"/>
        </a:p>
      </dgm:t>
    </dgm:pt>
    <dgm:pt modelId="{3CDA578B-5B35-4B6E-9FB0-6E8DFD53D0D9}">
      <dgm:prSet custT="1"/>
      <dgm:spPr/>
      <dgm:t>
        <a:bodyPr/>
        <a:lstStyle/>
        <a:p>
          <a:pPr rtl="0"/>
          <a:r>
            <a:rPr lang="en-US" sz="1400" smtClean="0"/>
            <a:t>Jika R″ merupakan gugus bukan asam lemak, disebut sebagai lemak majemuk.</a:t>
          </a:r>
          <a:endParaRPr lang="id-ID" sz="1400"/>
        </a:p>
      </dgm:t>
    </dgm:pt>
    <dgm:pt modelId="{0FBA6C2B-B94E-4A1E-846C-85C6916DCCC5}" type="parTrans" cxnId="{8D556EFA-404E-44F4-8FD9-5279AA17D678}">
      <dgm:prSet/>
      <dgm:spPr/>
      <dgm:t>
        <a:bodyPr/>
        <a:lstStyle/>
        <a:p>
          <a:endParaRPr lang="id-ID"/>
        </a:p>
      </dgm:t>
    </dgm:pt>
    <dgm:pt modelId="{A538EECB-4AC7-4DA3-8A96-96C6793979EF}" type="sibTrans" cxnId="{8D556EFA-404E-44F4-8FD9-5279AA17D678}">
      <dgm:prSet/>
      <dgm:spPr/>
      <dgm:t>
        <a:bodyPr/>
        <a:lstStyle/>
        <a:p>
          <a:endParaRPr lang="id-ID"/>
        </a:p>
      </dgm:t>
    </dgm:pt>
    <dgm:pt modelId="{161CECFC-5114-4322-B11F-77872CFF9329}">
      <dgm:prSet custT="1"/>
      <dgm:spPr/>
      <dgm:t>
        <a:bodyPr/>
        <a:lstStyle/>
        <a:p>
          <a:pPr rtl="0"/>
          <a:r>
            <a:rPr lang="en-US" sz="1400" smtClean="0"/>
            <a:t>Jika R″ merupakan gugus fosfat, disebut sebagai fosfolipid.</a:t>
          </a:r>
          <a:endParaRPr lang="id-ID" sz="1400"/>
        </a:p>
      </dgm:t>
    </dgm:pt>
    <dgm:pt modelId="{1835802A-5108-4D9B-954B-AA57A41F4A40}" type="parTrans" cxnId="{6E48E7BD-2E51-41B1-A85D-BCFBBD826244}">
      <dgm:prSet/>
      <dgm:spPr/>
      <dgm:t>
        <a:bodyPr/>
        <a:lstStyle/>
        <a:p>
          <a:endParaRPr lang="id-ID"/>
        </a:p>
      </dgm:t>
    </dgm:pt>
    <dgm:pt modelId="{961D01B9-5F8A-43D4-92EB-4F869AF66A8D}" type="sibTrans" cxnId="{6E48E7BD-2E51-41B1-A85D-BCFBBD826244}">
      <dgm:prSet/>
      <dgm:spPr/>
      <dgm:t>
        <a:bodyPr/>
        <a:lstStyle/>
        <a:p>
          <a:endParaRPr lang="id-ID"/>
        </a:p>
      </dgm:t>
    </dgm:pt>
    <dgm:pt modelId="{29EB4189-9C0B-4B96-9ADD-1AC0B9D539C9}" type="pres">
      <dgm:prSet presAssocID="{C03667BB-1818-4386-8011-E16C3DF043E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E27EB7E-550F-4679-843B-710169B3B96B}" type="pres">
      <dgm:prSet presAssocID="{D423F286-3737-4F9E-B2F4-1A3103A5E1C1}" presName="composite" presStyleCnt="0"/>
      <dgm:spPr/>
    </dgm:pt>
    <dgm:pt modelId="{3D992BB6-F1E7-4BF2-A295-3A97C7435715}" type="pres">
      <dgm:prSet presAssocID="{D423F286-3737-4F9E-B2F4-1A3103A5E1C1}" presName="imgShp" presStyleLbl="fgImgPlace1" presStyleIdx="0" presStyleCnt="5" custLinFactX="-15686" custLinFactNeighborX="-100000" custLinFactNeighborY="62"/>
      <dgm:spPr/>
    </dgm:pt>
    <dgm:pt modelId="{EAE7B46B-950D-4873-BEE3-D2DC4D2893A9}" type="pres">
      <dgm:prSet presAssocID="{D423F286-3737-4F9E-B2F4-1A3103A5E1C1}" presName="txShp" presStyleLbl="node1" presStyleIdx="0" presStyleCnt="5" custScaleX="131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3461E44-8E56-48E0-992D-52FF8B7B9C63}" type="pres">
      <dgm:prSet presAssocID="{F3B71712-44F4-4CB5-A279-EE970DF2A1ED}" presName="spacing" presStyleCnt="0"/>
      <dgm:spPr/>
    </dgm:pt>
    <dgm:pt modelId="{735B45F3-F849-4C15-8529-0B8E0575746A}" type="pres">
      <dgm:prSet presAssocID="{23612865-8DCB-4FAF-9942-6EC38DC5A0F5}" presName="composite" presStyleCnt="0"/>
      <dgm:spPr/>
    </dgm:pt>
    <dgm:pt modelId="{34B1BE8A-D1F6-4E7B-A89A-1C06FBB009FA}" type="pres">
      <dgm:prSet presAssocID="{23612865-8DCB-4FAF-9942-6EC38DC5A0F5}" presName="imgShp" presStyleLbl="fgImgPlace1" presStyleIdx="1" presStyleCnt="5" custLinFactX="-15686" custLinFactNeighborX="-100000" custLinFactNeighborY="62"/>
      <dgm:spPr/>
    </dgm:pt>
    <dgm:pt modelId="{4FD9BC0E-86B2-43CC-8B9E-9B0B0755551D}" type="pres">
      <dgm:prSet presAssocID="{23612865-8DCB-4FAF-9942-6EC38DC5A0F5}" presName="txShp" presStyleLbl="node1" presStyleIdx="1" presStyleCnt="5" custScaleX="131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40B5F6-FB11-4B87-9FC7-01FD27A50472}" type="pres">
      <dgm:prSet presAssocID="{59711EB0-F2DC-4808-A324-E0E6A18D6E13}" presName="spacing" presStyleCnt="0"/>
      <dgm:spPr/>
    </dgm:pt>
    <dgm:pt modelId="{4957C542-2029-4D21-9EFE-6D7A9EDC6575}" type="pres">
      <dgm:prSet presAssocID="{934488CC-5E97-4732-A86A-7894D8104403}" presName="composite" presStyleCnt="0"/>
      <dgm:spPr/>
    </dgm:pt>
    <dgm:pt modelId="{A575196E-AE5D-4994-873C-80C596A815B1}" type="pres">
      <dgm:prSet presAssocID="{934488CC-5E97-4732-A86A-7894D8104403}" presName="imgShp" presStyleLbl="fgImgPlace1" presStyleIdx="2" presStyleCnt="5" custLinFactX="-15686" custLinFactNeighborX="-100000" custLinFactNeighborY="62"/>
      <dgm:spPr/>
    </dgm:pt>
    <dgm:pt modelId="{B0767005-F642-491C-BB91-1CD0A1E1E90E}" type="pres">
      <dgm:prSet presAssocID="{934488CC-5E97-4732-A86A-7894D8104403}" presName="txShp" presStyleLbl="node1" presStyleIdx="2" presStyleCnt="5" custScaleX="131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F78BEF-CA7F-4204-8685-49E2343F4ED8}" type="pres">
      <dgm:prSet presAssocID="{64F49638-0A70-44FA-999A-4276F3A6CC38}" presName="spacing" presStyleCnt="0"/>
      <dgm:spPr/>
    </dgm:pt>
    <dgm:pt modelId="{B459890B-484D-450B-B59A-6447F734150F}" type="pres">
      <dgm:prSet presAssocID="{3CDA578B-5B35-4B6E-9FB0-6E8DFD53D0D9}" presName="composite" presStyleCnt="0"/>
      <dgm:spPr/>
    </dgm:pt>
    <dgm:pt modelId="{192F7711-7316-4875-B54B-0422AD74C2D3}" type="pres">
      <dgm:prSet presAssocID="{3CDA578B-5B35-4B6E-9FB0-6E8DFD53D0D9}" presName="imgShp" presStyleLbl="fgImgPlace1" presStyleIdx="3" presStyleCnt="5" custLinFactX="-15686" custLinFactNeighborX="-100000" custLinFactNeighborY="62"/>
      <dgm:spPr/>
    </dgm:pt>
    <dgm:pt modelId="{85FC7104-7CFE-46E4-BAD8-351CD2DCCCDF}" type="pres">
      <dgm:prSet presAssocID="{3CDA578B-5B35-4B6E-9FB0-6E8DFD53D0D9}" presName="txShp" presStyleLbl="node1" presStyleIdx="3" presStyleCnt="5" custScaleX="131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F3D0F3-A639-4A6E-B577-7844809799A5}" type="pres">
      <dgm:prSet presAssocID="{A538EECB-4AC7-4DA3-8A96-96C6793979EF}" presName="spacing" presStyleCnt="0"/>
      <dgm:spPr/>
    </dgm:pt>
    <dgm:pt modelId="{D2221265-1104-43B1-88C3-BB96655D70F8}" type="pres">
      <dgm:prSet presAssocID="{161CECFC-5114-4322-B11F-77872CFF9329}" presName="composite" presStyleCnt="0"/>
      <dgm:spPr/>
    </dgm:pt>
    <dgm:pt modelId="{59B904D1-73A0-484F-BC75-2F07A4C2FDFF}" type="pres">
      <dgm:prSet presAssocID="{161CECFC-5114-4322-B11F-77872CFF9329}" presName="imgShp" presStyleLbl="fgImgPlace1" presStyleIdx="4" presStyleCnt="5" custLinFactX="-15686" custLinFactNeighborX="-100000" custLinFactNeighborY="62"/>
      <dgm:spPr/>
    </dgm:pt>
    <dgm:pt modelId="{C41AA2EE-5A07-4811-B59B-59F8E200E639}" type="pres">
      <dgm:prSet presAssocID="{161CECFC-5114-4322-B11F-77872CFF9329}" presName="txShp" presStyleLbl="node1" presStyleIdx="4" presStyleCnt="5" custScaleX="13142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E0F9E6-C26D-4064-A5D8-4DE746BE8B07}" type="presOf" srcId="{23612865-8DCB-4FAF-9942-6EC38DC5A0F5}" destId="{4FD9BC0E-86B2-43CC-8B9E-9B0B0755551D}" srcOrd="0" destOrd="0" presId="urn:microsoft.com/office/officeart/2005/8/layout/vList3"/>
    <dgm:cxn modelId="{598F321F-9F73-4926-AE64-DC25BDD091A1}" type="presOf" srcId="{934488CC-5E97-4732-A86A-7894D8104403}" destId="{B0767005-F642-491C-BB91-1CD0A1E1E90E}" srcOrd="0" destOrd="0" presId="urn:microsoft.com/office/officeart/2005/8/layout/vList3"/>
    <dgm:cxn modelId="{0B4F1FBD-AB18-401D-8AED-CAC266C46C2D}" srcId="{C03667BB-1818-4386-8011-E16C3DF043EA}" destId="{D423F286-3737-4F9E-B2F4-1A3103A5E1C1}" srcOrd="0" destOrd="0" parTransId="{01C64A31-02CA-4D01-8294-5C596A12A5BE}" sibTransId="{F3B71712-44F4-4CB5-A279-EE970DF2A1ED}"/>
    <dgm:cxn modelId="{1F87C472-96E1-45EF-B2EC-69F2D91D2239}" type="presOf" srcId="{3CDA578B-5B35-4B6E-9FB0-6E8DFD53D0D9}" destId="{85FC7104-7CFE-46E4-BAD8-351CD2DCCCDF}" srcOrd="0" destOrd="0" presId="urn:microsoft.com/office/officeart/2005/8/layout/vList3"/>
    <dgm:cxn modelId="{8D556EFA-404E-44F4-8FD9-5279AA17D678}" srcId="{C03667BB-1818-4386-8011-E16C3DF043EA}" destId="{3CDA578B-5B35-4B6E-9FB0-6E8DFD53D0D9}" srcOrd="3" destOrd="0" parTransId="{0FBA6C2B-B94E-4A1E-846C-85C6916DCCC5}" sibTransId="{A538EECB-4AC7-4DA3-8A96-96C6793979EF}"/>
    <dgm:cxn modelId="{14D2B257-E433-418E-8B20-7B3E5C03FFEF}" type="presOf" srcId="{C03667BB-1818-4386-8011-E16C3DF043EA}" destId="{29EB4189-9C0B-4B96-9ADD-1AC0B9D539C9}" srcOrd="0" destOrd="0" presId="urn:microsoft.com/office/officeart/2005/8/layout/vList3"/>
    <dgm:cxn modelId="{8C18586F-18A2-4895-9F4D-963227D9E13C}" srcId="{C03667BB-1818-4386-8011-E16C3DF043EA}" destId="{934488CC-5E97-4732-A86A-7894D8104403}" srcOrd="2" destOrd="0" parTransId="{13C04CC8-3D11-44AA-9A97-278F35BD031A}" sibTransId="{64F49638-0A70-44FA-999A-4276F3A6CC38}"/>
    <dgm:cxn modelId="{C4A7B27E-5DF5-4AAE-850D-7C929D6AE6B4}" type="presOf" srcId="{161CECFC-5114-4322-B11F-77872CFF9329}" destId="{C41AA2EE-5A07-4811-B59B-59F8E200E639}" srcOrd="0" destOrd="0" presId="urn:microsoft.com/office/officeart/2005/8/layout/vList3"/>
    <dgm:cxn modelId="{D52B4BD7-DE07-434C-A468-16106E738547}" srcId="{C03667BB-1818-4386-8011-E16C3DF043EA}" destId="{23612865-8DCB-4FAF-9942-6EC38DC5A0F5}" srcOrd="1" destOrd="0" parTransId="{CC5CB372-8D27-4455-AAF2-A5B724BF2058}" sibTransId="{59711EB0-F2DC-4808-A324-E0E6A18D6E13}"/>
    <dgm:cxn modelId="{6E48E7BD-2E51-41B1-A85D-BCFBBD826244}" srcId="{C03667BB-1818-4386-8011-E16C3DF043EA}" destId="{161CECFC-5114-4322-B11F-77872CFF9329}" srcOrd="4" destOrd="0" parTransId="{1835802A-5108-4D9B-954B-AA57A41F4A40}" sibTransId="{961D01B9-5F8A-43D4-92EB-4F869AF66A8D}"/>
    <dgm:cxn modelId="{A512E23F-C700-478B-A9EB-CA194F084478}" type="presOf" srcId="{D423F286-3737-4F9E-B2F4-1A3103A5E1C1}" destId="{EAE7B46B-950D-4873-BEE3-D2DC4D2893A9}" srcOrd="0" destOrd="0" presId="urn:microsoft.com/office/officeart/2005/8/layout/vList3"/>
    <dgm:cxn modelId="{1FA6037D-52CB-4725-B653-7D14C485188A}" type="presParOf" srcId="{29EB4189-9C0B-4B96-9ADD-1AC0B9D539C9}" destId="{EE27EB7E-550F-4679-843B-710169B3B96B}" srcOrd="0" destOrd="0" presId="urn:microsoft.com/office/officeart/2005/8/layout/vList3"/>
    <dgm:cxn modelId="{95849AD5-D96C-4DBD-B788-2E2FDE70CAB6}" type="presParOf" srcId="{EE27EB7E-550F-4679-843B-710169B3B96B}" destId="{3D992BB6-F1E7-4BF2-A295-3A97C7435715}" srcOrd="0" destOrd="0" presId="urn:microsoft.com/office/officeart/2005/8/layout/vList3"/>
    <dgm:cxn modelId="{FE74F759-E78E-4283-A8A4-A5B8F68A65D7}" type="presParOf" srcId="{EE27EB7E-550F-4679-843B-710169B3B96B}" destId="{EAE7B46B-950D-4873-BEE3-D2DC4D2893A9}" srcOrd="1" destOrd="0" presId="urn:microsoft.com/office/officeart/2005/8/layout/vList3"/>
    <dgm:cxn modelId="{79DCE2C9-4756-48A3-BD72-45C04E119E3F}" type="presParOf" srcId="{29EB4189-9C0B-4B96-9ADD-1AC0B9D539C9}" destId="{33461E44-8E56-48E0-992D-52FF8B7B9C63}" srcOrd="1" destOrd="0" presId="urn:microsoft.com/office/officeart/2005/8/layout/vList3"/>
    <dgm:cxn modelId="{D1FEE457-57B9-41A7-935A-8554CAED732A}" type="presParOf" srcId="{29EB4189-9C0B-4B96-9ADD-1AC0B9D539C9}" destId="{735B45F3-F849-4C15-8529-0B8E0575746A}" srcOrd="2" destOrd="0" presId="urn:microsoft.com/office/officeart/2005/8/layout/vList3"/>
    <dgm:cxn modelId="{726B4A84-5EDA-452A-95C4-FF4E17485BF2}" type="presParOf" srcId="{735B45F3-F849-4C15-8529-0B8E0575746A}" destId="{34B1BE8A-D1F6-4E7B-A89A-1C06FBB009FA}" srcOrd="0" destOrd="0" presId="urn:microsoft.com/office/officeart/2005/8/layout/vList3"/>
    <dgm:cxn modelId="{CF25E928-2283-4108-9EF0-234D49DE5632}" type="presParOf" srcId="{735B45F3-F849-4C15-8529-0B8E0575746A}" destId="{4FD9BC0E-86B2-43CC-8B9E-9B0B0755551D}" srcOrd="1" destOrd="0" presId="urn:microsoft.com/office/officeart/2005/8/layout/vList3"/>
    <dgm:cxn modelId="{1A4B559B-BADD-4BC9-8BDE-3AB9521C876C}" type="presParOf" srcId="{29EB4189-9C0B-4B96-9ADD-1AC0B9D539C9}" destId="{6040B5F6-FB11-4B87-9FC7-01FD27A50472}" srcOrd="3" destOrd="0" presId="urn:microsoft.com/office/officeart/2005/8/layout/vList3"/>
    <dgm:cxn modelId="{60F94213-058F-454F-9FE5-28A6C29B1331}" type="presParOf" srcId="{29EB4189-9C0B-4B96-9ADD-1AC0B9D539C9}" destId="{4957C542-2029-4D21-9EFE-6D7A9EDC6575}" srcOrd="4" destOrd="0" presId="urn:microsoft.com/office/officeart/2005/8/layout/vList3"/>
    <dgm:cxn modelId="{421B716F-8960-4E54-AB37-B97A412F9F08}" type="presParOf" srcId="{4957C542-2029-4D21-9EFE-6D7A9EDC6575}" destId="{A575196E-AE5D-4994-873C-80C596A815B1}" srcOrd="0" destOrd="0" presId="urn:microsoft.com/office/officeart/2005/8/layout/vList3"/>
    <dgm:cxn modelId="{B4CFEFDE-A657-4C25-BD0A-BCBEEAD2D606}" type="presParOf" srcId="{4957C542-2029-4D21-9EFE-6D7A9EDC6575}" destId="{B0767005-F642-491C-BB91-1CD0A1E1E90E}" srcOrd="1" destOrd="0" presId="urn:microsoft.com/office/officeart/2005/8/layout/vList3"/>
    <dgm:cxn modelId="{76133556-A07B-400D-92C3-4248151639DD}" type="presParOf" srcId="{29EB4189-9C0B-4B96-9ADD-1AC0B9D539C9}" destId="{23F78BEF-CA7F-4204-8685-49E2343F4ED8}" srcOrd="5" destOrd="0" presId="urn:microsoft.com/office/officeart/2005/8/layout/vList3"/>
    <dgm:cxn modelId="{F6444369-9DB5-4BD2-BCB0-A1038740236E}" type="presParOf" srcId="{29EB4189-9C0B-4B96-9ADD-1AC0B9D539C9}" destId="{B459890B-484D-450B-B59A-6447F734150F}" srcOrd="6" destOrd="0" presId="urn:microsoft.com/office/officeart/2005/8/layout/vList3"/>
    <dgm:cxn modelId="{B49A4F57-93EB-454C-8B71-09E775EF7790}" type="presParOf" srcId="{B459890B-484D-450B-B59A-6447F734150F}" destId="{192F7711-7316-4875-B54B-0422AD74C2D3}" srcOrd="0" destOrd="0" presId="urn:microsoft.com/office/officeart/2005/8/layout/vList3"/>
    <dgm:cxn modelId="{19A3B7EA-75AE-4307-AC84-A576AD468B3F}" type="presParOf" srcId="{B459890B-484D-450B-B59A-6447F734150F}" destId="{85FC7104-7CFE-46E4-BAD8-351CD2DCCCDF}" srcOrd="1" destOrd="0" presId="urn:microsoft.com/office/officeart/2005/8/layout/vList3"/>
    <dgm:cxn modelId="{73A77A02-222C-4A27-9B85-4D0A315B698B}" type="presParOf" srcId="{29EB4189-9C0B-4B96-9ADD-1AC0B9D539C9}" destId="{ACF3D0F3-A639-4A6E-B577-7844809799A5}" srcOrd="7" destOrd="0" presId="urn:microsoft.com/office/officeart/2005/8/layout/vList3"/>
    <dgm:cxn modelId="{5329DA17-EEBB-4BF4-BDD3-F846A12807FA}" type="presParOf" srcId="{29EB4189-9C0B-4B96-9ADD-1AC0B9D539C9}" destId="{D2221265-1104-43B1-88C3-BB96655D70F8}" srcOrd="8" destOrd="0" presId="urn:microsoft.com/office/officeart/2005/8/layout/vList3"/>
    <dgm:cxn modelId="{8A7842F8-07C1-495B-A269-D9F03EF3D842}" type="presParOf" srcId="{D2221265-1104-43B1-88C3-BB96655D70F8}" destId="{59B904D1-73A0-484F-BC75-2F07A4C2FDFF}" srcOrd="0" destOrd="0" presId="urn:microsoft.com/office/officeart/2005/8/layout/vList3"/>
    <dgm:cxn modelId="{786F1E55-DF26-4CE4-9234-42E162507234}" type="presParOf" srcId="{D2221265-1104-43B1-88C3-BB96655D70F8}" destId="{C41AA2EE-5A07-4811-B59B-59F8E200E63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D84C0C0-7989-4FED-A769-1A5483224862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id-ID"/>
        </a:p>
      </dgm:t>
    </dgm:pt>
    <dgm:pt modelId="{5A6CB448-56B0-4D2D-959E-17D0DF14A358}">
      <dgm:prSet/>
      <dgm:spPr/>
      <dgm:t>
        <a:bodyPr/>
        <a:lstStyle/>
        <a:p>
          <a:pPr rtl="0"/>
          <a:r>
            <a:rPr lang="en-US" smtClean="0"/>
            <a:t>(a) mentol</a:t>
          </a:r>
          <a:r>
            <a:rPr lang="en-US" b="1" smtClean="0"/>
            <a:t> </a:t>
          </a:r>
          <a:r>
            <a:rPr lang="en-US" smtClean="0"/>
            <a:t>(monoterpena), </a:t>
          </a:r>
          <a:endParaRPr lang="id-ID"/>
        </a:p>
      </dgm:t>
    </dgm:pt>
    <dgm:pt modelId="{AF101EDE-48A5-4FC9-8E81-229877AD0E0F}" type="parTrans" cxnId="{8085E9A6-68F4-4446-8C45-E9386610C6B1}">
      <dgm:prSet/>
      <dgm:spPr/>
      <dgm:t>
        <a:bodyPr/>
        <a:lstStyle/>
        <a:p>
          <a:endParaRPr lang="id-ID"/>
        </a:p>
      </dgm:t>
    </dgm:pt>
    <dgm:pt modelId="{5692746D-808C-4ECF-8526-1E95AEA10E85}" type="sibTrans" cxnId="{8085E9A6-68F4-4446-8C45-E9386610C6B1}">
      <dgm:prSet/>
      <dgm:spPr/>
      <dgm:t>
        <a:bodyPr/>
        <a:lstStyle/>
        <a:p>
          <a:endParaRPr lang="id-ID"/>
        </a:p>
      </dgm:t>
    </dgm:pt>
    <dgm:pt modelId="{3652D857-A414-49FD-A78E-A0C4F80F6A82}">
      <dgm:prSet/>
      <dgm:spPr/>
      <dgm:t>
        <a:bodyPr/>
        <a:lstStyle/>
        <a:p>
          <a:pPr rtl="0"/>
          <a:r>
            <a:rPr lang="en-US" dirty="0" smtClean="0"/>
            <a:t>(b) </a:t>
          </a:r>
          <a:r>
            <a:rPr lang="en-US" dirty="0" err="1" smtClean="0"/>
            <a:t>karotol</a:t>
          </a:r>
          <a:r>
            <a:rPr lang="en-US" dirty="0" smtClean="0"/>
            <a:t> (</a:t>
          </a:r>
          <a:r>
            <a:rPr lang="en-US" dirty="0" err="1" smtClean="0"/>
            <a:t>seskuiterpena</a:t>
          </a:r>
          <a:r>
            <a:rPr lang="en-US" dirty="0" smtClean="0"/>
            <a:t>), </a:t>
          </a:r>
          <a:endParaRPr lang="id-ID" dirty="0"/>
        </a:p>
      </dgm:t>
    </dgm:pt>
    <dgm:pt modelId="{34BAD978-E51D-43B9-9F55-D97BF4E51D72}" type="parTrans" cxnId="{54BB380E-DE49-4712-A035-6BC604C75C4D}">
      <dgm:prSet/>
      <dgm:spPr/>
      <dgm:t>
        <a:bodyPr/>
        <a:lstStyle/>
        <a:p>
          <a:endParaRPr lang="id-ID"/>
        </a:p>
      </dgm:t>
    </dgm:pt>
    <dgm:pt modelId="{4D81F239-9118-4141-81E7-5115FC915A97}" type="sibTrans" cxnId="{54BB380E-DE49-4712-A035-6BC604C75C4D}">
      <dgm:prSet/>
      <dgm:spPr/>
      <dgm:t>
        <a:bodyPr/>
        <a:lstStyle/>
        <a:p>
          <a:endParaRPr lang="id-ID"/>
        </a:p>
      </dgm:t>
    </dgm:pt>
    <dgm:pt modelId="{08DDA8A9-A1FE-4DFB-BFC5-045E9E2635FA}">
      <dgm:prSet/>
      <dgm:spPr/>
      <dgm:t>
        <a:bodyPr/>
        <a:lstStyle/>
        <a:p>
          <a:pPr rtl="0"/>
          <a:r>
            <a:rPr lang="en-US" smtClean="0"/>
            <a:t>(c) fitol (diterpena), dan</a:t>
          </a:r>
          <a:endParaRPr lang="id-ID"/>
        </a:p>
      </dgm:t>
    </dgm:pt>
    <dgm:pt modelId="{03B927A3-26FE-4636-9B35-917EA9471660}" type="parTrans" cxnId="{A391A56E-0C4A-4E00-8318-FC4CE3CB59F1}">
      <dgm:prSet/>
      <dgm:spPr/>
      <dgm:t>
        <a:bodyPr/>
        <a:lstStyle/>
        <a:p>
          <a:endParaRPr lang="id-ID"/>
        </a:p>
      </dgm:t>
    </dgm:pt>
    <dgm:pt modelId="{4F552464-CF1C-41B7-B627-552F34F871B7}" type="sibTrans" cxnId="{A391A56E-0C4A-4E00-8318-FC4CE3CB59F1}">
      <dgm:prSet/>
      <dgm:spPr/>
      <dgm:t>
        <a:bodyPr/>
        <a:lstStyle/>
        <a:p>
          <a:endParaRPr lang="id-ID"/>
        </a:p>
      </dgm:t>
    </dgm:pt>
    <dgm:pt modelId="{F8B0BDAA-D24A-4AC9-99DB-58D89970B27E}">
      <dgm:prSet/>
      <dgm:spPr/>
      <dgm:t>
        <a:bodyPr/>
        <a:lstStyle/>
        <a:p>
          <a:pPr rtl="0"/>
          <a:r>
            <a:rPr lang="en-US" smtClean="0"/>
            <a:t>(d) lanosterol (triterpena).</a:t>
          </a:r>
          <a:endParaRPr lang="id-ID"/>
        </a:p>
      </dgm:t>
    </dgm:pt>
    <dgm:pt modelId="{F3632D85-D49F-4F19-BE08-0D0E9E4BDAFC}" type="parTrans" cxnId="{84917CE9-B1F3-494B-9F3C-F6A0B5B7D429}">
      <dgm:prSet/>
      <dgm:spPr/>
      <dgm:t>
        <a:bodyPr/>
        <a:lstStyle/>
        <a:p>
          <a:endParaRPr lang="id-ID"/>
        </a:p>
      </dgm:t>
    </dgm:pt>
    <dgm:pt modelId="{EA320C99-4B2A-4EE7-B2A7-FF5DFFBC0FB5}" type="sibTrans" cxnId="{84917CE9-B1F3-494B-9F3C-F6A0B5B7D429}">
      <dgm:prSet/>
      <dgm:spPr/>
      <dgm:t>
        <a:bodyPr/>
        <a:lstStyle/>
        <a:p>
          <a:endParaRPr lang="id-ID"/>
        </a:p>
      </dgm:t>
    </dgm:pt>
    <dgm:pt modelId="{4A883CD7-C664-4646-B153-15FA45AA9067}" type="pres">
      <dgm:prSet presAssocID="{9D84C0C0-7989-4FED-A769-1A548322486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AD692D-D31B-49F3-B4EC-0700C69911E2}" type="pres">
      <dgm:prSet presAssocID="{5A6CB448-56B0-4D2D-959E-17D0DF14A358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6ABD08-0CD5-43B0-9ACA-690DF1045951}" type="pres">
      <dgm:prSet presAssocID="{5692746D-808C-4ECF-8526-1E95AEA10E85}" presName="spacer" presStyleCnt="0"/>
      <dgm:spPr/>
    </dgm:pt>
    <dgm:pt modelId="{2965830F-DCED-4DCD-9143-119FFBD95DCA}" type="pres">
      <dgm:prSet presAssocID="{3652D857-A414-49FD-A78E-A0C4F80F6A8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024F19-73C8-44F4-98D4-6A63C36935A5}" type="pres">
      <dgm:prSet presAssocID="{4D81F239-9118-4141-81E7-5115FC915A97}" presName="spacer" presStyleCnt="0"/>
      <dgm:spPr/>
    </dgm:pt>
    <dgm:pt modelId="{DC8645BC-C26E-43D8-B4D7-CE40696ADFE7}" type="pres">
      <dgm:prSet presAssocID="{08DDA8A9-A1FE-4DFB-BFC5-045E9E2635FA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109743-0DD9-4454-A6A6-516463C874BE}" type="pres">
      <dgm:prSet presAssocID="{4F552464-CF1C-41B7-B627-552F34F871B7}" presName="spacer" presStyleCnt="0"/>
      <dgm:spPr/>
    </dgm:pt>
    <dgm:pt modelId="{415A6C77-B31E-4F9D-9003-F6B9FB1117B5}" type="pres">
      <dgm:prSet presAssocID="{F8B0BDAA-D24A-4AC9-99DB-58D89970B27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A32154B-B789-41E1-8903-F06E23C60522}" type="presOf" srcId="{08DDA8A9-A1FE-4DFB-BFC5-045E9E2635FA}" destId="{DC8645BC-C26E-43D8-B4D7-CE40696ADFE7}" srcOrd="0" destOrd="0" presId="urn:microsoft.com/office/officeart/2005/8/layout/vList2"/>
    <dgm:cxn modelId="{CDA8DE84-D96C-4D27-9597-A500D5172E41}" type="presOf" srcId="{3652D857-A414-49FD-A78E-A0C4F80F6A82}" destId="{2965830F-DCED-4DCD-9143-119FFBD95DCA}" srcOrd="0" destOrd="0" presId="urn:microsoft.com/office/officeart/2005/8/layout/vList2"/>
    <dgm:cxn modelId="{8085E9A6-68F4-4446-8C45-E9386610C6B1}" srcId="{9D84C0C0-7989-4FED-A769-1A5483224862}" destId="{5A6CB448-56B0-4D2D-959E-17D0DF14A358}" srcOrd="0" destOrd="0" parTransId="{AF101EDE-48A5-4FC9-8E81-229877AD0E0F}" sibTransId="{5692746D-808C-4ECF-8526-1E95AEA10E85}"/>
    <dgm:cxn modelId="{8DC70A64-435B-4C8D-8F42-035D02028D8D}" type="presOf" srcId="{9D84C0C0-7989-4FED-A769-1A5483224862}" destId="{4A883CD7-C664-4646-B153-15FA45AA9067}" srcOrd="0" destOrd="0" presId="urn:microsoft.com/office/officeart/2005/8/layout/vList2"/>
    <dgm:cxn modelId="{84917CE9-B1F3-494B-9F3C-F6A0B5B7D429}" srcId="{9D84C0C0-7989-4FED-A769-1A5483224862}" destId="{F8B0BDAA-D24A-4AC9-99DB-58D89970B27E}" srcOrd="3" destOrd="0" parTransId="{F3632D85-D49F-4F19-BE08-0D0E9E4BDAFC}" sibTransId="{EA320C99-4B2A-4EE7-B2A7-FF5DFFBC0FB5}"/>
    <dgm:cxn modelId="{A391A56E-0C4A-4E00-8318-FC4CE3CB59F1}" srcId="{9D84C0C0-7989-4FED-A769-1A5483224862}" destId="{08DDA8A9-A1FE-4DFB-BFC5-045E9E2635FA}" srcOrd="2" destOrd="0" parTransId="{03B927A3-26FE-4636-9B35-917EA9471660}" sibTransId="{4F552464-CF1C-41B7-B627-552F34F871B7}"/>
    <dgm:cxn modelId="{C216A773-B122-4694-AA73-652DDFC43043}" type="presOf" srcId="{5A6CB448-56B0-4D2D-959E-17D0DF14A358}" destId="{CFAD692D-D31B-49F3-B4EC-0700C69911E2}" srcOrd="0" destOrd="0" presId="urn:microsoft.com/office/officeart/2005/8/layout/vList2"/>
    <dgm:cxn modelId="{90B8312B-A2FB-4486-8D5C-4EF88AD31879}" type="presOf" srcId="{F8B0BDAA-D24A-4AC9-99DB-58D89970B27E}" destId="{415A6C77-B31E-4F9D-9003-F6B9FB1117B5}" srcOrd="0" destOrd="0" presId="urn:microsoft.com/office/officeart/2005/8/layout/vList2"/>
    <dgm:cxn modelId="{54BB380E-DE49-4712-A035-6BC604C75C4D}" srcId="{9D84C0C0-7989-4FED-A769-1A5483224862}" destId="{3652D857-A414-49FD-A78E-A0C4F80F6A82}" srcOrd="1" destOrd="0" parTransId="{34BAD978-E51D-43B9-9F55-D97BF4E51D72}" sibTransId="{4D81F239-9118-4141-81E7-5115FC915A97}"/>
    <dgm:cxn modelId="{50225B4B-E684-4977-BC82-FCB715DD767D}" type="presParOf" srcId="{4A883CD7-C664-4646-B153-15FA45AA9067}" destId="{CFAD692D-D31B-49F3-B4EC-0700C69911E2}" srcOrd="0" destOrd="0" presId="urn:microsoft.com/office/officeart/2005/8/layout/vList2"/>
    <dgm:cxn modelId="{10CEE99F-5EA6-41D8-8F47-D501A9C86571}" type="presParOf" srcId="{4A883CD7-C664-4646-B153-15FA45AA9067}" destId="{776ABD08-0CD5-43B0-9ACA-690DF1045951}" srcOrd="1" destOrd="0" presId="urn:microsoft.com/office/officeart/2005/8/layout/vList2"/>
    <dgm:cxn modelId="{642937BB-E9DA-490D-BB92-49223DA10ADD}" type="presParOf" srcId="{4A883CD7-C664-4646-B153-15FA45AA9067}" destId="{2965830F-DCED-4DCD-9143-119FFBD95DCA}" srcOrd="2" destOrd="0" presId="urn:microsoft.com/office/officeart/2005/8/layout/vList2"/>
    <dgm:cxn modelId="{720C328C-EFD8-4A33-B3CF-144BF058216C}" type="presParOf" srcId="{4A883CD7-C664-4646-B153-15FA45AA9067}" destId="{3C024F19-73C8-44F4-98D4-6A63C36935A5}" srcOrd="3" destOrd="0" presId="urn:microsoft.com/office/officeart/2005/8/layout/vList2"/>
    <dgm:cxn modelId="{E3828008-53CC-4BEC-94BC-8E8F1DBB1702}" type="presParOf" srcId="{4A883CD7-C664-4646-B153-15FA45AA9067}" destId="{DC8645BC-C26E-43D8-B4D7-CE40696ADFE7}" srcOrd="4" destOrd="0" presId="urn:microsoft.com/office/officeart/2005/8/layout/vList2"/>
    <dgm:cxn modelId="{49C15C38-6281-4F82-8DE6-9647207E30F9}" type="presParOf" srcId="{4A883CD7-C664-4646-B153-15FA45AA9067}" destId="{D1109743-0DD9-4454-A6A6-516463C874BE}" srcOrd="5" destOrd="0" presId="urn:microsoft.com/office/officeart/2005/8/layout/vList2"/>
    <dgm:cxn modelId="{FBB01344-F6A2-4615-927A-DB0FACD43E94}" type="presParOf" srcId="{4A883CD7-C664-4646-B153-15FA45AA9067}" destId="{415A6C77-B31E-4F9D-9003-F6B9FB1117B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3C2BB2-555D-44D4-AAE5-1593A3D0F831}">
      <dsp:nvSpPr>
        <dsp:cNvPr id="0" name=""/>
        <dsp:cNvSpPr/>
      </dsp:nvSpPr>
      <dsp:spPr>
        <a:xfrm rot="16200000">
          <a:off x="-560715" y="562754"/>
          <a:ext cx="3126485" cy="2000975"/>
        </a:xfrm>
        <a:prstGeom prst="flowChartManualOperati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956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dirty="0" err="1" smtClean="0"/>
            <a:t>Polimer</a:t>
          </a:r>
          <a:r>
            <a:rPr lang="en-US" sz="1300" b="1" i="1" kern="1200" dirty="0" smtClean="0"/>
            <a:t> </a:t>
          </a:r>
          <a:r>
            <a:rPr lang="en-US" sz="1300" b="1" i="1" kern="1200" dirty="0" err="1" smtClean="0"/>
            <a:t>adisi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adalah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polimer</a:t>
          </a:r>
          <a:r>
            <a:rPr lang="en-US" sz="1300" kern="1200" dirty="0" smtClean="0"/>
            <a:t> yang proses </a:t>
          </a:r>
          <a:r>
            <a:rPr lang="en-US" sz="1300" kern="1200" dirty="0" err="1" smtClean="0"/>
            <a:t>pembentukannya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melalui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reaksi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adisi</a:t>
          </a:r>
          <a:r>
            <a:rPr lang="en-US" sz="1300" kern="1200" dirty="0" smtClean="0"/>
            <a:t>, </a:t>
          </a:r>
          <a:r>
            <a:rPr lang="en-US" sz="1300" kern="1200" dirty="0" err="1" smtClean="0"/>
            <a:t>yaitu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putusnya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ikatan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rangkap</a:t>
          </a:r>
          <a:r>
            <a:rPr lang="en-US" sz="1300" kern="1200" dirty="0" smtClean="0"/>
            <a:t> yang </a:t>
          </a:r>
          <a:r>
            <a:rPr lang="en-US" sz="1300" kern="1200" dirty="0" err="1" smtClean="0"/>
            <a:t>terdapat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pada</a:t>
          </a:r>
          <a:r>
            <a:rPr lang="en-US" sz="1300" kern="1200" dirty="0" smtClean="0"/>
            <a:t> monomer, </a:t>
          </a:r>
          <a:r>
            <a:rPr lang="en-US" sz="1300" kern="1200" dirty="0" err="1" smtClean="0"/>
            <a:t>untuk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kemudian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saling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terikat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satu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sama</a:t>
          </a:r>
          <a:r>
            <a:rPr lang="en-US" sz="1300" kern="1200" dirty="0" smtClean="0"/>
            <a:t> lain </a:t>
          </a:r>
          <a:r>
            <a:rPr lang="en-US" sz="1300" kern="1200" dirty="0" err="1" smtClean="0"/>
            <a:t>membentuk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kesatuan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molekul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raksasa</a:t>
          </a:r>
          <a:r>
            <a:rPr lang="en-US" sz="1300" kern="1200" dirty="0" smtClean="0"/>
            <a:t>.</a:t>
          </a:r>
          <a:endParaRPr lang="id-ID" sz="1300" kern="1200" dirty="0"/>
        </a:p>
      </dsp:txBody>
      <dsp:txXfrm rot="5400000">
        <a:off x="2040" y="625296"/>
        <a:ext cx="2000975" cy="1875891"/>
      </dsp:txXfrm>
    </dsp:sp>
    <dsp:sp modelId="{498E839A-7B96-4867-8ECF-F1EBF312A861}">
      <dsp:nvSpPr>
        <dsp:cNvPr id="0" name=""/>
        <dsp:cNvSpPr/>
      </dsp:nvSpPr>
      <dsp:spPr>
        <a:xfrm rot="16200000">
          <a:off x="1494646" y="562754"/>
          <a:ext cx="3126485" cy="2000975"/>
        </a:xfrm>
        <a:prstGeom prst="flowChartManualOperation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956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dirty="0" err="1" smtClean="0"/>
            <a:t>Polimer</a:t>
          </a:r>
          <a:r>
            <a:rPr lang="en-US" sz="1300" b="1" i="1" kern="1200" dirty="0" smtClean="0"/>
            <a:t> </a:t>
          </a:r>
          <a:r>
            <a:rPr lang="en-US" sz="1300" b="1" i="1" kern="1200" dirty="0" err="1" smtClean="0"/>
            <a:t>kondensasi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merupakan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polimer</a:t>
          </a:r>
          <a:r>
            <a:rPr lang="en-US" sz="1300" kern="1200" dirty="0" smtClean="0"/>
            <a:t> yang proses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pembentukannya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melalui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reaksi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kondensasi</a:t>
          </a:r>
          <a:r>
            <a:rPr lang="en-US" sz="1300" kern="1200" dirty="0" smtClean="0"/>
            <a:t>. </a:t>
          </a:r>
          <a:r>
            <a:rPr lang="en-US" sz="1300" kern="1200" dirty="0" err="1" smtClean="0"/>
            <a:t>Ciri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khas</a:t>
          </a:r>
          <a:r>
            <a:rPr lang="en-US" sz="1300" kern="1200" dirty="0" smtClean="0"/>
            <a:t> proses </a:t>
          </a:r>
          <a:r>
            <a:rPr lang="en-US" sz="1300" kern="1200" dirty="0" err="1" smtClean="0"/>
            <a:t>kondensasi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adalah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terbentuknya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molekul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kecil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berupa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molekul</a:t>
          </a:r>
          <a:r>
            <a:rPr lang="en-US" sz="1300" kern="1200" dirty="0" smtClean="0"/>
            <a:t> H</a:t>
          </a:r>
          <a:r>
            <a:rPr lang="en-US" sz="1300" kern="1200" baseline="-25000" dirty="0" smtClean="0"/>
            <a:t>2</a:t>
          </a:r>
          <a:r>
            <a:rPr lang="en-US" sz="1300" kern="1200" dirty="0" smtClean="0"/>
            <a:t>O, NH</a:t>
          </a:r>
          <a:r>
            <a:rPr lang="en-US" sz="1300" kern="1200" baseline="-25000" dirty="0" smtClean="0"/>
            <a:t>3</a:t>
          </a:r>
          <a:r>
            <a:rPr lang="en-US" sz="1300" kern="1200" dirty="0" smtClean="0"/>
            <a:t>, </a:t>
          </a:r>
          <a:r>
            <a:rPr lang="en-US" sz="1300" kern="1200" dirty="0" err="1" smtClean="0"/>
            <a:t>atau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lainnya</a:t>
          </a:r>
          <a:r>
            <a:rPr lang="en-US" sz="1300" kern="1200" dirty="0" smtClean="0"/>
            <a:t>.</a:t>
          </a:r>
          <a:endParaRPr lang="id-ID" sz="1300" kern="1200" dirty="0"/>
        </a:p>
      </dsp:txBody>
      <dsp:txXfrm rot="5400000">
        <a:off x="2057401" y="625296"/>
        <a:ext cx="2000975" cy="1875891"/>
      </dsp:txXfrm>
    </dsp:sp>
    <dsp:sp modelId="{1DEA727C-29A4-4AB4-886B-B3EEECA0087C}">
      <dsp:nvSpPr>
        <dsp:cNvPr id="0" name=""/>
        <dsp:cNvSpPr/>
      </dsp:nvSpPr>
      <dsp:spPr>
        <a:xfrm rot="16200000">
          <a:off x="3837070" y="562754"/>
          <a:ext cx="3126485" cy="2000975"/>
        </a:xfrm>
        <a:prstGeom prst="flowChartManualOperation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956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dirty="0" err="1" smtClean="0"/>
            <a:t>Homopolimer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adalah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polimer</a:t>
          </a:r>
          <a:r>
            <a:rPr lang="en-US" sz="1300" kern="1200" dirty="0" smtClean="0"/>
            <a:t> yang </a:t>
          </a:r>
          <a:r>
            <a:rPr lang="en-US" sz="1300" kern="1200" dirty="0" err="1" smtClean="0"/>
            <a:t>terbentuk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dari</a:t>
          </a:r>
          <a:r>
            <a:rPr lang="en-US" sz="1300" kern="1200" dirty="0" smtClean="0"/>
            <a:t> monomer-monomer yang </a:t>
          </a:r>
          <a:r>
            <a:rPr lang="en-US" sz="1300" kern="1200" dirty="0" err="1" smtClean="0"/>
            <a:t>sama</a:t>
          </a:r>
          <a:r>
            <a:rPr lang="en-US" sz="1300" kern="1200" dirty="0" smtClean="0"/>
            <a:t>, </a:t>
          </a:r>
          <a:r>
            <a:rPr lang="en-US" sz="1300" kern="1200" dirty="0" err="1" smtClean="0"/>
            <a:t>misalnya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polivinilklorida</a:t>
          </a:r>
          <a:r>
            <a:rPr lang="en-US" sz="1300" kern="1200" dirty="0" smtClean="0"/>
            <a:t> (PVC), </a:t>
          </a:r>
          <a:r>
            <a:rPr lang="en-US" sz="1300" kern="1200" dirty="0" err="1" smtClean="0"/>
            <a:t>polietena</a:t>
          </a:r>
          <a:r>
            <a:rPr lang="en-US" sz="1300" kern="1200" dirty="0" smtClean="0"/>
            <a:t>, </a:t>
          </a:r>
          <a:r>
            <a:rPr lang="en-US" sz="1300" kern="1200" dirty="0" err="1" smtClean="0"/>
            <a:t>polistirena</a:t>
          </a:r>
          <a:r>
            <a:rPr lang="en-US" sz="1300" kern="1200" dirty="0" smtClean="0"/>
            <a:t>, </a:t>
          </a:r>
          <a:r>
            <a:rPr lang="en-US" sz="1300" kern="1200" dirty="0" err="1" smtClean="0"/>
            <a:t>dan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polipropilena</a:t>
          </a:r>
          <a:r>
            <a:rPr lang="en-US" sz="1300" kern="1200" dirty="0" smtClean="0"/>
            <a:t>.</a:t>
          </a:r>
          <a:endParaRPr lang="id-ID" sz="1300" kern="1200" dirty="0"/>
        </a:p>
      </dsp:txBody>
      <dsp:txXfrm rot="5400000">
        <a:off x="4399825" y="625296"/>
        <a:ext cx="2000975" cy="1875891"/>
      </dsp:txXfrm>
    </dsp:sp>
    <dsp:sp modelId="{68BBE11C-0AC7-4341-8787-EF725B93CA74}">
      <dsp:nvSpPr>
        <dsp:cNvPr id="0" name=""/>
        <dsp:cNvSpPr/>
      </dsp:nvSpPr>
      <dsp:spPr>
        <a:xfrm rot="16200000">
          <a:off x="5892430" y="562754"/>
          <a:ext cx="3126485" cy="2000975"/>
        </a:xfrm>
        <a:prstGeom prst="flowChartManualOperati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4956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dirty="0" err="1" smtClean="0"/>
            <a:t>Kopolimer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adalah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polimer</a:t>
          </a:r>
          <a:r>
            <a:rPr lang="en-US" sz="1300" kern="1200" dirty="0" smtClean="0"/>
            <a:t> yang </a:t>
          </a:r>
          <a:r>
            <a:rPr lang="en-US" sz="1300" kern="1200" dirty="0" err="1" smtClean="0"/>
            <a:t>terbentuk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dari</a:t>
          </a:r>
          <a:r>
            <a:rPr lang="en-US" sz="1300" kern="1200" dirty="0" smtClean="0"/>
            <a:t> monomer</a:t>
          </a:r>
          <a:r>
            <a:rPr lang="en-US" sz="1300" b="1" i="1" kern="1200" dirty="0" smtClean="0"/>
            <a:t> </a:t>
          </a:r>
          <a:r>
            <a:rPr lang="en-US" sz="1300" kern="1200" dirty="0" smtClean="0"/>
            <a:t>yang </a:t>
          </a:r>
          <a:r>
            <a:rPr lang="en-US" sz="1300" kern="1200" dirty="0" err="1" smtClean="0"/>
            <a:t>berbeda</a:t>
          </a:r>
          <a:r>
            <a:rPr lang="en-US" sz="1300" kern="1200" dirty="0" smtClean="0"/>
            <a:t>, </a:t>
          </a:r>
          <a:r>
            <a:rPr lang="en-US" sz="1300" kern="1200" dirty="0" err="1" smtClean="0"/>
            <a:t>misalnya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nilon</a:t>
          </a:r>
          <a:r>
            <a:rPr lang="en-US" sz="1300" kern="1200" dirty="0" smtClean="0"/>
            <a:t> 6,6; </a:t>
          </a:r>
          <a:r>
            <a:rPr lang="en-US" sz="1300" kern="1200" dirty="0" err="1" smtClean="0"/>
            <a:t>kevlar</a:t>
          </a:r>
          <a:r>
            <a:rPr lang="en-US" sz="1300" kern="1200" dirty="0" smtClean="0"/>
            <a:t>; </a:t>
          </a:r>
          <a:r>
            <a:rPr lang="en-US" sz="1300" kern="1200" dirty="0" err="1" smtClean="0"/>
            <a:t>dan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bakelit</a:t>
          </a:r>
          <a:r>
            <a:rPr lang="en-US" sz="1300" kern="1200" dirty="0" smtClean="0"/>
            <a:t>.</a:t>
          </a:r>
          <a:endParaRPr lang="id-ID" sz="1300" kern="1200" dirty="0"/>
        </a:p>
      </dsp:txBody>
      <dsp:txXfrm rot="5400000">
        <a:off x="6455185" y="625296"/>
        <a:ext cx="2000975" cy="1875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8EBD8-F100-46F6-8B35-14811CCEFA44}">
      <dsp:nvSpPr>
        <dsp:cNvPr id="0" name=""/>
        <dsp:cNvSpPr/>
      </dsp:nvSpPr>
      <dsp:spPr>
        <a:xfrm>
          <a:off x="-2496527" y="-385485"/>
          <a:ext cx="2980771" cy="2980771"/>
        </a:xfrm>
        <a:prstGeom prst="blockArc">
          <a:avLst>
            <a:gd name="adj1" fmla="val 18900000"/>
            <a:gd name="adj2" fmla="val 2700000"/>
            <a:gd name="adj3" fmla="val 725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CCFDB-B83F-488F-8954-D50A42F4AE44}">
      <dsp:nvSpPr>
        <dsp:cNvPr id="0" name=""/>
        <dsp:cNvSpPr/>
      </dsp:nvSpPr>
      <dsp:spPr>
        <a:xfrm>
          <a:off x="311314" y="121919"/>
          <a:ext cx="7968584" cy="640081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80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i="1" kern="1200" smtClean="0"/>
            <a:t>Termoplastik</a:t>
          </a:r>
          <a:r>
            <a:rPr lang="en-US" sz="1700" i="1" kern="1200" smtClean="0"/>
            <a:t>:</a:t>
          </a:r>
          <a:r>
            <a:rPr lang="en-US" sz="1700" b="1" i="1" kern="1200" smtClean="0"/>
            <a:t> </a:t>
          </a:r>
          <a:r>
            <a:rPr lang="en-US" sz="1700" kern="1200" smtClean="0"/>
            <a:t>polimer yang melunak pada proses pemanasan,</a:t>
          </a:r>
          <a:r>
            <a:rPr lang="en-US" sz="1700" b="1" i="1" kern="1200" smtClean="0"/>
            <a:t> </a:t>
          </a:r>
          <a:r>
            <a:rPr lang="en-US" sz="1700" kern="1200" smtClean="0"/>
            <a:t>misalnya PVC, polietilena, dan bakelit.</a:t>
          </a:r>
          <a:endParaRPr lang="id-ID" sz="1700" kern="1200"/>
        </a:p>
      </dsp:txBody>
      <dsp:txXfrm>
        <a:off x="311314" y="121919"/>
        <a:ext cx="7968584" cy="640081"/>
      </dsp:txXfrm>
    </dsp:sp>
    <dsp:sp modelId="{25E62E4A-A268-42D7-A6AD-15EAE9FC9D1B}">
      <dsp:nvSpPr>
        <dsp:cNvPr id="0" name=""/>
        <dsp:cNvSpPr/>
      </dsp:nvSpPr>
      <dsp:spPr>
        <a:xfrm>
          <a:off x="35089" y="165735"/>
          <a:ext cx="552450" cy="5524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F31729-6B6B-4E46-A6D1-05428674B8B4}">
      <dsp:nvSpPr>
        <dsp:cNvPr id="0" name=""/>
        <dsp:cNvSpPr/>
      </dsp:nvSpPr>
      <dsp:spPr>
        <a:xfrm>
          <a:off x="471966" y="784859"/>
          <a:ext cx="7807932" cy="640081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80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i="1" kern="1200" smtClean="0"/>
            <a:t>Termoseting</a:t>
          </a:r>
          <a:r>
            <a:rPr lang="en-US" sz="1700" i="1" kern="1200" smtClean="0"/>
            <a:t>:</a:t>
          </a:r>
          <a:r>
            <a:rPr lang="en-US" sz="1700" b="1" i="1" kern="1200" smtClean="0"/>
            <a:t> </a:t>
          </a:r>
          <a:r>
            <a:rPr lang="en-US" sz="1700" kern="1200" smtClean="0"/>
            <a:t>polimer yang jika dipanaskan akan mengeras,</a:t>
          </a:r>
          <a:r>
            <a:rPr lang="en-US" sz="1700" b="1" i="1" kern="1200" smtClean="0"/>
            <a:t> </a:t>
          </a:r>
          <a:r>
            <a:rPr lang="en-US" sz="1700" kern="1200" smtClean="0"/>
            <a:t>misalnya melamin, polimetanal, dan selulosa.</a:t>
          </a:r>
          <a:endParaRPr lang="id-ID" sz="1700" kern="1200"/>
        </a:p>
      </dsp:txBody>
      <dsp:txXfrm>
        <a:off x="471966" y="784859"/>
        <a:ext cx="7807932" cy="640081"/>
      </dsp:txXfrm>
    </dsp:sp>
    <dsp:sp modelId="{5CBAED9C-EC7D-4069-BA41-DD78A7F2935B}">
      <dsp:nvSpPr>
        <dsp:cNvPr id="0" name=""/>
        <dsp:cNvSpPr/>
      </dsp:nvSpPr>
      <dsp:spPr>
        <a:xfrm>
          <a:off x="195741" y="828675"/>
          <a:ext cx="552450" cy="5524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14544E-6400-4818-8340-7D524A20123C}">
      <dsp:nvSpPr>
        <dsp:cNvPr id="0" name=""/>
        <dsp:cNvSpPr/>
      </dsp:nvSpPr>
      <dsp:spPr>
        <a:xfrm>
          <a:off x="311314" y="1447799"/>
          <a:ext cx="7968584" cy="640081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0806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i="1" kern="1200" smtClean="0"/>
            <a:t>Elastomer</a:t>
          </a:r>
          <a:r>
            <a:rPr lang="en-US" sz="1700" i="1" kern="1200" smtClean="0"/>
            <a:t>:</a:t>
          </a:r>
          <a:r>
            <a:rPr lang="en-US" sz="1700" b="1" i="1" kern="1200" smtClean="0"/>
            <a:t> </a:t>
          </a:r>
          <a:r>
            <a:rPr lang="en-US" sz="1700" kern="1200" smtClean="0"/>
            <a:t>polimer yang mempunyai sifat elastis, misalnya</a:t>
          </a:r>
          <a:r>
            <a:rPr lang="en-US" sz="1700" b="1" i="1" kern="1200" smtClean="0"/>
            <a:t> </a:t>
          </a:r>
          <a:r>
            <a:rPr lang="en-US" sz="1700" kern="1200" smtClean="0"/>
            <a:t>karet.</a:t>
          </a:r>
          <a:endParaRPr lang="id-ID" sz="1700" kern="1200"/>
        </a:p>
      </dsp:txBody>
      <dsp:txXfrm>
        <a:off x="311314" y="1447799"/>
        <a:ext cx="7968584" cy="640081"/>
      </dsp:txXfrm>
    </dsp:sp>
    <dsp:sp modelId="{B5FD784D-0AE4-41B3-A012-5B6C61AE9C49}">
      <dsp:nvSpPr>
        <dsp:cNvPr id="0" name=""/>
        <dsp:cNvSpPr/>
      </dsp:nvSpPr>
      <dsp:spPr>
        <a:xfrm>
          <a:off x="35089" y="1491615"/>
          <a:ext cx="552450" cy="5524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DA2A7-476A-4D0E-A297-73046C3B0C8B}">
      <dsp:nvSpPr>
        <dsp:cNvPr id="0" name=""/>
        <dsp:cNvSpPr/>
      </dsp:nvSpPr>
      <dsp:spPr>
        <a:xfrm>
          <a:off x="615190" y="71"/>
          <a:ext cx="3412790" cy="58463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dirty="0" err="1" smtClean="0"/>
            <a:t>Aldosa</a:t>
          </a:r>
          <a:r>
            <a:rPr lang="en-US" sz="1600" i="1" kern="1200" dirty="0" smtClean="0"/>
            <a:t>:</a:t>
          </a:r>
          <a:r>
            <a:rPr lang="en-US" sz="1600" b="1" i="1" kern="1200" dirty="0" smtClean="0"/>
            <a:t> </a:t>
          </a:r>
          <a:r>
            <a:rPr lang="en-US" sz="1600" kern="1200" dirty="0" err="1" smtClean="0"/>
            <a:t>karbohidrat</a:t>
          </a:r>
          <a:r>
            <a:rPr lang="en-US" sz="1600" kern="1200" dirty="0" smtClean="0"/>
            <a:t> yang </a:t>
          </a:r>
          <a:r>
            <a:rPr lang="en-US" sz="1600" kern="1200" dirty="0" err="1" smtClean="0"/>
            <a:t>mengikat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gugus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fungsi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aldehida</a:t>
          </a:r>
          <a:r>
            <a:rPr lang="en-US" sz="1600" kern="1200" dirty="0" smtClean="0"/>
            <a:t>.</a:t>
          </a:r>
          <a:endParaRPr lang="id-ID" sz="1600" kern="1200" dirty="0"/>
        </a:p>
      </dsp:txBody>
      <dsp:txXfrm>
        <a:off x="615190" y="71"/>
        <a:ext cx="3412790" cy="584632"/>
      </dsp:txXfrm>
    </dsp:sp>
    <dsp:sp modelId="{BB5EA138-A771-4DB6-9203-373AD99C3366}">
      <dsp:nvSpPr>
        <dsp:cNvPr id="0" name=""/>
        <dsp:cNvSpPr/>
      </dsp:nvSpPr>
      <dsp:spPr>
        <a:xfrm>
          <a:off x="4125419" y="71"/>
          <a:ext cx="3412790" cy="584632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i="1" kern="1200" smtClean="0"/>
            <a:t>Ketosa</a:t>
          </a:r>
          <a:r>
            <a:rPr lang="en-US" sz="1600" i="1" kern="1200" smtClean="0"/>
            <a:t>:</a:t>
          </a:r>
          <a:r>
            <a:rPr lang="en-US" sz="1600" b="1" i="1" kern="1200" smtClean="0"/>
            <a:t> </a:t>
          </a:r>
          <a:r>
            <a:rPr lang="en-US" sz="1600" kern="1200" smtClean="0"/>
            <a:t>karbohidrat yang mengikat gugus keton.</a:t>
          </a:r>
          <a:endParaRPr lang="id-ID" sz="1600" kern="1200"/>
        </a:p>
      </dsp:txBody>
      <dsp:txXfrm>
        <a:off x="4125419" y="71"/>
        <a:ext cx="3412790" cy="5846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09EA8B-815C-443F-B6F2-02EBA437FBF3}">
      <dsp:nvSpPr>
        <dsp:cNvPr id="0" name=""/>
        <dsp:cNvSpPr/>
      </dsp:nvSpPr>
      <dsp:spPr>
        <a:xfrm>
          <a:off x="2366" y="92339"/>
          <a:ext cx="1877317" cy="11263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smtClean="0"/>
            <a:t>Triosa:</a:t>
          </a:r>
          <a:r>
            <a:rPr lang="en-US" sz="1400" i="1" kern="1200" smtClean="0"/>
            <a:t>:</a:t>
          </a:r>
          <a:r>
            <a:rPr lang="en-US" sz="1400" b="1" i="1" kern="1200" smtClean="0"/>
            <a:t> </a:t>
          </a:r>
          <a:r>
            <a:rPr lang="en-US" sz="1400" kern="1200" smtClean="0"/>
            <a:t>karbohidrat yang tersusun dari tiga atom karbon,</a:t>
          </a:r>
          <a:r>
            <a:rPr lang="en-US" sz="1400" b="1" i="1" kern="1200" smtClean="0"/>
            <a:t> </a:t>
          </a:r>
          <a:r>
            <a:rPr lang="en-US" sz="1400" kern="1200" smtClean="0"/>
            <a:t>contohnya gliseraldehida.</a:t>
          </a:r>
          <a:endParaRPr lang="id-ID" sz="1400" kern="1200"/>
        </a:p>
      </dsp:txBody>
      <dsp:txXfrm>
        <a:off x="2366" y="92339"/>
        <a:ext cx="1877317" cy="1126390"/>
      </dsp:txXfrm>
    </dsp:sp>
    <dsp:sp modelId="{31AE9737-68B6-4C74-9D80-5AE534059BCB}">
      <dsp:nvSpPr>
        <dsp:cNvPr id="0" name=""/>
        <dsp:cNvSpPr/>
      </dsp:nvSpPr>
      <dsp:spPr>
        <a:xfrm>
          <a:off x="2067416" y="92339"/>
          <a:ext cx="1877317" cy="1126390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smtClean="0"/>
            <a:t>Tetrosa</a:t>
          </a:r>
          <a:r>
            <a:rPr lang="en-US" sz="1400" i="1" kern="1200" smtClean="0"/>
            <a:t>:</a:t>
          </a:r>
          <a:r>
            <a:rPr lang="en-US" sz="1400" b="1" i="1" kern="1200" smtClean="0"/>
            <a:t> </a:t>
          </a:r>
          <a:r>
            <a:rPr lang="en-US" sz="1400" kern="1200" smtClean="0"/>
            <a:t>karbohidrat yang tersusun dari empat atom karbon,</a:t>
          </a:r>
          <a:r>
            <a:rPr lang="en-US" sz="1400" b="1" i="1" kern="1200" smtClean="0"/>
            <a:t> </a:t>
          </a:r>
          <a:r>
            <a:rPr lang="en-US" sz="1400" kern="1200" smtClean="0"/>
            <a:t>contohnya eritrosa.</a:t>
          </a:r>
          <a:endParaRPr lang="id-ID" sz="1400" kern="1200"/>
        </a:p>
      </dsp:txBody>
      <dsp:txXfrm>
        <a:off x="2067416" y="92339"/>
        <a:ext cx="1877317" cy="1126390"/>
      </dsp:txXfrm>
    </dsp:sp>
    <dsp:sp modelId="{B9ADCEC5-5DA4-409B-8131-962A0BDB28C3}">
      <dsp:nvSpPr>
        <dsp:cNvPr id="0" name=""/>
        <dsp:cNvSpPr/>
      </dsp:nvSpPr>
      <dsp:spPr>
        <a:xfrm>
          <a:off x="4132465" y="92339"/>
          <a:ext cx="1877317" cy="1126390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err="1" smtClean="0"/>
            <a:t>Pentosa</a:t>
          </a:r>
          <a:r>
            <a:rPr lang="en-US" sz="1400" i="1" kern="1200" dirty="0" smtClean="0"/>
            <a:t>:</a:t>
          </a:r>
          <a:r>
            <a:rPr lang="en-US" sz="1400" b="1" i="1" kern="1200" dirty="0" smtClean="0"/>
            <a:t> </a:t>
          </a:r>
          <a:r>
            <a:rPr lang="en-US" sz="1400" kern="1200" dirty="0" err="1" smtClean="0"/>
            <a:t>karbohidrat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tersusun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dari</a:t>
          </a:r>
          <a:r>
            <a:rPr lang="en-US" sz="1400" kern="1200" dirty="0" smtClean="0"/>
            <a:t> lima atom </a:t>
          </a:r>
          <a:r>
            <a:rPr lang="en-US" sz="1400" kern="1200" dirty="0" err="1" smtClean="0"/>
            <a:t>karbon</a:t>
          </a:r>
          <a:r>
            <a:rPr lang="en-US" sz="1400" kern="1200" dirty="0" smtClean="0"/>
            <a:t>,</a:t>
          </a:r>
          <a:r>
            <a:rPr lang="en-US" sz="1400" b="1" i="1" kern="1200" dirty="0" smtClean="0"/>
            <a:t> </a:t>
          </a:r>
          <a:r>
            <a:rPr lang="en-US" sz="1400" kern="1200" dirty="0" err="1" smtClean="0"/>
            <a:t>contohnya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ribosa</a:t>
          </a:r>
          <a:r>
            <a:rPr lang="en-US" sz="1400" kern="1200" dirty="0" smtClean="0"/>
            <a:t>.</a:t>
          </a:r>
          <a:endParaRPr lang="id-ID" sz="1400" kern="1200" dirty="0"/>
        </a:p>
      </dsp:txBody>
      <dsp:txXfrm>
        <a:off x="4132465" y="92339"/>
        <a:ext cx="1877317" cy="1126390"/>
      </dsp:txXfrm>
    </dsp:sp>
    <dsp:sp modelId="{E75C7949-AEF1-4DD3-9715-04F9A120E10C}">
      <dsp:nvSpPr>
        <dsp:cNvPr id="0" name=""/>
        <dsp:cNvSpPr/>
      </dsp:nvSpPr>
      <dsp:spPr>
        <a:xfrm>
          <a:off x="6197515" y="92339"/>
          <a:ext cx="1877317" cy="1126390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1" kern="1200" dirty="0" err="1" smtClean="0"/>
            <a:t>Heksosa</a:t>
          </a:r>
          <a:r>
            <a:rPr lang="en-US" sz="1400" b="1" i="1" kern="1200" dirty="0" smtClean="0"/>
            <a:t>: </a:t>
          </a:r>
          <a:r>
            <a:rPr lang="en-US" sz="1400" kern="1200" dirty="0" err="1" smtClean="0"/>
            <a:t>karbohidrat</a:t>
          </a:r>
          <a:r>
            <a:rPr lang="en-US" sz="1400" kern="1200" dirty="0" smtClean="0"/>
            <a:t> yang </a:t>
          </a:r>
          <a:r>
            <a:rPr lang="en-US" sz="1400" kern="1200" dirty="0" err="1" smtClean="0"/>
            <a:t>tersusun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dari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enam</a:t>
          </a:r>
          <a:r>
            <a:rPr lang="en-US" sz="1400" kern="1200" dirty="0" smtClean="0"/>
            <a:t> atom </a:t>
          </a:r>
          <a:r>
            <a:rPr lang="en-US" sz="1400" kern="1200" dirty="0" err="1" smtClean="0"/>
            <a:t>karbon</a:t>
          </a:r>
          <a:r>
            <a:rPr lang="en-US" sz="1400" kern="1200" dirty="0" smtClean="0"/>
            <a:t>,</a:t>
          </a:r>
          <a:r>
            <a:rPr lang="en-US" sz="1400" b="1" i="1" kern="1200" dirty="0" smtClean="0"/>
            <a:t> </a:t>
          </a:r>
          <a:r>
            <a:rPr lang="en-US" sz="1400" kern="1200" dirty="0" err="1" smtClean="0"/>
            <a:t>contohnya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glukosa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dan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fruktosa</a:t>
          </a:r>
          <a:r>
            <a:rPr lang="en-US" sz="1400" kern="1200" dirty="0" smtClean="0"/>
            <a:t>.</a:t>
          </a:r>
          <a:endParaRPr lang="id-ID" sz="1400" kern="1200" dirty="0"/>
        </a:p>
      </dsp:txBody>
      <dsp:txXfrm>
        <a:off x="6197515" y="92339"/>
        <a:ext cx="1877317" cy="11263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D9B057-B43B-4470-A9D5-4065EF4F53A5}">
      <dsp:nvSpPr>
        <dsp:cNvPr id="0" name=""/>
        <dsp:cNvSpPr/>
      </dsp:nvSpPr>
      <dsp:spPr>
        <a:xfrm>
          <a:off x="2589" y="257412"/>
          <a:ext cx="2054423" cy="123265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dirty="0" err="1" smtClean="0"/>
            <a:t>Monosakarida</a:t>
          </a:r>
          <a:r>
            <a:rPr lang="en-US" sz="1300" i="1" kern="1200" dirty="0" smtClean="0"/>
            <a:t>: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karbohidrat</a:t>
          </a:r>
          <a:r>
            <a:rPr lang="en-US" sz="1300" kern="1200" dirty="0" smtClean="0"/>
            <a:t> yang </a:t>
          </a:r>
          <a:r>
            <a:rPr lang="en-US" sz="1300" kern="1200" dirty="0" err="1" smtClean="0"/>
            <a:t>tidak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dapat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dihidrolisis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menjadi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molekul-molekul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karbohidrat</a:t>
          </a:r>
          <a:r>
            <a:rPr lang="en-US" sz="1300" kern="1200" dirty="0" smtClean="0"/>
            <a:t> yang </a:t>
          </a:r>
          <a:r>
            <a:rPr lang="en-US" sz="1300" kern="1200" dirty="0" err="1" smtClean="0"/>
            <a:t>lebih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sederhana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lagi</a:t>
          </a:r>
          <a:r>
            <a:rPr lang="en-US" sz="1300" kern="1200" dirty="0" smtClean="0"/>
            <a:t>.</a:t>
          </a:r>
          <a:endParaRPr lang="id-ID" sz="1300" kern="1200" dirty="0"/>
        </a:p>
      </dsp:txBody>
      <dsp:txXfrm>
        <a:off x="2589" y="257412"/>
        <a:ext cx="2054423" cy="1232654"/>
      </dsp:txXfrm>
    </dsp:sp>
    <dsp:sp modelId="{F66E3A01-4FB7-4616-9C86-30F1559A7562}">
      <dsp:nvSpPr>
        <dsp:cNvPr id="0" name=""/>
        <dsp:cNvSpPr/>
      </dsp:nvSpPr>
      <dsp:spPr>
        <a:xfrm>
          <a:off x="2262455" y="257412"/>
          <a:ext cx="2054423" cy="1232654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smtClean="0"/>
            <a:t>Disakarida</a:t>
          </a:r>
          <a:r>
            <a:rPr lang="en-US" sz="1300" i="1" kern="1200" smtClean="0"/>
            <a:t>:</a:t>
          </a:r>
          <a:r>
            <a:rPr lang="en-US" sz="1300" b="1" i="1" kern="1200" smtClean="0"/>
            <a:t> </a:t>
          </a:r>
          <a:r>
            <a:rPr lang="en-US" sz="1300" kern="1200" smtClean="0"/>
            <a:t>karbohidrat yang jika dihidrolisis terurai menjadi</a:t>
          </a:r>
          <a:r>
            <a:rPr lang="en-US" sz="1300" b="1" i="1" kern="1200" smtClean="0"/>
            <a:t> </a:t>
          </a:r>
          <a:r>
            <a:rPr lang="en-US" sz="1300" kern="1200" smtClean="0"/>
            <a:t>dua molekul monosakarida</a:t>
          </a:r>
          <a:endParaRPr lang="id-ID" sz="1300" kern="1200"/>
        </a:p>
      </dsp:txBody>
      <dsp:txXfrm>
        <a:off x="2262455" y="257412"/>
        <a:ext cx="2054423" cy="1232654"/>
      </dsp:txXfrm>
    </dsp:sp>
    <dsp:sp modelId="{E881B01C-A5E8-4000-88EA-B053BE1DC20F}">
      <dsp:nvSpPr>
        <dsp:cNvPr id="0" name=""/>
        <dsp:cNvSpPr/>
      </dsp:nvSpPr>
      <dsp:spPr>
        <a:xfrm>
          <a:off x="4522321" y="257412"/>
          <a:ext cx="2054423" cy="1232654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dirty="0" err="1" smtClean="0"/>
            <a:t>Oligosakarida</a:t>
          </a:r>
          <a:r>
            <a:rPr lang="en-US" sz="1300" i="1" kern="1200" dirty="0" smtClean="0"/>
            <a:t>: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karbohidrat</a:t>
          </a:r>
          <a:r>
            <a:rPr lang="en-US" sz="1300" kern="1200" dirty="0" smtClean="0"/>
            <a:t> yang </a:t>
          </a:r>
          <a:r>
            <a:rPr lang="en-US" sz="1300" kern="1200" dirty="0" err="1" smtClean="0"/>
            <a:t>jika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dihidrolisis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akan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terurai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menghasilkan</a:t>
          </a:r>
          <a:r>
            <a:rPr lang="en-US" sz="1300" kern="1200" dirty="0" smtClean="0"/>
            <a:t> 3–10 </a:t>
          </a:r>
          <a:r>
            <a:rPr lang="en-US" sz="1300" kern="1200" dirty="0" err="1" smtClean="0"/>
            <a:t>monosakarida</a:t>
          </a:r>
          <a:endParaRPr lang="id-ID" sz="1300" kern="1200" dirty="0"/>
        </a:p>
      </dsp:txBody>
      <dsp:txXfrm>
        <a:off x="4522321" y="257412"/>
        <a:ext cx="2054423" cy="1232654"/>
      </dsp:txXfrm>
    </dsp:sp>
    <dsp:sp modelId="{79C2F182-26B1-4B75-AE88-BF3F1B87C773}">
      <dsp:nvSpPr>
        <dsp:cNvPr id="0" name=""/>
        <dsp:cNvSpPr/>
      </dsp:nvSpPr>
      <dsp:spPr>
        <a:xfrm>
          <a:off x="6782186" y="257412"/>
          <a:ext cx="2054423" cy="1232654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smtClean="0"/>
            <a:t>Polisakarida</a:t>
          </a:r>
          <a:r>
            <a:rPr lang="en-US" sz="1300" i="1" kern="1200" smtClean="0"/>
            <a:t>:</a:t>
          </a:r>
          <a:r>
            <a:rPr lang="en-US" sz="1300" b="1" i="1" kern="1200" smtClean="0"/>
            <a:t> </a:t>
          </a:r>
          <a:r>
            <a:rPr lang="en-US" sz="1300" kern="1200" smtClean="0"/>
            <a:t>karbohidrat yang jika dihidrolisis akan terurai</a:t>
          </a:r>
          <a:r>
            <a:rPr lang="en-US" sz="1300" b="1" i="1" kern="1200" smtClean="0"/>
            <a:t> </a:t>
          </a:r>
          <a:r>
            <a:rPr lang="en-US" sz="1300" kern="1200" smtClean="0"/>
            <a:t>menjadi banyak molekul monosakarida</a:t>
          </a:r>
          <a:endParaRPr lang="id-ID" sz="1300" kern="1200"/>
        </a:p>
      </dsp:txBody>
      <dsp:txXfrm>
        <a:off x="6782186" y="257412"/>
        <a:ext cx="2054423" cy="12326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7DA714-645E-44AE-AF48-0B3491449E71}">
      <dsp:nvSpPr>
        <dsp:cNvPr id="0" name=""/>
        <dsp:cNvSpPr/>
      </dsp:nvSpPr>
      <dsp:spPr>
        <a:xfrm rot="16200000">
          <a:off x="108728" y="-106723"/>
          <a:ext cx="1754326" cy="1967773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003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Asam amino dapat membentuk ion zwitter.</a:t>
          </a:r>
          <a:endParaRPr lang="id-ID" sz="1300" kern="1200"/>
        </a:p>
      </dsp:txBody>
      <dsp:txXfrm rot="5400000">
        <a:off x="2005" y="350865"/>
        <a:ext cx="1967773" cy="1052596"/>
      </dsp:txXfrm>
    </dsp:sp>
    <dsp:sp modelId="{FDCDE7CC-B952-4404-8076-406A874BBFDE}">
      <dsp:nvSpPr>
        <dsp:cNvPr id="0" name=""/>
        <dsp:cNvSpPr/>
      </dsp:nvSpPr>
      <dsp:spPr>
        <a:xfrm rot="16200000">
          <a:off x="2224084" y="-106723"/>
          <a:ext cx="1754326" cy="1967773"/>
        </a:xfrm>
        <a:prstGeom prst="flowChartManualOperation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003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Asam amino bersifat amfoter</a:t>
          </a:r>
          <a:endParaRPr lang="id-ID" sz="1300" kern="1200"/>
        </a:p>
      </dsp:txBody>
      <dsp:txXfrm rot="5400000">
        <a:off x="2117361" y="350865"/>
        <a:ext cx="1967773" cy="1052596"/>
      </dsp:txXfrm>
    </dsp:sp>
    <dsp:sp modelId="{D1F2A2BA-DAAC-4D0C-BBF3-59D0AC6590CD}">
      <dsp:nvSpPr>
        <dsp:cNvPr id="0" name=""/>
        <dsp:cNvSpPr/>
      </dsp:nvSpPr>
      <dsp:spPr>
        <a:xfrm rot="16200000">
          <a:off x="4339441" y="-106723"/>
          <a:ext cx="1754326" cy="1967773"/>
        </a:xfrm>
        <a:prstGeom prst="flowChartManualOperation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003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smtClean="0"/>
            <a:t>Kecuali glisin, semua asam amino merupakan senyawa optis aktif karena C</a:t>
          </a:r>
          <a:r>
            <a:rPr lang="en-US" sz="1300" i="1" kern="1200" smtClean="0"/>
            <a:t>α</a:t>
          </a:r>
          <a:r>
            <a:rPr lang="en-US" sz="1300" kern="1200" smtClean="0"/>
            <a:t> merupakan atom karbon asimetris.</a:t>
          </a:r>
          <a:endParaRPr lang="id-ID" sz="1300" kern="1200"/>
        </a:p>
      </dsp:txBody>
      <dsp:txXfrm rot="5400000">
        <a:off x="4232718" y="350865"/>
        <a:ext cx="1967773" cy="1052596"/>
      </dsp:txXfrm>
    </dsp:sp>
    <dsp:sp modelId="{F3F59970-E764-4F8B-8586-3C534E7F22E2}">
      <dsp:nvSpPr>
        <dsp:cNvPr id="0" name=""/>
        <dsp:cNvSpPr/>
      </dsp:nvSpPr>
      <dsp:spPr>
        <a:xfrm rot="16200000">
          <a:off x="6454797" y="-106723"/>
          <a:ext cx="1754326" cy="1967773"/>
        </a:xfrm>
        <a:prstGeom prst="flowChartManualOperati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0" rIns="85003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Asam</a:t>
          </a:r>
          <a:r>
            <a:rPr lang="en-US" sz="1300" kern="1200" dirty="0" smtClean="0"/>
            <a:t> amino </a:t>
          </a:r>
          <a:r>
            <a:rPr lang="en-US" sz="1300" kern="1200" dirty="0" err="1" smtClean="0"/>
            <a:t>dapat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bergabung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dengan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asam</a:t>
          </a:r>
          <a:r>
            <a:rPr lang="en-US" sz="1300" kern="1200" dirty="0" smtClean="0"/>
            <a:t> amino yang lain </a:t>
          </a:r>
          <a:r>
            <a:rPr lang="en-US" sz="1300" kern="1200" dirty="0" err="1" smtClean="0"/>
            <a:t>membentuk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suatu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polimer</a:t>
          </a:r>
          <a:r>
            <a:rPr lang="en-US" sz="1300" kern="1200" dirty="0" smtClean="0"/>
            <a:t> yang </a:t>
          </a:r>
          <a:r>
            <a:rPr lang="en-US" sz="1300" kern="1200" dirty="0" err="1" smtClean="0"/>
            <a:t>disebut</a:t>
          </a:r>
          <a:r>
            <a:rPr lang="en-US" sz="1300" kern="1200" dirty="0" smtClean="0"/>
            <a:t> </a:t>
          </a:r>
          <a:r>
            <a:rPr lang="en-US" sz="1300" b="1" i="1" kern="1200" dirty="0" err="1" smtClean="0"/>
            <a:t>peptida</a:t>
          </a:r>
          <a:r>
            <a:rPr lang="en-US" sz="1300" kern="1200" dirty="0" smtClean="0"/>
            <a:t>.</a:t>
          </a:r>
          <a:endParaRPr lang="id-ID" sz="1300" kern="1200" dirty="0"/>
        </a:p>
      </dsp:txBody>
      <dsp:txXfrm rot="5400000">
        <a:off x="6348074" y="350865"/>
        <a:ext cx="1967773" cy="10525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1EE749-419F-495B-A696-8EA3046B163F}">
      <dsp:nvSpPr>
        <dsp:cNvPr id="0" name=""/>
        <dsp:cNvSpPr/>
      </dsp:nvSpPr>
      <dsp:spPr>
        <a:xfrm>
          <a:off x="2455" y="288369"/>
          <a:ext cx="1948160" cy="192143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dirty="0" err="1" smtClean="0"/>
            <a:t>Struktur</a:t>
          </a:r>
          <a:r>
            <a:rPr lang="en-US" sz="1300" b="1" i="1" kern="1200" dirty="0" smtClean="0"/>
            <a:t> primer</a:t>
          </a:r>
          <a:r>
            <a:rPr lang="en-US" sz="1300" kern="1200" dirty="0" smtClean="0"/>
            <a:t>. </a:t>
          </a:r>
          <a:r>
            <a:rPr lang="en-US" sz="1300" kern="1200" dirty="0" err="1" smtClean="0"/>
            <a:t>Struktur</a:t>
          </a:r>
          <a:r>
            <a:rPr lang="en-US" sz="1300" kern="1200" dirty="0" smtClean="0"/>
            <a:t> primer protein </a:t>
          </a:r>
          <a:r>
            <a:rPr lang="en-US" sz="1300" kern="1200" dirty="0" err="1" smtClean="0"/>
            <a:t>merupakan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ikatan-ikatan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peptida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dari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asam</a:t>
          </a:r>
          <a:r>
            <a:rPr lang="en-US" sz="1300" kern="1200" dirty="0" smtClean="0"/>
            <a:t> amino-</a:t>
          </a:r>
          <a:r>
            <a:rPr lang="en-US" sz="1300" kern="1200" dirty="0" err="1" smtClean="0"/>
            <a:t>asam</a:t>
          </a:r>
          <a:r>
            <a:rPr lang="en-US" sz="1300" kern="1200" dirty="0" smtClean="0"/>
            <a:t> amino </a:t>
          </a:r>
          <a:r>
            <a:rPr lang="en-US" sz="1300" kern="1200" dirty="0" err="1" smtClean="0"/>
            <a:t>pembentuk</a:t>
          </a:r>
          <a:r>
            <a:rPr lang="en-US" sz="1300" kern="1200" dirty="0" smtClean="0"/>
            <a:t> protein </a:t>
          </a:r>
          <a:r>
            <a:rPr lang="en-US" sz="1300" kern="1200" dirty="0" err="1" smtClean="0"/>
            <a:t>tersebut</a:t>
          </a:r>
          <a:r>
            <a:rPr lang="en-US" sz="1300" kern="1200" dirty="0" smtClean="0"/>
            <a:t>.</a:t>
          </a:r>
          <a:endParaRPr lang="id-ID" sz="1300" kern="1200" dirty="0"/>
        </a:p>
      </dsp:txBody>
      <dsp:txXfrm>
        <a:off x="2455" y="288369"/>
        <a:ext cx="1948160" cy="1921431"/>
      </dsp:txXfrm>
    </dsp:sp>
    <dsp:sp modelId="{84E5BE4D-E6FA-49F9-AEAC-EC79A45267BA}">
      <dsp:nvSpPr>
        <dsp:cNvPr id="0" name=""/>
        <dsp:cNvSpPr/>
      </dsp:nvSpPr>
      <dsp:spPr>
        <a:xfrm>
          <a:off x="2145431" y="288369"/>
          <a:ext cx="1948160" cy="1921431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smtClean="0"/>
            <a:t>Struktur sekunder</a:t>
          </a:r>
          <a:r>
            <a:rPr lang="en-US" sz="1300" kern="1200" smtClean="0"/>
            <a:t>. Struktur sekunder protein terbentuk</a:t>
          </a:r>
          <a:r>
            <a:rPr lang="en-US" sz="1300" b="1" i="1" kern="1200" smtClean="0"/>
            <a:t> </a:t>
          </a:r>
          <a:r>
            <a:rPr lang="en-US" sz="1300" kern="1200" smtClean="0"/>
            <a:t>dari ikatan hidrogen yang terjadi antara gugus-gugus amina dengan atom hidrogen pada rantai samping asam amino sehingga membentuk lipatan-lipatan, misalnya membentuk </a:t>
          </a:r>
          <a:r>
            <a:rPr lang="en-US" sz="1300" i="1" kern="1200" smtClean="0"/>
            <a:t>α</a:t>
          </a:r>
          <a:r>
            <a:rPr lang="en-US" sz="1300" kern="1200" smtClean="0"/>
            <a:t>-heliks.</a:t>
          </a:r>
          <a:endParaRPr lang="id-ID" sz="1300" kern="1200"/>
        </a:p>
      </dsp:txBody>
      <dsp:txXfrm>
        <a:off x="2145431" y="288369"/>
        <a:ext cx="1948160" cy="1921431"/>
      </dsp:txXfrm>
    </dsp:sp>
    <dsp:sp modelId="{6004376C-A0BB-4F3B-BFB5-F7567D834F1F}">
      <dsp:nvSpPr>
        <dsp:cNvPr id="0" name=""/>
        <dsp:cNvSpPr/>
      </dsp:nvSpPr>
      <dsp:spPr>
        <a:xfrm>
          <a:off x="4288408" y="288369"/>
          <a:ext cx="1948160" cy="1921431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dirty="0" err="1" smtClean="0"/>
            <a:t>Struktur</a:t>
          </a:r>
          <a:r>
            <a:rPr lang="en-US" sz="1300" b="1" i="1" kern="1200" dirty="0" smtClean="0"/>
            <a:t> </a:t>
          </a:r>
          <a:r>
            <a:rPr lang="en-US" sz="1300" b="1" i="1" kern="1200" dirty="0" err="1" smtClean="0"/>
            <a:t>tersier</a:t>
          </a:r>
          <a:r>
            <a:rPr lang="en-US" sz="1300" kern="1200" dirty="0" smtClean="0"/>
            <a:t>. </a:t>
          </a:r>
          <a:r>
            <a:rPr lang="en-US" sz="1300" kern="1200" dirty="0" err="1" smtClean="0"/>
            <a:t>Interaksi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struktur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sekunder</a:t>
          </a:r>
          <a:r>
            <a:rPr lang="en-US" sz="1300" kern="1200" dirty="0" smtClean="0"/>
            <a:t> yang </a:t>
          </a:r>
          <a:r>
            <a:rPr lang="en-US" sz="1300" kern="1200" dirty="0" err="1" smtClean="0"/>
            <a:t>satu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dengan</a:t>
          </a:r>
          <a:r>
            <a:rPr lang="en-US" sz="1300" b="1" i="1" kern="1200" dirty="0" smtClean="0"/>
            <a:t> </a:t>
          </a:r>
          <a:r>
            <a:rPr lang="en-US" sz="1300" kern="1200" dirty="0" err="1" smtClean="0"/>
            <a:t>struktur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sekunder</a:t>
          </a:r>
          <a:r>
            <a:rPr lang="en-US" sz="1300" kern="1200" dirty="0" smtClean="0"/>
            <a:t> yang lain </a:t>
          </a:r>
          <a:r>
            <a:rPr lang="en-US" sz="1300" kern="1200" dirty="0" err="1" smtClean="0"/>
            <a:t>melalui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ikatan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hidrogen</a:t>
          </a:r>
          <a:r>
            <a:rPr lang="en-US" sz="1300" kern="1200" dirty="0" smtClean="0"/>
            <a:t>, </a:t>
          </a:r>
          <a:r>
            <a:rPr lang="en-US" sz="1300" kern="1200" dirty="0" err="1" smtClean="0"/>
            <a:t>ikatan</a:t>
          </a:r>
          <a:r>
            <a:rPr lang="en-US" sz="1300" kern="1200" dirty="0" smtClean="0"/>
            <a:t> ion, </a:t>
          </a:r>
          <a:r>
            <a:rPr lang="en-US" sz="1300" kern="1200" dirty="0" err="1" smtClean="0"/>
            <a:t>atau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ikatan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disulfida</a:t>
          </a:r>
          <a:r>
            <a:rPr lang="en-US" sz="1300" kern="1200" dirty="0" smtClean="0"/>
            <a:t> (–S–S–), </a:t>
          </a:r>
          <a:r>
            <a:rPr lang="en-US" sz="1300" kern="1200" dirty="0" err="1" smtClean="0"/>
            <a:t>misalnya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terbentuknya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rantai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dobel-heliks</a:t>
          </a:r>
          <a:r>
            <a:rPr lang="en-US" sz="1300" kern="1200" dirty="0" smtClean="0"/>
            <a:t>.</a:t>
          </a:r>
          <a:endParaRPr lang="id-ID" sz="1300" kern="1200" dirty="0"/>
        </a:p>
      </dsp:txBody>
      <dsp:txXfrm>
        <a:off x="4288408" y="288369"/>
        <a:ext cx="1948160" cy="1921431"/>
      </dsp:txXfrm>
    </dsp:sp>
    <dsp:sp modelId="{5D1DF6C5-86C7-4E72-B730-54A1EA12B845}">
      <dsp:nvSpPr>
        <dsp:cNvPr id="0" name=""/>
        <dsp:cNvSpPr/>
      </dsp:nvSpPr>
      <dsp:spPr>
        <a:xfrm>
          <a:off x="6431384" y="288369"/>
          <a:ext cx="1948160" cy="1921431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i="1" kern="1200" smtClean="0">
              <a:latin typeface="Arial" pitchFamily="34" charset="0"/>
              <a:cs typeface="Arial" pitchFamily="34" charset="0"/>
            </a:rPr>
            <a:t>Struktur kuarterner</a:t>
          </a:r>
          <a:r>
            <a:rPr lang="en-US" sz="1300" kern="1200" smtClean="0">
              <a:latin typeface="Arial" pitchFamily="34" charset="0"/>
              <a:cs typeface="Arial" pitchFamily="34" charset="0"/>
            </a:rPr>
            <a:t>. Struktur yang melibatkan beberapa</a:t>
          </a:r>
          <a:r>
            <a:rPr lang="en-US" sz="1300" b="1" i="1" kern="1200" smtClean="0">
              <a:latin typeface="Arial" pitchFamily="34" charset="0"/>
              <a:cs typeface="Arial" pitchFamily="34" charset="0"/>
            </a:rPr>
            <a:t> </a:t>
          </a:r>
          <a:r>
            <a:rPr lang="en-US" sz="1300" kern="1200" smtClean="0">
              <a:latin typeface="Arial" pitchFamily="34" charset="0"/>
              <a:cs typeface="Arial" pitchFamily="34" charset="0"/>
            </a:rPr>
            <a:t>peptida sehingga membentuk suatu protein.</a:t>
          </a:r>
          <a:endParaRPr lang="id-ID" sz="1300" kern="1200" dirty="0"/>
        </a:p>
      </dsp:txBody>
      <dsp:txXfrm>
        <a:off x="6431384" y="288369"/>
        <a:ext cx="1948160" cy="19214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E7B46B-950D-4873-BEE3-D2DC4D2893A9}">
      <dsp:nvSpPr>
        <dsp:cNvPr id="0" name=""/>
        <dsp:cNvSpPr/>
      </dsp:nvSpPr>
      <dsp:spPr>
        <a:xfrm rot="10800000">
          <a:off x="345744" y="256"/>
          <a:ext cx="4794910" cy="417306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021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R </a:t>
          </a:r>
          <a:r>
            <a:rPr lang="en-US" sz="1400" kern="1200" dirty="0" err="1" smtClean="0"/>
            <a:t>adalah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asam</a:t>
          </a:r>
          <a:r>
            <a:rPr lang="en-US" sz="1400" kern="1200" dirty="0" smtClean="0"/>
            <a:t> </a:t>
          </a:r>
          <a:r>
            <a:rPr lang="en-US" sz="1400" kern="1200" dirty="0" err="1" smtClean="0"/>
            <a:t>lemak</a:t>
          </a:r>
          <a:r>
            <a:rPr lang="en-US" sz="1400" kern="1200" dirty="0" smtClean="0"/>
            <a:t>.</a:t>
          </a:r>
          <a:endParaRPr lang="id-ID" sz="1400" kern="1200" dirty="0"/>
        </a:p>
      </dsp:txBody>
      <dsp:txXfrm rot="10800000">
        <a:off x="450070" y="256"/>
        <a:ext cx="4690584" cy="417306"/>
      </dsp:txXfrm>
    </dsp:sp>
    <dsp:sp modelId="{3D992BB6-F1E7-4BF2-A295-3A97C7435715}">
      <dsp:nvSpPr>
        <dsp:cNvPr id="0" name=""/>
        <dsp:cNvSpPr/>
      </dsp:nvSpPr>
      <dsp:spPr>
        <a:xfrm>
          <a:off x="227553" y="515"/>
          <a:ext cx="417306" cy="417306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D9BC0E-86B2-43CC-8B9E-9B0B0755551D}">
      <dsp:nvSpPr>
        <dsp:cNvPr id="0" name=""/>
        <dsp:cNvSpPr/>
      </dsp:nvSpPr>
      <dsp:spPr>
        <a:xfrm rot="10800000">
          <a:off x="345744" y="542132"/>
          <a:ext cx="4794910" cy="417306"/>
        </a:xfrm>
        <a:prstGeom prst="homePlate">
          <a:avLst/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021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Jika semua ikatan pada R, R′, atau R′′ tunggal, disebut asam lemak jenuh.</a:t>
          </a:r>
          <a:endParaRPr lang="id-ID" sz="1400" kern="1200"/>
        </a:p>
      </dsp:txBody>
      <dsp:txXfrm rot="10800000">
        <a:off x="450070" y="542132"/>
        <a:ext cx="4690584" cy="417306"/>
      </dsp:txXfrm>
    </dsp:sp>
    <dsp:sp modelId="{34B1BE8A-D1F6-4E7B-A89A-1C06FBB009FA}">
      <dsp:nvSpPr>
        <dsp:cNvPr id="0" name=""/>
        <dsp:cNvSpPr/>
      </dsp:nvSpPr>
      <dsp:spPr>
        <a:xfrm>
          <a:off x="227553" y="542391"/>
          <a:ext cx="417306" cy="417306"/>
        </a:xfrm>
        <a:prstGeom prst="ellipse">
          <a:avLst/>
        </a:prstGeom>
        <a:solidFill>
          <a:schemeClr val="accent4">
            <a:tint val="50000"/>
            <a:hueOff val="-995320"/>
            <a:satOff val="5652"/>
            <a:lumOff val="4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767005-F642-491C-BB91-1CD0A1E1E90E}">
      <dsp:nvSpPr>
        <dsp:cNvPr id="0" name=""/>
        <dsp:cNvSpPr/>
      </dsp:nvSpPr>
      <dsp:spPr>
        <a:xfrm rot="10800000">
          <a:off x="345744" y="1084008"/>
          <a:ext cx="4794910" cy="417306"/>
        </a:xfrm>
        <a:prstGeom prst="homePlate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021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Jika R, R′, atau R″ memiliki ikatan rangkap, disebut asam lemak tidak jenuh.</a:t>
          </a:r>
          <a:endParaRPr lang="id-ID" sz="1400" kern="1200"/>
        </a:p>
      </dsp:txBody>
      <dsp:txXfrm rot="10800000">
        <a:off x="450070" y="1084008"/>
        <a:ext cx="4690584" cy="417306"/>
      </dsp:txXfrm>
    </dsp:sp>
    <dsp:sp modelId="{A575196E-AE5D-4994-873C-80C596A815B1}">
      <dsp:nvSpPr>
        <dsp:cNvPr id="0" name=""/>
        <dsp:cNvSpPr/>
      </dsp:nvSpPr>
      <dsp:spPr>
        <a:xfrm>
          <a:off x="227553" y="1084266"/>
          <a:ext cx="417306" cy="417306"/>
        </a:xfrm>
        <a:prstGeom prst="ellipse">
          <a:avLst/>
        </a:prstGeom>
        <a:solidFill>
          <a:schemeClr val="accent4">
            <a:tint val="50000"/>
            <a:hueOff val="-1990639"/>
            <a:satOff val="11305"/>
            <a:lumOff val="89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FC7104-7CFE-46E4-BAD8-351CD2DCCCDF}">
      <dsp:nvSpPr>
        <dsp:cNvPr id="0" name=""/>
        <dsp:cNvSpPr/>
      </dsp:nvSpPr>
      <dsp:spPr>
        <a:xfrm rot="10800000">
          <a:off x="345744" y="1625883"/>
          <a:ext cx="4794910" cy="417306"/>
        </a:xfrm>
        <a:prstGeom prst="homePlate">
          <a:avLst/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021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Jika R″ merupakan gugus bukan asam lemak, disebut sebagai lemak majemuk.</a:t>
          </a:r>
          <a:endParaRPr lang="id-ID" sz="1400" kern="1200"/>
        </a:p>
      </dsp:txBody>
      <dsp:txXfrm rot="10800000">
        <a:off x="450070" y="1625883"/>
        <a:ext cx="4690584" cy="417306"/>
      </dsp:txXfrm>
    </dsp:sp>
    <dsp:sp modelId="{192F7711-7316-4875-B54B-0422AD74C2D3}">
      <dsp:nvSpPr>
        <dsp:cNvPr id="0" name=""/>
        <dsp:cNvSpPr/>
      </dsp:nvSpPr>
      <dsp:spPr>
        <a:xfrm>
          <a:off x="227553" y="1626142"/>
          <a:ext cx="417306" cy="417306"/>
        </a:xfrm>
        <a:prstGeom prst="ellipse">
          <a:avLst/>
        </a:prstGeom>
        <a:solidFill>
          <a:schemeClr val="accent4">
            <a:tint val="50000"/>
            <a:hueOff val="-2985959"/>
            <a:satOff val="16958"/>
            <a:lumOff val="134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1AA2EE-5A07-4811-B59B-59F8E200E639}">
      <dsp:nvSpPr>
        <dsp:cNvPr id="0" name=""/>
        <dsp:cNvSpPr/>
      </dsp:nvSpPr>
      <dsp:spPr>
        <a:xfrm rot="10800000">
          <a:off x="345744" y="2167759"/>
          <a:ext cx="4794910" cy="417306"/>
        </a:xfrm>
        <a:prstGeom prst="homePlat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021" tIns="53340" rIns="99568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Jika R″ merupakan gugus fosfat, disebut sebagai fosfolipid.</a:t>
          </a:r>
          <a:endParaRPr lang="id-ID" sz="1400" kern="1200"/>
        </a:p>
      </dsp:txBody>
      <dsp:txXfrm rot="10800000">
        <a:off x="450070" y="2167759"/>
        <a:ext cx="4690584" cy="417306"/>
      </dsp:txXfrm>
    </dsp:sp>
    <dsp:sp modelId="{59B904D1-73A0-484F-BC75-2F07A4C2FDFF}">
      <dsp:nvSpPr>
        <dsp:cNvPr id="0" name=""/>
        <dsp:cNvSpPr/>
      </dsp:nvSpPr>
      <dsp:spPr>
        <a:xfrm>
          <a:off x="227553" y="2168016"/>
          <a:ext cx="417306" cy="417306"/>
        </a:xfrm>
        <a:prstGeom prst="ellipse">
          <a:avLst/>
        </a:prstGeom>
        <a:solidFill>
          <a:schemeClr val="accent4">
            <a:tint val="50000"/>
            <a:hueOff val="-3981279"/>
            <a:satOff val="22610"/>
            <a:lumOff val="179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AD692D-D31B-49F3-B4EC-0700C69911E2}">
      <dsp:nvSpPr>
        <dsp:cNvPr id="0" name=""/>
        <dsp:cNvSpPr/>
      </dsp:nvSpPr>
      <dsp:spPr>
        <a:xfrm>
          <a:off x="0" y="20751"/>
          <a:ext cx="4114800" cy="4077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(a) mentol</a:t>
          </a:r>
          <a:r>
            <a:rPr lang="en-US" sz="1700" b="1" kern="1200" smtClean="0"/>
            <a:t> </a:t>
          </a:r>
          <a:r>
            <a:rPr lang="en-US" sz="1700" kern="1200" smtClean="0"/>
            <a:t>(monoterpena), </a:t>
          </a:r>
          <a:endParaRPr lang="id-ID" sz="1700" kern="1200"/>
        </a:p>
      </dsp:txBody>
      <dsp:txXfrm>
        <a:off x="19904" y="40655"/>
        <a:ext cx="4074992" cy="367937"/>
      </dsp:txXfrm>
    </dsp:sp>
    <dsp:sp modelId="{2965830F-DCED-4DCD-9143-119FFBD95DCA}">
      <dsp:nvSpPr>
        <dsp:cNvPr id="0" name=""/>
        <dsp:cNvSpPr/>
      </dsp:nvSpPr>
      <dsp:spPr>
        <a:xfrm>
          <a:off x="0" y="477456"/>
          <a:ext cx="4114800" cy="407745"/>
        </a:xfrm>
        <a:prstGeom prst="roundRect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/>
            <a:t>(b) </a:t>
          </a:r>
          <a:r>
            <a:rPr lang="en-US" sz="1700" kern="1200" dirty="0" err="1" smtClean="0"/>
            <a:t>karotol</a:t>
          </a:r>
          <a:r>
            <a:rPr lang="en-US" sz="1700" kern="1200" dirty="0" smtClean="0"/>
            <a:t> (</a:t>
          </a:r>
          <a:r>
            <a:rPr lang="en-US" sz="1700" kern="1200" dirty="0" err="1" smtClean="0"/>
            <a:t>seskuiterpena</a:t>
          </a:r>
          <a:r>
            <a:rPr lang="en-US" sz="1700" kern="1200" dirty="0" smtClean="0"/>
            <a:t>), </a:t>
          </a:r>
          <a:endParaRPr lang="id-ID" sz="1700" kern="1200" dirty="0"/>
        </a:p>
      </dsp:txBody>
      <dsp:txXfrm>
        <a:off x="19904" y="497360"/>
        <a:ext cx="4074992" cy="367937"/>
      </dsp:txXfrm>
    </dsp:sp>
    <dsp:sp modelId="{DC8645BC-C26E-43D8-B4D7-CE40696ADFE7}">
      <dsp:nvSpPr>
        <dsp:cNvPr id="0" name=""/>
        <dsp:cNvSpPr/>
      </dsp:nvSpPr>
      <dsp:spPr>
        <a:xfrm>
          <a:off x="0" y="934162"/>
          <a:ext cx="4114800" cy="407745"/>
        </a:xfrm>
        <a:prstGeom prst="roundRect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(c) fitol (diterpena), dan</a:t>
          </a:r>
          <a:endParaRPr lang="id-ID" sz="1700" kern="1200"/>
        </a:p>
      </dsp:txBody>
      <dsp:txXfrm>
        <a:off x="19904" y="954066"/>
        <a:ext cx="4074992" cy="367937"/>
      </dsp:txXfrm>
    </dsp:sp>
    <dsp:sp modelId="{415A6C77-B31E-4F9D-9003-F6B9FB1117B5}">
      <dsp:nvSpPr>
        <dsp:cNvPr id="0" name=""/>
        <dsp:cNvSpPr/>
      </dsp:nvSpPr>
      <dsp:spPr>
        <a:xfrm>
          <a:off x="0" y="1390867"/>
          <a:ext cx="4114800" cy="407745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smtClean="0"/>
            <a:t>(d) lanosterol (triterpena).</a:t>
          </a:r>
          <a:endParaRPr lang="id-ID" sz="1700" kern="1200"/>
        </a:p>
      </dsp:txBody>
      <dsp:txXfrm>
        <a:off x="19904" y="1410771"/>
        <a:ext cx="4074992" cy="3679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2DE551-7720-4549-8AE9-CB17C8B8117B}" type="datetimeFigureOut">
              <a:rPr lang="id-ID" smtClean="0"/>
              <a:t>11/07/2018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4D6456-A38A-4C97-95A0-2937EAF4271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57777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51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31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8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042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4322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7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45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77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43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39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464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788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746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FA2766-0BA7-4FA0-ACCA-6BD904A072DE}" type="datetimeFigureOut">
              <a:rPr lang="en-US" smtClean="0"/>
              <a:t>7/11/2018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475A6-BD23-41A0-B7BB-8B4D42D0E0D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2" descr="D:\Dea\2018\BUAT DEA\sakti\SMA Kimia Unggul XII K13N peminatan banner.png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1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49" r:id="rId12"/>
    <p:sldLayoutId id="2147483664" r:id="rId13"/>
    <p:sldLayoutId id="2147483665" r:id="rId1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microsoft.com/office/2007/relationships/hdphoto" Target="../media/hdphoto7.wdp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diagramLayout" Target="../diagrams/layout5.xml"/><Relationship Id="rId7" Type="http://schemas.openxmlformats.org/officeDocument/2006/relationships/image" Target="../media/image11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線コネクタ 9"/>
          <p:cNvCxnSpPr/>
          <p:nvPr/>
        </p:nvCxnSpPr>
        <p:spPr>
          <a:xfrm>
            <a:off x="3957801" y="3174119"/>
            <a:ext cx="4670534" cy="0"/>
          </a:xfrm>
          <a:prstGeom prst="line">
            <a:avLst/>
          </a:prstGeom>
          <a:noFill/>
          <a:ln w="28575" cap="flat" cmpd="sng" algn="ctr">
            <a:solidFill>
              <a:srgbClr val="00B0F0"/>
            </a:solidFill>
            <a:prstDash val="solid"/>
          </a:ln>
          <a:effectLst/>
        </p:spPr>
      </p:cxnSp>
      <p:sp>
        <p:nvSpPr>
          <p:cNvPr id="15" name="タイトル 1"/>
          <p:cNvSpPr txBox="1">
            <a:spLocks/>
          </p:cNvSpPr>
          <p:nvPr/>
        </p:nvSpPr>
        <p:spPr>
          <a:xfrm>
            <a:off x="3706867" y="1047750"/>
            <a:ext cx="5073868" cy="46901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spcBef>
                <a:spcPct val="0"/>
              </a:spcBef>
              <a:buNone/>
              <a:defRPr sz="9600" kern="1200" spc="15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defTabSz="1632753">
              <a:defRPr/>
            </a:pPr>
            <a:r>
              <a:rPr kumimoji="1" lang="en-US" altLang="ja-JP" sz="4000" b="1" spc="0" dirty="0">
                <a:latin typeface="Arial" pitchFamily="34" charset="0"/>
                <a:cs typeface="Arial" pitchFamily="34" charset="0"/>
              </a:rPr>
              <a:t>MEDIA MENGAJAR</a:t>
            </a:r>
            <a:endParaRPr kumimoji="1" lang="ja-JP" altLang="en-US" sz="4000" b="1" spc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テキスト プレースホルダー 11"/>
          <p:cNvSpPr txBox="1">
            <a:spLocks/>
          </p:cNvSpPr>
          <p:nvPr/>
        </p:nvSpPr>
        <p:spPr>
          <a:xfrm>
            <a:off x="3789637" y="1641795"/>
            <a:ext cx="5105399" cy="2072956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4000" kern="1200" spc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1632753">
              <a:buNone/>
              <a:defRPr/>
            </a:pPr>
            <a:r>
              <a:rPr kumimoji="1" lang="en-US" altLang="ja-JP" sz="3600" b="1" dirty="0" smtClean="0">
                <a:latin typeface="Arial" pitchFamily="34" charset="0"/>
                <a:cs typeface="Arial" pitchFamily="34" charset="0"/>
              </a:rPr>
              <a:t>KIMIA</a:t>
            </a:r>
          </a:p>
          <a:p>
            <a:pPr marL="0" lvl="0" indent="0" defTabSz="1632753">
              <a:buNone/>
              <a:defRPr/>
            </a:pPr>
            <a:r>
              <a:rPr kumimoji="1" lang="id-ID" altLang="ja-JP" sz="48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3</a:t>
            </a:r>
            <a:endParaRPr kumimoji="1" lang="ja-JP" altLang="en-US" sz="4800" b="1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388880" y="3326519"/>
            <a:ext cx="37463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XII</a:t>
            </a:r>
            <a:endParaRPr lang="en-US" sz="24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ube 7"/>
          <p:cNvSpPr/>
          <p:nvPr/>
        </p:nvSpPr>
        <p:spPr>
          <a:xfrm>
            <a:off x="650514" y="361950"/>
            <a:ext cx="2470820" cy="3520595"/>
          </a:xfrm>
          <a:prstGeom prst="cube">
            <a:avLst>
              <a:gd name="adj" fmla="val 3711"/>
            </a:avLst>
          </a:prstGeom>
          <a:gradFill flip="none" rotWithShape="1">
            <a:gsLst>
              <a:gs pos="0">
                <a:schemeClr val="bg1">
                  <a:lumMod val="75000"/>
                  <a:shade val="30000"/>
                  <a:satMod val="115000"/>
                </a:schemeClr>
              </a:gs>
              <a:gs pos="50000">
                <a:schemeClr val="bg1">
                  <a:lumMod val="75000"/>
                  <a:shade val="67500"/>
                  <a:satMod val="115000"/>
                </a:schemeClr>
              </a:gs>
              <a:gs pos="100000">
                <a:schemeClr val="bg1">
                  <a:lumMod val="75000"/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6" rIns="91432" bIns="45716" rtlCol="0" anchor="ctr"/>
          <a:lstStyle/>
          <a:p>
            <a:pPr algn="ctr"/>
            <a:endParaRPr lang="en-US"/>
          </a:p>
        </p:txBody>
      </p:sp>
      <p:pic>
        <p:nvPicPr>
          <p:cNvPr id="9" name="Picture 2" descr="D:\Dea\2018\BUAT DEA\sakti\PPT Kimia SMA 3 Unggul\Cover Kimia Unggul 3 K13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13" y="438150"/>
            <a:ext cx="2397487" cy="344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1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5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1599" y="361950"/>
            <a:ext cx="1573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/>
              <a:t>Monosakarida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457200" y="895192"/>
            <a:ext cx="822960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monosakarida</a:t>
            </a:r>
            <a:r>
              <a:rPr lang="en-US" dirty="0"/>
              <a:t> </a:t>
            </a:r>
            <a:r>
              <a:rPr lang="en-US" dirty="0" err="1"/>
              <a:t>digambarkan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 (</a:t>
            </a:r>
            <a:r>
              <a:rPr lang="en-US" dirty="0" err="1"/>
              <a:t>konformasi</a:t>
            </a:r>
            <a:r>
              <a:rPr lang="en-US" dirty="0"/>
              <a:t> Fischer)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/>
              <a:t>tertutup</a:t>
            </a:r>
            <a:r>
              <a:rPr lang="en-US" dirty="0"/>
              <a:t> (</a:t>
            </a:r>
            <a:r>
              <a:rPr lang="en-US" dirty="0" err="1"/>
              <a:t>konformasi</a:t>
            </a:r>
            <a:r>
              <a:rPr lang="en-US" dirty="0"/>
              <a:t> Haworth).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31487"/>
            <a:ext cx="2287872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207088"/>
            <a:ext cx="3200400" cy="128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Notched Right Arrow 3"/>
          <p:cNvSpPr/>
          <p:nvPr/>
        </p:nvSpPr>
        <p:spPr>
          <a:xfrm>
            <a:off x="1440118" y="2152250"/>
            <a:ext cx="3665614" cy="733663"/>
          </a:xfrm>
          <a:prstGeom prst="notch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rantai</a:t>
            </a:r>
            <a:r>
              <a:rPr lang="en-US" dirty="0"/>
              <a:t> </a:t>
            </a:r>
            <a:r>
              <a:rPr lang="en-US" dirty="0" err="1"/>
              <a:t>terbuka</a:t>
            </a:r>
            <a:r>
              <a:rPr lang="en-US" dirty="0"/>
              <a:t>.</a:t>
            </a:r>
          </a:p>
        </p:txBody>
      </p:sp>
      <p:sp>
        <p:nvSpPr>
          <p:cNvPr id="5" name="Notched Right Arrow 4"/>
          <p:cNvSpPr/>
          <p:nvPr/>
        </p:nvSpPr>
        <p:spPr>
          <a:xfrm>
            <a:off x="457200" y="3478342"/>
            <a:ext cx="4616687" cy="733663"/>
          </a:xfrm>
          <a:prstGeom prst="notch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err="1"/>
              <a:t>Struktur</a:t>
            </a:r>
            <a:r>
              <a:rPr lang="en-US" dirty="0"/>
              <a:t> Haworth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glukosa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fruktosa</a:t>
            </a:r>
            <a:r>
              <a:rPr lang="en-US" dirty="0"/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39023342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438150"/>
            <a:ext cx="2544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>
                <a:latin typeface="Arial" pitchFamily="34" charset="0"/>
                <a:cs typeface="Arial" pitchFamily="34" charset="0"/>
              </a:rPr>
              <a:t>Keisomeran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geometri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57200" y="817424"/>
            <a:ext cx="8305800" cy="2247424"/>
          </a:xfrm>
          <a:prstGeom prst="roundRect">
            <a:avLst/>
          </a:prstGeom>
          <a:ln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Glukosa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>
                <a:latin typeface="Arial" pitchFamily="34" charset="0"/>
                <a:cs typeface="Arial" pitchFamily="34" charset="0"/>
              </a:rPr>
              <a:t> isomer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geometri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karena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cincin</a:t>
            </a:r>
            <a:r>
              <a:rPr lang="en-US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membentuk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bidang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kedudukan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gugus-gugus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–OH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atom H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ruang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berbeda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glukosa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keisomeran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dinyatakan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posisi</a:t>
            </a:r>
            <a:r>
              <a:rPr lang="en-US" dirty="0">
                <a:latin typeface="Arial" pitchFamily="34" charset="0"/>
                <a:cs typeface="Arial" pitchFamily="34" charset="0"/>
              </a:rPr>
              <a:t> 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L.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nomor</a:t>
            </a:r>
            <a:r>
              <a:rPr lang="en-US" dirty="0">
                <a:latin typeface="Arial" pitchFamily="34" charset="0"/>
                <a:cs typeface="Arial" pitchFamily="34" charset="0"/>
              </a:rPr>
              <a:t> 6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berada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bidang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dinamakan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bentuk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D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sedangkan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bawah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bidang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dinamakan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bentuk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digambarkan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struktur</a:t>
            </a:r>
            <a:r>
              <a:rPr lang="en-US" dirty="0">
                <a:latin typeface="Arial" pitchFamily="34" charset="0"/>
                <a:cs typeface="Arial" pitchFamily="34" charset="0"/>
              </a:rPr>
              <a:t> Fischer,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bentuk</a:t>
            </a:r>
            <a:r>
              <a:rPr lang="en-US" dirty="0">
                <a:latin typeface="Arial" pitchFamily="34" charset="0"/>
                <a:cs typeface="Arial" pitchFamily="34" charset="0"/>
              </a:rPr>
              <a:t> 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–OH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C5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berada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bentuk</a:t>
            </a:r>
            <a:r>
              <a:rPr lang="en-US" dirty="0">
                <a:latin typeface="Arial" pitchFamily="34" charset="0"/>
                <a:cs typeface="Arial" pitchFamily="34" charset="0"/>
              </a:rPr>
              <a:t> 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berada</a:t>
            </a:r>
            <a:r>
              <a:rPr lang="en-US" dirty="0">
                <a:latin typeface="Arial" pitchFamily="34" charset="0"/>
                <a:cs typeface="Arial" pitchFamily="34" charset="0"/>
              </a:rPr>
              <a:t>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887" y="3180011"/>
            <a:ext cx="3326969" cy="1525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hevron 3"/>
          <p:cNvSpPr/>
          <p:nvPr/>
        </p:nvSpPr>
        <p:spPr>
          <a:xfrm>
            <a:off x="457200" y="3726418"/>
            <a:ext cx="4299168" cy="369332"/>
          </a:xfrm>
          <a:prstGeom prst="chevron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>
                <a:latin typeface="Arial" pitchFamily="34" charset="0"/>
                <a:cs typeface="Arial" pitchFamily="34" charset="0"/>
              </a:rPr>
              <a:t> isomer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geometri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glukosa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2400" y="4529941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39023342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" y="209550"/>
            <a:ext cx="18381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i="1" dirty="0"/>
              <a:t>Keisomeran optis</a:t>
            </a:r>
          </a:p>
        </p:txBody>
      </p:sp>
      <p:sp>
        <p:nvSpPr>
          <p:cNvPr id="6" name="Rectangle 5"/>
          <p:cNvSpPr/>
          <p:nvPr/>
        </p:nvSpPr>
        <p:spPr>
          <a:xfrm>
            <a:off x="342331" y="666750"/>
            <a:ext cx="3467669" cy="3970318"/>
          </a:xfrm>
          <a:prstGeom prst="rect">
            <a:avLst/>
          </a:prstGeom>
          <a:solidFill>
            <a:srgbClr val="FBB7DB"/>
          </a:solidFill>
        </p:spPr>
        <p:txBody>
          <a:bodyPr wrap="square">
            <a:spAutoFit/>
          </a:bodyPr>
          <a:lstStyle/>
          <a:p>
            <a:r>
              <a:rPr lang="id-ID" dirty="0"/>
              <a:t>Keisomeran optis adalah keisomeran yang </a:t>
            </a:r>
            <a:r>
              <a:rPr lang="id-ID" dirty="0" smtClean="0"/>
              <a:t>disebabkan perbedaan </a:t>
            </a:r>
            <a:r>
              <a:rPr lang="id-ID" dirty="0"/>
              <a:t>arah putar bidang polarisasi cahaya. Pada </a:t>
            </a:r>
            <a:r>
              <a:rPr lang="id-ID" dirty="0" smtClean="0"/>
              <a:t>dasarnya, cahaya </a:t>
            </a:r>
            <a:r>
              <a:rPr lang="id-ID" dirty="0"/>
              <a:t>dapat dianggap sebagai gelombang yang bergetar </a:t>
            </a:r>
            <a:r>
              <a:rPr lang="id-ID" dirty="0" smtClean="0"/>
              <a:t>dengan bidang </a:t>
            </a:r>
            <a:r>
              <a:rPr lang="id-ID" dirty="0"/>
              <a:t>getar ke segala arah. Jika cahaya dilewatkan ke </a:t>
            </a:r>
            <a:r>
              <a:rPr lang="id-ID" dirty="0" smtClean="0"/>
              <a:t>dalam kaca </a:t>
            </a:r>
            <a:r>
              <a:rPr lang="id-ID" dirty="0"/>
              <a:t>nikol, maka setelah melewatinya, cahaya tersebut hanya</a:t>
            </a:r>
          </a:p>
          <a:p>
            <a:r>
              <a:rPr lang="id-ID" dirty="0"/>
              <a:t>akan mempunyai satu arah bidang getar. Cahaya yang </a:t>
            </a:r>
            <a:r>
              <a:rPr lang="id-ID" dirty="0" smtClean="0"/>
              <a:t>hanya mempunyai </a:t>
            </a:r>
            <a:r>
              <a:rPr lang="id-ID" dirty="0"/>
              <a:t>satu arah bidang getar disebut </a:t>
            </a:r>
            <a:r>
              <a:rPr lang="id-ID" b="1" i="1" dirty="0"/>
              <a:t>cahaya terpolarisasi.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0" y="579578"/>
            <a:ext cx="4572000" cy="1477328"/>
          </a:xfrm>
          <a:prstGeom prst="rect">
            <a:avLst/>
          </a:prstGeom>
          <a:solidFill>
            <a:srgbClr val="FFFF61"/>
          </a:solidFill>
        </p:spPr>
        <p:txBody>
          <a:bodyPr wrap="square">
            <a:spAutoFit/>
          </a:bodyPr>
          <a:lstStyle/>
          <a:p>
            <a:r>
              <a:rPr lang="id-ID" dirty="0"/>
              <a:t>Senyawa kiral terjadi apabila suatu </a:t>
            </a:r>
            <a:r>
              <a:rPr lang="id-ID" dirty="0" smtClean="0"/>
              <a:t>molekul mempunyai </a:t>
            </a:r>
            <a:r>
              <a:rPr lang="id-ID" dirty="0"/>
              <a:t>atom karbon yang tidak simetris (asimetris). </a:t>
            </a:r>
            <a:r>
              <a:rPr lang="id-ID" dirty="0" smtClean="0"/>
              <a:t>Atom karbon </a:t>
            </a:r>
            <a:r>
              <a:rPr lang="id-ID" dirty="0"/>
              <a:t>asimetris terjadi saat atom karbon mengikat empat gugus</a:t>
            </a:r>
          </a:p>
          <a:p>
            <a:r>
              <a:rPr lang="id-ID" dirty="0"/>
              <a:t>yang berbeda.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8406" y="2266950"/>
            <a:ext cx="4955278" cy="219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408003972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57200" y="245506"/>
            <a:ext cx="1887607" cy="408623"/>
          </a:xfrm>
          <a:prstGeom prst="roundRect">
            <a:avLst/>
          </a:prstGeom>
          <a:ln>
            <a:prstDash val="sys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Uji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Karbohidrat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742950"/>
            <a:ext cx="1402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Uji</a:t>
            </a:r>
            <a:r>
              <a:rPr lang="en-US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Molisch</a:t>
            </a:r>
            <a:endParaRPr lang="en-US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112282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uji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Molisch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sebanyak</a:t>
            </a:r>
            <a:r>
              <a:rPr lang="en-US" dirty="0">
                <a:latin typeface="Arial" pitchFamily="34" charset="0"/>
                <a:cs typeface="Arial" pitchFamily="34" charset="0"/>
              </a:rPr>
              <a:t> 2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sampel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ditambah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2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tetes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α</a:t>
            </a:r>
            <a:r>
              <a:rPr lang="en-US" dirty="0">
                <a:latin typeface="Arial" pitchFamily="34" charset="0"/>
                <a:cs typeface="Arial" pitchFamily="34" charset="0"/>
              </a:rPr>
              <a:t>-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naftol</a:t>
            </a:r>
            <a:r>
              <a:rPr lang="en-US" dirty="0">
                <a:latin typeface="Arial" pitchFamily="34" charset="0"/>
                <a:cs typeface="Arial" pitchFamily="34" charset="0"/>
              </a:rPr>
              <a:t> 10%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baru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dibuat</a:t>
            </a:r>
            <a:r>
              <a:rPr lang="en-US" dirty="0">
                <a:latin typeface="Arial" pitchFamily="34" charset="0"/>
                <a:cs typeface="Arial" pitchFamily="34" charset="0"/>
              </a:rPr>
              <a:t>)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dikocok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hati-hati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ditambahkan</a:t>
            </a:r>
            <a:r>
              <a:rPr lang="en-US" dirty="0">
                <a:latin typeface="Arial" pitchFamily="34" charset="0"/>
                <a:cs typeface="Arial" pitchFamily="34" charset="0"/>
              </a:rPr>
              <a:t> 2 mL H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dirty="0">
                <a:latin typeface="Arial" pitchFamily="34" charset="0"/>
                <a:cs typeface="Arial" pitchFamily="34" charset="0"/>
              </a:rPr>
              <a:t>SO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pekat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timbul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lapisan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212538"/>
            <a:ext cx="1693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Uji</a:t>
            </a:r>
            <a:r>
              <a:rPr lang="en-US" b="1" i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Seliwanoff</a:t>
            </a:r>
            <a:endParaRPr lang="en-US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2562820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Pereaksi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dibuat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segera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sebelum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Pereaksinya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 12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HCl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pekat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3,5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resolsinol</a:t>
            </a:r>
            <a:r>
              <a:rPr lang="en-US" dirty="0">
                <a:latin typeface="Arial" pitchFamily="34" charset="0"/>
                <a:cs typeface="Arial" pitchFamily="34" charset="0"/>
              </a:rPr>
              <a:t> 0,5%.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1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sampel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ditambahkan</a:t>
            </a:r>
            <a:r>
              <a:rPr lang="en-US" dirty="0">
                <a:latin typeface="Arial" pitchFamily="34" charset="0"/>
                <a:cs typeface="Arial" pitchFamily="34" charset="0"/>
              </a:rPr>
              <a:t> 5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pereaksi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kemudian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ditempatkan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mendidih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selama</a:t>
            </a:r>
            <a:r>
              <a:rPr lang="en-US" dirty="0">
                <a:latin typeface="Arial" pitchFamily="34" charset="0"/>
                <a:cs typeface="Arial" pitchFamily="34" charset="0"/>
              </a:rPr>
              <a:t> 10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menit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3613487"/>
            <a:ext cx="151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Uji</a:t>
            </a:r>
            <a:r>
              <a:rPr lang="en-US" b="1" i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 Benedict</a:t>
            </a:r>
            <a:endParaRPr lang="en-US" dirty="0"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" y="3982819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Benedict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campuran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CuSO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natrium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sitrat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Na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dirty="0">
                <a:latin typeface="Arial" pitchFamily="34" charset="0"/>
                <a:cs typeface="Arial" pitchFamily="34" charset="0"/>
              </a:rPr>
              <a:t>CO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742950"/>
            <a:ext cx="8229600" cy="1393388"/>
          </a:xfrm>
          <a:prstGeom prst="round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ounded Rectangle 9"/>
          <p:cNvSpPr/>
          <p:nvPr/>
        </p:nvSpPr>
        <p:spPr>
          <a:xfrm>
            <a:off x="457200" y="2248079"/>
            <a:ext cx="8229600" cy="1238071"/>
          </a:xfrm>
          <a:prstGeom prst="roundRect">
            <a:avLst/>
          </a:prstGeom>
          <a:noFill/>
          <a:ln>
            <a:solidFill>
              <a:schemeClr val="accent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1" name="Rounded Rectangle 10"/>
          <p:cNvSpPr/>
          <p:nvPr/>
        </p:nvSpPr>
        <p:spPr>
          <a:xfrm>
            <a:off x="457200" y="3609290"/>
            <a:ext cx="8229600" cy="1019860"/>
          </a:xfrm>
          <a:prstGeom prst="roundRect">
            <a:avLst/>
          </a:prstGeom>
          <a:noFill/>
          <a:ln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34974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85750"/>
            <a:ext cx="1415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Uji</a:t>
            </a:r>
            <a:r>
              <a:rPr lang="en-US" b="1" i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Barfoed</a:t>
            </a:r>
            <a:endParaRPr lang="en-US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655082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Pereaksi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Barfoed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tembaga</a:t>
            </a:r>
            <a:r>
              <a:rPr lang="en-US" dirty="0">
                <a:latin typeface="Arial" pitchFamily="34" charset="0"/>
                <a:cs typeface="Arial" pitchFamily="34" charset="0"/>
              </a:rPr>
              <a:t>(II)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asetat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5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pereaksi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ditambahkan</a:t>
            </a:r>
            <a:r>
              <a:rPr lang="en-US" dirty="0">
                <a:latin typeface="Arial" pitchFamily="34" charset="0"/>
                <a:cs typeface="Arial" pitchFamily="34" charset="0"/>
              </a:rPr>
              <a:t> 1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sampel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kemudian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dipanaskan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penangas</a:t>
            </a:r>
            <a:r>
              <a:rPr lang="en-US" dirty="0">
                <a:latin typeface="Arial" pitchFamily="34" charset="0"/>
                <a:cs typeface="Arial" pitchFamily="34" charset="0"/>
              </a:rPr>
              <a:t> air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selama</a:t>
            </a:r>
            <a:r>
              <a:rPr lang="en-US" dirty="0">
                <a:latin typeface="Arial" pitchFamily="34" charset="0"/>
                <a:cs typeface="Arial" pitchFamily="34" charset="0"/>
              </a:rPr>
              <a:t> 1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menit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687015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Uji</a:t>
            </a:r>
            <a:r>
              <a:rPr lang="en-US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iod</a:t>
            </a:r>
            <a:endParaRPr lang="en-US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2066288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Uji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iod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menunjukkan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polisakarida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bahan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mengandung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polisakarida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diberi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iod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memberikan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warna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biru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berarti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bahan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mengandung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amilum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amilosa</a:t>
            </a:r>
            <a:r>
              <a:rPr lang="en-US" dirty="0">
                <a:latin typeface="Arial" pitchFamily="34" charset="0"/>
                <a:cs typeface="Arial" pitchFamily="34" charset="0"/>
              </a:rPr>
              <a:t>). 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3105150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Uji</a:t>
            </a:r>
            <a:r>
              <a:rPr lang="en-US" b="1" i="1" dirty="0">
                <a:solidFill>
                  <a:schemeClr val="accent5"/>
                </a:solidFill>
                <a:latin typeface="Arial" pitchFamily="34" charset="0"/>
                <a:cs typeface="Arial" pitchFamily="34" charset="0"/>
              </a:rPr>
              <a:t> Fehling</a:t>
            </a:r>
            <a:endParaRPr lang="en-US" dirty="0">
              <a:solidFill>
                <a:schemeClr val="accent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3440352"/>
            <a:ext cx="8229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Uji</a:t>
            </a:r>
            <a:r>
              <a:rPr lang="en-US" dirty="0">
                <a:latin typeface="Arial" pitchFamily="34" charset="0"/>
                <a:cs typeface="Arial" pitchFamily="34" charset="0"/>
              </a:rPr>
              <a:t> Fehling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menunjukkan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karbohidrat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pereduksi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monosakarida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laktosa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maltosa</a:t>
            </a:r>
            <a:r>
              <a:rPr lang="en-US" dirty="0">
                <a:latin typeface="Arial" pitchFamily="34" charset="0"/>
                <a:cs typeface="Arial" pitchFamily="34" charset="0"/>
              </a:rPr>
              <a:t>).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Fehling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dibuat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campuran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CuSO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dirty="0">
                <a:latin typeface="Arial" pitchFamily="34" charset="0"/>
                <a:cs typeface="Arial" pitchFamily="34" charset="0"/>
              </a:rPr>
              <a:t> (Fehling A)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Na-K-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tartrat</a:t>
            </a:r>
            <a:r>
              <a:rPr lang="en-US" dirty="0">
                <a:latin typeface="Arial" pitchFamily="34" charset="0"/>
                <a:cs typeface="Arial" pitchFamily="34" charset="0"/>
              </a:rPr>
              <a:t> (Fehling B).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91287"/>
            <a:ext cx="8229600" cy="1287125"/>
          </a:xfrm>
          <a:prstGeom prst="roundRect">
            <a:avLst/>
          </a:prstGeom>
          <a:noFill/>
          <a:ln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ounded Rectangle 8"/>
          <p:cNvSpPr/>
          <p:nvPr/>
        </p:nvSpPr>
        <p:spPr>
          <a:xfrm>
            <a:off x="457200" y="1687015"/>
            <a:ext cx="8229600" cy="1287125"/>
          </a:xfrm>
          <a:prstGeom prst="roundRect">
            <a:avLst/>
          </a:prstGeom>
          <a:noFill/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ounded Rectangle 9"/>
          <p:cNvSpPr/>
          <p:nvPr/>
        </p:nvSpPr>
        <p:spPr>
          <a:xfrm>
            <a:off x="457200" y="3125756"/>
            <a:ext cx="8229600" cy="1287125"/>
          </a:xfrm>
          <a:prstGeom prst="roundRect">
            <a:avLst/>
          </a:prstGeom>
          <a:noFill/>
          <a:ln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2843083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 animBg="1"/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3200" b="1" cap="all" dirty="0" err="1"/>
              <a:t>Asam</a:t>
            </a:r>
            <a:r>
              <a:rPr lang="en-US" sz="3200" b="1" cap="all" dirty="0"/>
              <a:t> Amino </a:t>
            </a:r>
            <a:r>
              <a:rPr lang="en-US" sz="3200" b="1" cap="all" dirty="0" err="1"/>
              <a:t>dan</a:t>
            </a:r>
            <a:r>
              <a:rPr lang="en-US" sz="3200" b="1" cap="all" dirty="0"/>
              <a:t> Protein</a:t>
            </a:r>
            <a:endParaRPr lang="en-US" sz="3200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33400" y="971550"/>
            <a:ext cx="8153400" cy="194095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amino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karboksilat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amina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rantai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karbonnya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amina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amino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banyak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ditemukan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atom C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α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sehingga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α-amino</a:t>
            </a:r>
            <a:r>
              <a:rPr lang="en-US" dirty="0">
                <a:latin typeface="Arial" pitchFamily="34" charset="0"/>
                <a:cs typeface="Arial" pitchFamily="34" charset="0"/>
              </a:rPr>
              <a:t>. Tata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amino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dirty="0">
                <a:latin typeface="Arial" pitchFamily="34" charset="0"/>
                <a:cs typeface="Arial" pitchFamily="34" charset="0"/>
              </a:rPr>
              <a:t>-amino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alkanoat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angka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menunjukkan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letak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amina</a:t>
            </a:r>
            <a:r>
              <a:rPr lang="en-US" dirty="0">
                <a:latin typeface="Arial" pitchFamily="34" charset="0"/>
                <a:cs typeface="Arial" pitchFamily="34" charset="0"/>
              </a:rPr>
              <a:t> (–NH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dirty="0">
                <a:latin typeface="Arial" pitchFamily="34" charset="0"/>
                <a:cs typeface="Arial" pitchFamily="34" charset="0"/>
              </a:rPr>
              <a:t>).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Angka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diganti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α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β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seterusnya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105150"/>
            <a:ext cx="3657598" cy="1551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hevron 3"/>
          <p:cNvSpPr/>
          <p:nvPr/>
        </p:nvSpPr>
        <p:spPr>
          <a:xfrm>
            <a:off x="533400" y="3658144"/>
            <a:ext cx="3440678" cy="369332"/>
          </a:xfrm>
          <a:prstGeom prst="chevron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Struktur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amino.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272843083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395413"/>
            <a:ext cx="8858250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92457" y="814685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Nama</a:t>
            </a:r>
            <a: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umum</a:t>
            </a:r>
            <a: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IUPAC </a:t>
            </a:r>
            <a:r>
              <a:rPr lang="en-US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amino.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272843083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1"/>
          <p:cNvSpPr/>
          <p:nvPr/>
        </p:nvSpPr>
        <p:spPr>
          <a:xfrm>
            <a:off x="368949" y="285750"/>
            <a:ext cx="3369260" cy="369332"/>
          </a:xfrm>
          <a:prstGeom prst="chevron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Penggolongan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Amino</a:t>
            </a:r>
          </a:p>
        </p:txBody>
      </p:sp>
      <p:sp>
        <p:nvSpPr>
          <p:cNvPr id="3" name="Rectangle 2"/>
          <p:cNvSpPr/>
          <p:nvPr/>
        </p:nvSpPr>
        <p:spPr>
          <a:xfrm>
            <a:off x="368948" y="819150"/>
            <a:ext cx="8317852" cy="1077218"/>
          </a:xfrm>
          <a:prstGeom prst="rect">
            <a:avLst/>
          </a:prstGeom>
          <a:solidFill>
            <a:srgbClr val="FFFF61"/>
          </a:solidFill>
        </p:spPr>
        <p:txBody>
          <a:bodyPr wrap="square">
            <a:spAutoFit/>
          </a:bodyPr>
          <a:lstStyle/>
          <a:p>
            <a:r>
              <a:rPr lang="en-US" sz="1600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nilai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nutrisinya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amino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dikelompokkan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menjadi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1600" b="1" i="1" dirty="0">
                <a:latin typeface="Arial" pitchFamily="34" charset="0"/>
                <a:cs typeface="Arial" pitchFamily="34" charset="0"/>
              </a:rPr>
              <a:t> amino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esensial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1600" b="1" i="1" dirty="0">
                <a:latin typeface="Arial" pitchFamily="34" charset="0"/>
                <a:cs typeface="Arial" pitchFamily="34" charset="0"/>
              </a:rPr>
              <a:t> amino </a:t>
            </a:r>
            <a:r>
              <a:rPr lang="en-US" sz="1600" b="1" i="1" dirty="0" err="1">
                <a:latin typeface="Arial" pitchFamily="34" charset="0"/>
                <a:cs typeface="Arial" pitchFamily="34" charset="0"/>
              </a:rPr>
              <a:t>nonesensial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amino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esensial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terdiri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sepuluh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macam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yaitu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histidin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(His),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arginin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Arg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valin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(Val),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leusin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Leu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isoleusin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(Ile),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treonin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Thr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triptofan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(Try),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lisin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(Lys),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metionin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(Met),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fenilalanin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Phe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). 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8948" y="2141424"/>
            <a:ext cx="24931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Sifat-sifat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Amino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950789395"/>
              </p:ext>
            </p:extLst>
          </p:nvPr>
        </p:nvGraphicFramePr>
        <p:xfrm>
          <a:off x="368948" y="2495550"/>
          <a:ext cx="8317852" cy="17543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06714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Graphic spid="6" grpId="0">
        <p:bldAsOne/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3200" b="1" cap="all" dirty="0">
                <a:latin typeface="Arial" pitchFamily="34" charset="0"/>
                <a:cs typeface="Arial" pitchFamily="34" charset="0"/>
              </a:rPr>
              <a:t>Protein</a:t>
            </a:r>
            <a:endParaRPr lang="en-US" sz="3200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33400" y="971550"/>
            <a:ext cx="8153400" cy="1464231"/>
          </a:xfrm>
          <a:prstGeom prst="roundRect">
            <a:avLst/>
          </a:prstGeom>
          <a:solidFill>
            <a:srgbClr val="FAC2DF"/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latin typeface="Arial" pitchFamily="34" charset="0"/>
                <a:cs typeface="Arial" pitchFamily="34" charset="0"/>
              </a:rPr>
              <a:t>Protein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terbentuk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polimerisasi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peptida-peptida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protein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selain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peptida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amino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penyusunnya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juga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ikatan-ikatan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lain.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Misalnya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hidrogen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terjadi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–NH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–OH,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serta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disulfida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–S–S–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menyokong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terjadinya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kompleks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protein.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Struktur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protein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terdiri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macam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struktur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:</a:t>
            </a:r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396947866"/>
              </p:ext>
            </p:extLst>
          </p:nvPr>
        </p:nvGraphicFramePr>
        <p:xfrm>
          <a:off x="533400" y="2190750"/>
          <a:ext cx="8382000" cy="2498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06714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E1EE749-419F-495B-A696-8EA3046B16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graphicEl>
                                              <a:dgm id="{5E1EE749-419F-495B-A696-8EA3046B16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5E1EE749-419F-495B-A696-8EA3046B16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5E1EE749-419F-495B-A696-8EA3046B16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4E5BE4D-E6FA-49F9-AEAC-EC79A4526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84E5BE4D-E6FA-49F9-AEAC-EC79A45267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84E5BE4D-E6FA-49F9-AEAC-EC79A4526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graphicEl>
                                              <a:dgm id="{84E5BE4D-E6FA-49F9-AEAC-EC79A4526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004376C-A0BB-4F3B-BFB5-F7567D834F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6004376C-A0BB-4F3B-BFB5-F7567D834F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graphicEl>
                                              <a:dgm id="{6004376C-A0BB-4F3B-BFB5-F7567D834F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graphicEl>
                                              <a:dgm id="{6004376C-A0BB-4F3B-BFB5-F7567D834F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D1DF6C5-86C7-4E72-B730-54A1EA12B8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graphicEl>
                                              <a:dgm id="{5D1DF6C5-86C7-4E72-B730-54A1EA12B84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graphicEl>
                                              <a:dgm id="{5D1DF6C5-86C7-4E72-B730-54A1EA12B8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5D1DF6C5-86C7-4E72-B730-54A1EA12B8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Graphic spid="5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28" y="419943"/>
            <a:ext cx="4800688" cy="332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88" y="419944"/>
            <a:ext cx="4329084" cy="3325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688597" y="44640"/>
            <a:ext cx="38110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b="1" dirty="0">
                <a:solidFill>
                  <a:schemeClr val="accent4">
                    <a:lumMod val="75000"/>
                  </a:schemeClr>
                </a:solidFill>
              </a:rPr>
              <a:t>Klasifikasi gugus samping asam amino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3055"/>
          <a:stretch/>
        </p:blipFill>
        <p:spPr bwMode="auto">
          <a:xfrm>
            <a:off x="1143000" y="3949365"/>
            <a:ext cx="900752" cy="603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914"/>
          <a:stretch/>
        </p:blipFill>
        <p:spPr bwMode="auto">
          <a:xfrm>
            <a:off x="2212205" y="3758944"/>
            <a:ext cx="952784" cy="105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305398" y="3727947"/>
            <a:ext cx="895472" cy="105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0000"/>
          <a:stretch/>
        </p:blipFill>
        <p:spPr bwMode="auto">
          <a:xfrm>
            <a:off x="4354960" y="3745010"/>
            <a:ext cx="862999" cy="1012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345109" y="3906427"/>
            <a:ext cx="324024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dirty="0"/>
              <a:t>Struktur protein, yaitu struktur (a) primer, (b) sekunder, (c) tersier, dan (d) kuarterner.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38241666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0" y="2699087"/>
            <a:ext cx="3581400" cy="630942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</a:rPr>
              <a:t>MAKROMOLEKUL</a:t>
            </a:r>
            <a:endParaRPr lang="en-US" sz="3500" b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81600" y="1809749"/>
            <a:ext cx="3581400" cy="769441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BAB 9 </a:t>
            </a:r>
            <a:endParaRPr lang="en-US" sz="4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8" name="Picture 4" descr="E:\ELISA\ERLANGGA LISA\2017\TEMPLATE PPT\SMA Kimia Unggul XI K13N peminatan\SMA Kimia Unggul XI K13N peminatan banne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9164"/>
            <a:ext cx="9144000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876800" y="2579191"/>
            <a:ext cx="39624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562600" y="2699087"/>
            <a:ext cx="3276600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37782" y="4479019"/>
            <a:ext cx="1843774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dirty="0" smtClean="0"/>
              <a:t>www.shutterstock.com/nehophoto</a:t>
            </a:r>
            <a:endParaRPr lang="id-ID" sz="900" dirty="0"/>
          </a:p>
        </p:txBody>
      </p:sp>
      <p:pic>
        <p:nvPicPr>
          <p:cNvPr id="1026" name="Picture 2" descr="D:\Dea\2018\BUAT DEA\sakti\PPT Kimia SMA 3 Unggul\Gambar sudah didownload\Bab 9\shutterstock_3985334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09674"/>
            <a:ext cx="4525671" cy="3023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70456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evron 2"/>
          <p:cNvSpPr/>
          <p:nvPr/>
        </p:nvSpPr>
        <p:spPr>
          <a:xfrm>
            <a:off x="533400" y="268553"/>
            <a:ext cx="1828800" cy="3693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err="1">
                <a:latin typeface="Arial" pitchFamily="34" charset="0"/>
                <a:cs typeface="Arial" pitchFamily="34" charset="0"/>
              </a:rPr>
              <a:t>Uji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Protein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4324355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latin typeface="Arial" pitchFamily="34" charset="0"/>
                <a:cs typeface="Arial" pitchFamily="34" charset="0"/>
              </a:rPr>
              <a:t>Uji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Biuret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28600" y="1412796"/>
            <a:ext cx="2582188" cy="2835354"/>
          </a:xfrm>
          <a:prstGeom prst="roundRect">
            <a:avLst>
              <a:gd name="adj" fmla="val 8739"/>
            </a:avLst>
          </a:prstGeom>
          <a:solidFill>
            <a:srgbClr val="CCECFF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itchFamily="34" charset="0"/>
                <a:cs typeface="Arial" pitchFamily="34" charset="0"/>
              </a:rPr>
              <a:t>Pereaksi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en-US" dirty="0">
                <a:latin typeface="Arial" pitchFamily="34" charset="0"/>
                <a:cs typeface="Arial" pitchFamily="34" charset="0"/>
              </a:rPr>
              <a:t> 40%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CuSO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dirty="0">
                <a:latin typeface="Arial" pitchFamily="34" charset="0"/>
                <a:cs typeface="Arial" pitchFamily="34" charset="0"/>
              </a:rPr>
              <a:t> 1%.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Sebanyak</a:t>
            </a:r>
            <a:r>
              <a:rPr lang="en-US" dirty="0">
                <a:latin typeface="Arial" pitchFamily="34" charset="0"/>
                <a:cs typeface="Arial" pitchFamily="34" charset="0"/>
              </a:rPr>
              <a:t> 3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sampel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ditambah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0,1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2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tetes</a:t>
            </a:r>
            <a:r>
              <a:rPr lang="en-US" dirty="0">
                <a:latin typeface="Arial" pitchFamily="34" charset="0"/>
                <a:cs typeface="Arial" pitchFamily="34" charset="0"/>
              </a:rPr>
              <a:t> CuSO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6" name="Rectangle 5"/>
          <p:cNvSpPr/>
          <p:nvPr/>
        </p:nvSpPr>
        <p:spPr>
          <a:xfrm>
            <a:off x="3200400" y="4324355"/>
            <a:ext cx="2236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latin typeface="Arial" pitchFamily="34" charset="0"/>
                <a:cs typeface="Arial" pitchFamily="34" charset="0"/>
              </a:rPr>
              <a:t>Uji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timbel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(II)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asetat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2895600" y="742950"/>
            <a:ext cx="2818089" cy="3581519"/>
          </a:xfrm>
          <a:prstGeom prst="roundRect">
            <a:avLst>
              <a:gd name="adj" fmla="val 10088"/>
            </a:avLst>
          </a:prstGeom>
          <a:solidFill>
            <a:srgbClr val="FBB7DB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itchFamily="34" charset="0"/>
                <a:cs typeface="Arial" pitchFamily="34" charset="0"/>
              </a:rPr>
              <a:t>Pereaksi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en-US" dirty="0">
                <a:latin typeface="Arial" pitchFamily="34" charset="0"/>
                <a:cs typeface="Arial" pitchFamily="34" charset="0"/>
              </a:rPr>
              <a:t> 40%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kertas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saring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dibasahi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Pb</a:t>
            </a:r>
            <a:r>
              <a:rPr lang="en-US" dirty="0">
                <a:latin typeface="Arial" pitchFamily="34" charset="0"/>
                <a:cs typeface="Arial" pitchFamily="34" charset="0"/>
              </a:rPr>
              <a:t>(CH 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dirty="0">
                <a:latin typeface="Arial" pitchFamily="34" charset="0"/>
                <a:cs typeface="Arial" pitchFamily="34" charset="0"/>
              </a:rPr>
              <a:t>COO)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Sebanyak</a:t>
            </a:r>
            <a:r>
              <a:rPr lang="en-US" dirty="0">
                <a:latin typeface="Arial" pitchFamily="34" charset="0"/>
                <a:cs typeface="Arial" pitchFamily="34" charset="0"/>
              </a:rPr>
              <a:t> 2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sampel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mengandung</a:t>
            </a:r>
            <a:r>
              <a:rPr lang="en-US" dirty="0">
                <a:latin typeface="Arial" pitchFamily="34" charset="0"/>
                <a:cs typeface="Arial" pitchFamily="34" charset="0"/>
              </a:rPr>
              <a:t> protein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ditambah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NaOH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kemudian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dipanaskan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penangas</a:t>
            </a:r>
            <a:r>
              <a:rPr lang="en-US" dirty="0">
                <a:latin typeface="Arial" pitchFamily="34" charset="0"/>
                <a:cs typeface="Arial" pitchFamily="34" charset="0"/>
              </a:rPr>
              <a:t> air. </a:t>
            </a:r>
          </a:p>
        </p:txBody>
      </p:sp>
      <p:sp>
        <p:nvSpPr>
          <p:cNvPr id="8" name="Rectangle 7"/>
          <p:cNvSpPr/>
          <p:nvPr/>
        </p:nvSpPr>
        <p:spPr>
          <a:xfrm>
            <a:off x="6553200" y="4318524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latin typeface="Arial" pitchFamily="34" charset="0"/>
                <a:cs typeface="Arial" pitchFamily="34" charset="0"/>
              </a:rPr>
              <a:t>Uji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Xantoproteat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766455" y="345281"/>
            <a:ext cx="3124200" cy="3979069"/>
          </a:xfrm>
          <a:prstGeom prst="roundRect">
            <a:avLst>
              <a:gd name="adj" fmla="val 8367"/>
            </a:avLst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itchFamily="34" charset="0"/>
                <a:cs typeface="Arial" pitchFamily="34" charset="0"/>
              </a:rPr>
              <a:t>Pereaksi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nitrat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pekat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asetat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pekat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sulfat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pekat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Sebanyak</a:t>
            </a:r>
            <a:r>
              <a:rPr lang="en-US" dirty="0">
                <a:latin typeface="Arial" pitchFamily="34" charset="0"/>
                <a:cs typeface="Arial" pitchFamily="34" charset="0"/>
              </a:rPr>
              <a:t> 3 mL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larutan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sampel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mengandung</a:t>
            </a:r>
            <a:r>
              <a:rPr lang="en-US" dirty="0">
                <a:latin typeface="Arial" pitchFamily="34" charset="0"/>
                <a:cs typeface="Arial" pitchFamily="34" charset="0"/>
              </a:rPr>
              <a:t> protein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ditambah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2 mL HNO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pekat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dipanaskan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penangas</a:t>
            </a:r>
            <a:r>
              <a:rPr lang="en-US" dirty="0">
                <a:latin typeface="Arial" pitchFamily="34" charset="0"/>
                <a:cs typeface="Arial" pitchFamily="34" charset="0"/>
              </a:rPr>
              <a:t> air.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Jika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sudah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dingin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ditambahkan</a:t>
            </a:r>
            <a:r>
              <a:rPr lang="en-US" dirty="0">
                <a:latin typeface="Arial" pitchFamily="34" charset="0"/>
                <a:cs typeface="Arial" pitchFamily="34" charset="0"/>
              </a:rPr>
              <a:t> NH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NaOH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80855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/>
      <p:bldP spid="7" grpId="0" animBg="1"/>
      <p:bldP spid="8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3200" b="1" cap="all" dirty="0" smtClean="0">
                <a:latin typeface="Arial" pitchFamily="34" charset="0"/>
                <a:cs typeface="Arial" pitchFamily="34" charset="0"/>
              </a:rPr>
              <a:t>LIPID</a:t>
            </a:r>
            <a:endParaRPr lang="en-US" sz="3200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hevron 2"/>
          <p:cNvSpPr/>
          <p:nvPr/>
        </p:nvSpPr>
        <p:spPr>
          <a:xfrm>
            <a:off x="457200" y="971550"/>
            <a:ext cx="2589282" cy="3693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Penggolongan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Lipid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839" y="1504950"/>
            <a:ext cx="607239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808558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0" y="547516"/>
            <a:ext cx="2583820" cy="3679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hevron 1"/>
          <p:cNvSpPr/>
          <p:nvPr/>
        </p:nvSpPr>
        <p:spPr>
          <a:xfrm>
            <a:off x="3657600" y="547516"/>
            <a:ext cx="3120204" cy="369332"/>
          </a:xfrm>
          <a:prstGeom prst="chevron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lemak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minyak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67654591"/>
              </p:ext>
            </p:extLst>
          </p:nvPr>
        </p:nvGraphicFramePr>
        <p:xfrm>
          <a:off x="3429000" y="1641329"/>
          <a:ext cx="5486400" cy="25853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3736917" y="1123950"/>
            <a:ext cx="1312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/>
              <a:t>Keterangan</a:t>
            </a:r>
            <a:r>
              <a:rPr lang="en-US" dirty="0"/>
              <a:t>: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322331154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5" grpId="0">
        <p:bldAsOne/>
      </p:bldGraphic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44810" y="205085"/>
            <a:ext cx="3388989" cy="408623"/>
          </a:xfrm>
          <a:prstGeom prst="roundRect">
            <a:avLst/>
          </a:prstGeom>
          <a:ln>
            <a:noFill/>
            <a:prstDash val="dashDot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US" b="1" dirty="0">
                <a:latin typeface="Arial" pitchFamily="34" charset="0"/>
                <a:cs typeface="Arial" pitchFamily="34" charset="0"/>
              </a:rPr>
              <a:t>Tata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trivial (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entagon 2"/>
          <p:cNvSpPr/>
          <p:nvPr/>
        </p:nvSpPr>
        <p:spPr>
          <a:xfrm>
            <a:off x="304800" y="666750"/>
            <a:ext cx="4236959" cy="2031325"/>
          </a:xfrm>
          <a:prstGeom prst="homePlate">
            <a:avLst/>
          </a:prstGeom>
          <a:solidFill>
            <a:srgbClr val="FFFF61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biasanya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didasarkan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sejarah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hal-hal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bersifat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khusus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terkait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lemak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palmitat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biji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pohon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famili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palma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kelapa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kelapa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sawit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sejenisnya</a:t>
            </a:r>
            <a:r>
              <a:rPr lang="en-US" dirty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333572" y="2825044"/>
            <a:ext cx="2094088" cy="408623"/>
          </a:xfrm>
          <a:prstGeom prst="roundRect">
            <a:avLst/>
          </a:prstGeom>
          <a:ln>
            <a:noFill/>
            <a:prstDash val="dash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en-US" b="1" dirty="0">
                <a:latin typeface="Arial" pitchFamily="34" charset="0"/>
                <a:cs typeface="Arial" pitchFamily="34" charset="0"/>
              </a:rPr>
              <a:t>Tata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IUPAC</a:t>
            </a:r>
          </a:p>
        </p:txBody>
      </p:sp>
      <p:sp>
        <p:nvSpPr>
          <p:cNvPr id="5" name="Pentagon 4"/>
          <p:cNvSpPr/>
          <p:nvPr/>
        </p:nvSpPr>
        <p:spPr>
          <a:xfrm>
            <a:off x="333571" y="3248114"/>
            <a:ext cx="4216411" cy="1477328"/>
          </a:xfrm>
          <a:prstGeom prst="homePlate">
            <a:avLst/>
          </a:prstGeom>
          <a:solidFill>
            <a:srgbClr val="FBB7DB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(9Z)-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oktadekanoat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Arti</a:t>
            </a:r>
            <a:r>
              <a:rPr lang="en-US" dirty="0">
                <a:latin typeface="Arial" pitchFamily="34" charset="0"/>
                <a:cs typeface="Arial" pitchFamily="34" charset="0"/>
              </a:rPr>
              <a:t> “9Z”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lemak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rangkap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dirty="0">
                <a:latin typeface="Arial" pitchFamily="34" charset="0"/>
                <a:cs typeface="Arial" pitchFamily="34" charset="0"/>
              </a:rPr>
              <a:t> ke-9,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dihitung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gugus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karboksilatnya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836790" y="297418"/>
            <a:ext cx="1638650" cy="408623"/>
          </a:xfrm>
          <a:prstGeom prst="roundRect">
            <a:avLst/>
          </a:prstGeom>
          <a:ln>
            <a:noFill/>
            <a:prstDash val="dash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en-US" b="1" i="1" dirty="0">
                <a:latin typeface="Arial" pitchFamily="34" charset="0"/>
                <a:cs typeface="Arial" pitchFamily="34" charset="0"/>
              </a:rPr>
              <a:t>Tata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∆</a:t>
            </a:r>
            <a:r>
              <a:rPr lang="en-US" b="1" i="1" baseline="30000" dirty="0">
                <a:latin typeface="Arial" pitchFamily="34" charset="0"/>
                <a:cs typeface="Arial" pitchFamily="34" charset="0"/>
              </a:rPr>
              <a:t>x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4876800" y="734020"/>
            <a:ext cx="3755508" cy="923330"/>
          </a:xfrm>
          <a:prstGeom prst="homePlate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Menurut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i="1" baseline="30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lambang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i="1" baseline="30000" dirty="0" smtClean="0">
                <a:latin typeface="Arial" pitchFamily="34" charset="0"/>
                <a:cs typeface="Arial" pitchFamily="34" charset="0"/>
              </a:rPr>
              <a:t>x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menunjukkan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posisi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ikatan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rangkap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lemak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917947" y="1733550"/>
            <a:ext cx="2663802" cy="408623"/>
          </a:xfrm>
          <a:prstGeom prst="roundRect">
            <a:avLst/>
          </a:prstGeom>
          <a:ln>
            <a:noFill/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lvl="0"/>
            <a:r>
              <a:rPr lang="en-US" b="1" i="1" dirty="0">
                <a:latin typeface="Arial" pitchFamily="34" charset="0"/>
                <a:cs typeface="Arial" pitchFamily="34" charset="0"/>
              </a:rPr>
              <a:t>Tata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latin typeface="Arial" pitchFamily="34" charset="0"/>
                <a:cs typeface="Arial" pitchFamily="34" charset="0"/>
              </a:rPr>
              <a:t>nomor</a:t>
            </a:r>
            <a:r>
              <a:rPr lang="en-US" b="1" i="1" dirty="0">
                <a:latin typeface="Arial" pitchFamily="34" charset="0"/>
                <a:cs typeface="Arial" pitchFamily="34" charset="0"/>
              </a:rPr>
              <a:t> lipid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4877936" y="2188518"/>
            <a:ext cx="3961263" cy="2585323"/>
          </a:xfrm>
          <a:prstGeom prst="homePlate">
            <a:avLst/>
          </a:prstGeom>
          <a:solidFill>
            <a:srgbClr val="FB8571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Menurut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tata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nomor</a:t>
            </a:r>
            <a:r>
              <a:rPr lang="en-US" dirty="0">
                <a:latin typeface="Arial" pitchFamily="34" charset="0"/>
                <a:cs typeface="Arial" pitchFamily="34" charset="0"/>
              </a:rPr>
              <a:t> lipid,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lemak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diberi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kode</a:t>
            </a:r>
            <a:r>
              <a:rPr lang="en-US" dirty="0">
                <a:latin typeface="Arial" pitchFamily="34" charset="0"/>
                <a:cs typeface="Arial" pitchFamily="34" charset="0"/>
              </a:rPr>
              <a:t> C : D,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C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menunjukkan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penyusun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lemak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menunjukkan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ikatan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rangkap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lemak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488699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583" y="850032"/>
            <a:ext cx="7148834" cy="3779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2999870" y="438150"/>
            <a:ext cx="34547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penamaan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asam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lemak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409488699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326" y="209550"/>
            <a:ext cx="7253074" cy="202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4800" y="4114115"/>
            <a:ext cx="8077200" cy="646331"/>
          </a:xfrm>
          <a:prstGeom prst="rect">
            <a:avLst/>
          </a:prstGeom>
          <a:solidFill>
            <a:srgbClr val="FFFF61"/>
          </a:solidFill>
        </p:spPr>
        <p:txBody>
          <a:bodyPr wrap="square">
            <a:spAutoFit/>
          </a:bodyPr>
          <a:lstStyle/>
          <a:p>
            <a:r>
              <a:rPr lang="id-ID" dirty="0" smtClean="0"/>
              <a:t>Reaksi oksidasi </a:t>
            </a:r>
            <a:r>
              <a:rPr lang="id-ID" dirty="0"/>
              <a:t>ini dapat menyebabkan bau tengik pada minyak </a:t>
            </a:r>
            <a:r>
              <a:rPr lang="id-ID" dirty="0" smtClean="0"/>
              <a:t>atau lemak</a:t>
            </a:r>
            <a:r>
              <a:rPr lang="id-ID" dirty="0"/>
              <a:t>. Proses oksidasi biasanya dimulai dengan </a:t>
            </a:r>
            <a:r>
              <a:rPr lang="id-ID" dirty="0" smtClean="0"/>
              <a:t>pembentukan peroksida </a:t>
            </a:r>
            <a:r>
              <a:rPr lang="id-ID" dirty="0"/>
              <a:t>dan hidroperoksida.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309448"/>
            <a:ext cx="6591300" cy="1710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304800" y="3787444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306012058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3200" b="1" cap="all" dirty="0" smtClean="0">
                <a:latin typeface="Arial" pitchFamily="34" charset="0"/>
                <a:cs typeface="Arial" pitchFamily="34" charset="0"/>
              </a:rPr>
              <a:t>STEROID </a:t>
            </a:r>
            <a:r>
              <a:rPr lang="en-US" sz="3200" b="1" cap="all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sz="3200" b="1" cap="all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cap="all" dirty="0" err="1" smtClean="0">
                <a:latin typeface="Arial" pitchFamily="34" charset="0"/>
                <a:cs typeface="Arial" pitchFamily="34" charset="0"/>
              </a:rPr>
              <a:t>terpenoid</a:t>
            </a:r>
            <a:endParaRPr lang="en-US" sz="3200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33400" y="971550"/>
            <a:ext cx="8153400" cy="102155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Steroid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turunan</a:t>
            </a:r>
            <a:r>
              <a:rPr lang="en-US" dirty="0">
                <a:latin typeface="Arial" pitchFamily="34" charset="0"/>
                <a:cs typeface="Arial" pitchFamily="34" charset="0"/>
              </a:rPr>
              <a:t> lipid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mengalami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hidrolisis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dirty="0" err="1">
                <a:latin typeface="Arial" pitchFamily="34" charset="0"/>
                <a:cs typeface="Arial" pitchFamily="34" charset="0"/>
              </a:rPr>
              <a:t>Perbedaan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antara</a:t>
            </a:r>
            <a:r>
              <a:rPr lang="en-US" dirty="0">
                <a:latin typeface="Arial" pitchFamily="34" charset="0"/>
                <a:cs typeface="Arial" pitchFamily="34" charset="0"/>
              </a:rPr>
              <a:t> steroid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satu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steroid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lainnya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rantai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dirty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cabang</a:t>
            </a:r>
            <a:r>
              <a:rPr lang="en-US" dirty="0">
                <a:latin typeface="Arial" pitchFamily="34" charset="0"/>
                <a:cs typeface="Arial" pitchFamily="34" charset="0"/>
              </a:rPr>
              <a:t>)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diikatnya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631" y="2289648"/>
            <a:ext cx="4972232" cy="1882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1843983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2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75373"/>
            <a:ext cx="8173685" cy="314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3073337" y="462438"/>
            <a:ext cx="3077103" cy="442674"/>
          </a:xfrm>
          <a:prstGeom prst="roundRect">
            <a:avLst/>
          </a:prstGeom>
          <a:solidFill>
            <a:srgbClr val="CCECFF"/>
          </a:solidFill>
        </p:spPr>
        <p:txBody>
          <a:bodyPr wrap="non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steroid.</a:t>
            </a:r>
          </a:p>
        </p:txBody>
      </p:sp>
      <p:sp>
        <p:nvSpPr>
          <p:cNvPr id="4" name="Rectangle 3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330885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81000" y="553819"/>
            <a:ext cx="8305800" cy="715089"/>
          </a:xfrm>
          <a:prstGeom prst="roundRect">
            <a:avLst/>
          </a:prstGeom>
          <a:solidFill>
            <a:srgbClr val="FB8571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Terpenoid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turunan</a:t>
            </a:r>
            <a:r>
              <a:rPr lang="en-US" dirty="0">
                <a:latin typeface="Arial" pitchFamily="34" charset="0"/>
                <a:cs typeface="Arial" pitchFamily="34" charset="0"/>
              </a:rPr>
              <a:t> lipid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terhidrolisis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Terpenoid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biasanya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ditemukan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minyak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atsiri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19640"/>
            <a:ext cx="4200256" cy="249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330885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581620"/>
            <a:ext cx="8229600" cy="1200329"/>
          </a:xfrm>
          <a:prstGeom prst="rect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terpenoid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dikelompokkan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penyusunnya</a:t>
            </a:r>
            <a:r>
              <a:rPr lang="en-US" dirty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Setiap</a:t>
            </a:r>
            <a:r>
              <a:rPr lang="en-US" dirty="0">
                <a:latin typeface="Arial" pitchFamily="34" charset="0"/>
                <a:cs typeface="Arial" pitchFamily="34" charset="0"/>
              </a:rPr>
              <a:t> unit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terpena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terdiri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isoprena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masing</a:t>
            </a:r>
            <a:r>
              <a:rPr lang="en-US" dirty="0">
                <a:latin typeface="Arial" pitchFamily="34" charset="0"/>
                <a:cs typeface="Arial" pitchFamily="34" charset="0"/>
              </a:rPr>
              <a:t> -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masing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berisi</a:t>
            </a:r>
            <a:r>
              <a:rPr lang="en-US" dirty="0">
                <a:latin typeface="Arial" pitchFamily="34" charset="0"/>
                <a:cs typeface="Arial" pitchFamily="34" charset="0"/>
              </a:rPr>
              <a:t> lima atom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terpenoid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58948"/>
            <a:ext cx="3829272" cy="250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57069" y="2058948"/>
            <a:ext cx="42297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senyawa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terpenoid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yaitu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939570061"/>
              </p:ext>
            </p:extLst>
          </p:nvPr>
        </p:nvGraphicFramePr>
        <p:xfrm>
          <a:off x="4572000" y="2753036"/>
          <a:ext cx="4114800" cy="1819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Rectangle 6"/>
          <p:cNvSpPr/>
          <p:nvPr/>
        </p:nvSpPr>
        <p:spPr>
          <a:xfrm>
            <a:off x="7315200" y="4629150"/>
            <a:ext cx="107433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900" b="1" i="1" dirty="0"/>
              <a:t>Dokumen Penerbit</a:t>
            </a:r>
            <a:endParaRPr lang="id-ID" sz="900" dirty="0"/>
          </a:p>
        </p:txBody>
      </p:sp>
    </p:spTree>
    <p:extLst>
      <p:ext uri="{BB962C8B-B14F-4D97-AF65-F5344CB8AC3E}">
        <p14:creationId xmlns:p14="http://schemas.microsoft.com/office/powerpoint/2010/main" val="330885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en-US" sz="3200" b="1" cap="all" dirty="0" smtClean="0">
                <a:solidFill>
                  <a:schemeClr val="tx1"/>
                </a:solidFill>
              </a:rPr>
              <a:t>POLIMER</a:t>
            </a:r>
            <a:endParaRPr lang="en-US" sz="3200" b="1" cap="all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971550"/>
            <a:ext cx="815340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polimer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molekul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raksasa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terbentuk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monomer-monomer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terangkai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berulang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42889841"/>
              </p:ext>
            </p:extLst>
          </p:nvPr>
        </p:nvGraphicFramePr>
        <p:xfrm>
          <a:off x="533400" y="1731264"/>
          <a:ext cx="8458200" cy="3126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Straight Connector 6"/>
          <p:cNvCxnSpPr/>
          <p:nvPr/>
        </p:nvCxnSpPr>
        <p:spPr>
          <a:xfrm>
            <a:off x="4724400" y="1885950"/>
            <a:ext cx="0" cy="2819400"/>
          </a:xfrm>
          <a:prstGeom prst="line">
            <a:avLst/>
          </a:prstGeom>
          <a:ln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147319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43C2BB2-555D-44D4-AAE5-1593A3D0F8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graphicEl>
                                              <a:dgm id="{543C2BB2-555D-44D4-AAE5-1593A3D0F8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543C2BB2-555D-44D4-AAE5-1593A3D0F8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98E839A-7B96-4867-8ECF-F1EBF312A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498E839A-7B96-4867-8ECF-F1EBF312A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498E839A-7B96-4867-8ECF-F1EBF312A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DEA727C-29A4-4AB4-886B-B3EEECA00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1DEA727C-29A4-4AB4-886B-B3EEECA00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1DEA727C-29A4-4AB4-886B-B3EEECA008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BBE11C-0AC7-4341-8787-EF725B93C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68BBE11C-0AC7-4341-8787-EF725B93C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graphicEl>
                                              <a:dgm id="{68BBE11C-0AC7-4341-8787-EF725B93CA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8" y="704281"/>
            <a:ext cx="438150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8" y="2534502"/>
            <a:ext cx="4410075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704281"/>
            <a:ext cx="394335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584615"/>
            <a:ext cx="4095750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3149" y="334949"/>
            <a:ext cx="1472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solidFill>
                  <a:schemeClr val="accent2"/>
                </a:solidFill>
              </a:rPr>
              <a:t>Polimer</a:t>
            </a:r>
            <a:r>
              <a:rPr lang="en-US" b="1" i="1" dirty="0">
                <a:solidFill>
                  <a:schemeClr val="accent2"/>
                </a:solidFill>
              </a:rPr>
              <a:t> </a:t>
            </a:r>
            <a:r>
              <a:rPr lang="en-US" b="1" i="1" dirty="0" err="1">
                <a:solidFill>
                  <a:schemeClr val="accent2"/>
                </a:solidFill>
              </a:rPr>
              <a:t>adisi</a:t>
            </a:r>
            <a:r>
              <a:rPr lang="en-US" b="1" i="1" dirty="0">
                <a:solidFill>
                  <a:schemeClr val="accent2"/>
                </a:solidFill>
              </a:rPr>
              <a:t> </a:t>
            </a:r>
            <a:endParaRPr lang="id-ID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7617" y="2163896"/>
            <a:ext cx="20914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solidFill>
                  <a:schemeClr val="accent6">
                    <a:lumMod val="50000"/>
                  </a:schemeClr>
                </a:solidFill>
              </a:rPr>
              <a:t>Polimer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6">
                    <a:lumMod val="50000"/>
                  </a:schemeClr>
                </a:solidFill>
              </a:rPr>
              <a:t>kondensasi</a:t>
            </a:r>
            <a:r>
              <a:rPr lang="en-US" b="1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id-ID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876800" y="333675"/>
            <a:ext cx="1550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solidFill>
                  <a:srgbClr val="FFC000"/>
                </a:solidFill>
              </a:rPr>
              <a:t>Homopolimer</a:t>
            </a:r>
            <a:r>
              <a:rPr lang="en-US" b="1" i="1" dirty="0">
                <a:solidFill>
                  <a:srgbClr val="FFC000"/>
                </a:solidFill>
              </a:rPr>
              <a:t> </a:t>
            </a:r>
            <a:endParaRPr lang="id-ID" dirty="0">
              <a:solidFill>
                <a:srgbClr val="FFC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867701" y="2215283"/>
            <a:ext cx="1218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i="1" dirty="0" err="1">
                <a:solidFill>
                  <a:schemeClr val="accent3"/>
                </a:solidFill>
              </a:rPr>
              <a:t>Kopolimer</a:t>
            </a:r>
            <a:r>
              <a:rPr lang="en-US" b="1" i="1" dirty="0">
                <a:solidFill>
                  <a:schemeClr val="accent3"/>
                </a:solidFill>
              </a:rPr>
              <a:t> </a:t>
            </a:r>
            <a:endParaRPr lang="id-ID" dirty="0">
              <a:solidFill>
                <a:schemeClr val="accent3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724400" y="334949"/>
            <a:ext cx="0" cy="4370401"/>
          </a:xfrm>
          <a:prstGeom prst="line">
            <a:avLst/>
          </a:prstGeom>
          <a:ln>
            <a:prstDash val="dash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05084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14350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polimer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4260" y="1047750"/>
            <a:ext cx="8305800" cy="92333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Ukuran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massa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rumus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polimer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menyatakan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sifat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sifat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polimer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tertentu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dinyatakan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derajat</a:t>
            </a:r>
            <a:r>
              <a:rPr lang="en-US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polimerisasi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(DP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keadaan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fisik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polimer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proses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pemanasan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polimer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dikelompokkan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menjadi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282303135"/>
              </p:ext>
            </p:extLst>
          </p:nvPr>
        </p:nvGraphicFramePr>
        <p:xfrm>
          <a:off x="457200" y="2114550"/>
          <a:ext cx="8305800" cy="220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687395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438EBD8-F100-46F6-8B35-14811CCEF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graphicEl>
                                              <a:dgm id="{0438EBD8-F100-46F6-8B35-14811CCEF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graphicEl>
                                              <a:dgm id="{0438EBD8-F100-46F6-8B35-14811CCEFA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5E62E4A-A268-42D7-A6AD-15EAE9FC9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graphicEl>
                                              <a:dgm id="{25E62E4A-A268-42D7-A6AD-15EAE9FC9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graphicEl>
                                              <a:dgm id="{25E62E4A-A268-42D7-A6AD-15EAE9FC9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70CCFDB-B83F-488F-8954-D50A42F4AE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graphicEl>
                                              <a:dgm id="{070CCFDB-B83F-488F-8954-D50A42F4AE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>
                                            <p:graphicEl>
                                              <a:dgm id="{070CCFDB-B83F-488F-8954-D50A42F4AE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CBAED9C-EC7D-4069-BA41-DD78A7F293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graphicEl>
                                              <a:dgm id="{5CBAED9C-EC7D-4069-BA41-DD78A7F293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graphicEl>
                                              <a:dgm id="{5CBAED9C-EC7D-4069-BA41-DD78A7F293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1F31729-6B6B-4E46-A6D1-05428674B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graphicEl>
                                              <a:dgm id="{01F31729-6B6B-4E46-A6D1-05428674B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graphicEl>
                                              <a:dgm id="{01F31729-6B6B-4E46-A6D1-05428674B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5FD784D-0AE4-41B3-A012-5B6C61AE9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graphicEl>
                                              <a:dgm id="{B5FD784D-0AE4-41B3-A012-5B6C61AE9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graphicEl>
                                              <a:dgm id="{B5FD784D-0AE4-41B3-A012-5B6C61AE9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14544E-6400-4818-8340-7D524A201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14544E-6400-4818-8340-7D524A201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14544E-6400-4818-8340-7D524A2012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Graphic spid="5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1276350"/>
            <a:ext cx="8829675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" y="706219"/>
            <a:ext cx="8229600" cy="369332"/>
          </a:xfrm>
          <a:prstGeom prst="rect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polimer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alam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kegunaannya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800266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502807"/>
            <a:ext cx="8848725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" y="819150"/>
            <a:ext cx="822960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itchFamily="34" charset="0"/>
                <a:cs typeface="Arial" pitchFamily="34" charset="0"/>
              </a:rPr>
              <a:t>Beberapa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polimer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sintetis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kegunaannya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6800266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077200" cy="693356"/>
          </a:xfr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3200" b="1" cap="all" dirty="0" err="1">
                <a:latin typeface="Arial" pitchFamily="34" charset="0"/>
                <a:cs typeface="Arial" pitchFamily="34" charset="0"/>
              </a:rPr>
              <a:t>Karbohidrat</a:t>
            </a:r>
            <a:endParaRPr lang="en-US" sz="3200" cap="all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971550"/>
            <a:ext cx="8153400" cy="646331"/>
          </a:xfrm>
          <a:prstGeom prst="rect">
            <a:avLst/>
          </a:prstGeom>
          <a:solidFill>
            <a:srgbClr val="D5FAC2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Karbohidrat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lebih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dikenal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hidrat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karena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mempunyai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rumus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umum</a:t>
            </a:r>
            <a:r>
              <a:rPr lang="en-US" dirty="0">
                <a:latin typeface="Arial" pitchFamily="34" charset="0"/>
                <a:cs typeface="Arial" pitchFamily="34" charset="0"/>
              </a:rPr>
              <a:t> C </a:t>
            </a:r>
            <a:r>
              <a:rPr lang="en-US" i="1" baseline="-25000" dirty="0">
                <a:latin typeface="Arial" pitchFamily="34" charset="0"/>
                <a:cs typeface="Arial" pitchFamily="34" charset="0"/>
              </a:rPr>
              <a:t>m</a:t>
            </a:r>
            <a:r>
              <a:rPr lang="en-US" dirty="0">
                <a:latin typeface="Arial" pitchFamily="34" charset="0"/>
                <a:cs typeface="Arial" pitchFamily="34" charset="0"/>
              </a:rPr>
              <a:t>(H</a:t>
            </a:r>
            <a:r>
              <a:rPr lang="en-US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dirty="0">
                <a:latin typeface="Arial" pitchFamily="34" charset="0"/>
                <a:cs typeface="Arial" pitchFamily="34" charset="0"/>
              </a:rPr>
              <a:t>O)</a:t>
            </a:r>
            <a:r>
              <a:rPr lang="en-US" i="1" baseline="-25000" dirty="0">
                <a:latin typeface="Arial" pitchFamily="34" charset="0"/>
                <a:cs typeface="Arial" pitchFamily="34" charset="0"/>
              </a:rPr>
              <a:t>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547048" y="1617881"/>
            <a:ext cx="38266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Karbohidrat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ditinjau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strukturnya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4044029398"/>
              </p:ext>
            </p:extLst>
          </p:nvPr>
        </p:nvGraphicFramePr>
        <p:xfrm>
          <a:off x="533400" y="2114550"/>
          <a:ext cx="8153400" cy="58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/>
          <p:cNvSpPr/>
          <p:nvPr/>
        </p:nvSpPr>
        <p:spPr>
          <a:xfrm>
            <a:off x="533400" y="2764244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jumlah</a:t>
            </a:r>
            <a:r>
              <a:rPr lang="en-US" dirty="0">
                <a:latin typeface="Arial" pitchFamily="34" charset="0"/>
                <a:cs typeface="Arial" pitchFamily="34" charset="0"/>
              </a:rPr>
              <a:t> atom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karbon</a:t>
            </a:r>
            <a:r>
              <a:rPr lang="en-US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menyusunnya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karbohidrat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dikelompokkan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menjadi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berikut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901826354"/>
              </p:ext>
            </p:extLst>
          </p:nvPr>
        </p:nvGraphicFramePr>
        <p:xfrm>
          <a:off x="533400" y="3394280"/>
          <a:ext cx="8077200" cy="1311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3349743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Graphic spid="8" grpId="0">
        <p:bldAsOne/>
      </p:bldGraphic>
      <p:bldP spid="6" grpId="0"/>
      <p:bldGraphic spid="9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72376824"/>
              </p:ext>
            </p:extLst>
          </p:nvPr>
        </p:nvGraphicFramePr>
        <p:xfrm>
          <a:off x="152400" y="518050"/>
          <a:ext cx="8839200" cy="1747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ounded Rectangle 1"/>
          <p:cNvSpPr/>
          <p:nvPr/>
        </p:nvSpPr>
        <p:spPr>
          <a:xfrm>
            <a:off x="304800" y="238959"/>
            <a:ext cx="4572000" cy="408623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en-US" dirty="0" err="1" smtClean="0">
                <a:latin typeface="Arial" pitchFamily="34" charset="0"/>
                <a:cs typeface="Arial" pitchFamily="34" charset="0"/>
              </a:rPr>
              <a:t>Karbohidrat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ditinjau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hasil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hidrolisisnya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54" y="2190750"/>
            <a:ext cx="6836149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04800" y="3790950"/>
            <a:ext cx="82216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dirty="0"/>
              <a:t>Dengan menggunakan model molekul, dapat ditunjukkan </a:t>
            </a:r>
            <a:r>
              <a:rPr lang="id-ID" sz="1600" dirty="0" smtClean="0"/>
              <a:t>bahwa kedudukan </a:t>
            </a:r>
            <a:r>
              <a:rPr lang="id-ID" sz="1600" dirty="0"/>
              <a:t>gugus –OH pada atom C5 akan lebih dekat </a:t>
            </a:r>
            <a:r>
              <a:rPr lang="id-ID" sz="1600" dirty="0" smtClean="0"/>
              <a:t>dengan gugus </a:t>
            </a:r>
            <a:r>
              <a:rPr lang="id-ID" sz="1600" dirty="0"/>
              <a:t>aldehida. Hal ini dapat mengakibatkan terjadinya </a:t>
            </a:r>
            <a:r>
              <a:rPr lang="id-ID" sz="1600" dirty="0" smtClean="0"/>
              <a:t>pergeseran (perpindahan</a:t>
            </a:r>
            <a:r>
              <a:rPr lang="id-ID" sz="1600" dirty="0"/>
              <a:t>) atom H dari gugus –OH pada C5 ke gugus keton.</a:t>
            </a:r>
          </a:p>
        </p:txBody>
      </p:sp>
    </p:spTree>
    <p:extLst>
      <p:ext uri="{BB962C8B-B14F-4D97-AF65-F5344CB8AC3E}">
        <p14:creationId xmlns:p14="http://schemas.microsoft.com/office/powerpoint/2010/main" val="39023342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2" grpId="0" animBg="1"/>
      <p:bldP spid="5" grpId="0"/>
    </p:bldLst>
  </p:timing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2066</TotalTime>
  <Words>1734</Words>
  <Application>Microsoft Office PowerPoint</Application>
  <PresentationFormat>On-screen Show (16:9)</PresentationFormat>
  <Paragraphs>135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Custom Design</vt:lpstr>
      <vt:lpstr>PowerPoint Presentation</vt:lpstr>
      <vt:lpstr>PowerPoint Presentation</vt:lpstr>
      <vt:lpstr>POLIMER</vt:lpstr>
      <vt:lpstr>PowerPoint Presentation</vt:lpstr>
      <vt:lpstr>PowerPoint Presentation</vt:lpstr>
      <vt:lpstr>PowerPoint Presentation</vt:lpstr>
      <vt:lpstr>PowerPoint Presentation</vt:lpstr>
      <vt:lpstr>Karbohidrat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Asam Amino dan Protein</vt:lpstr>
      <vt:lpstr>PowerPoint Presentation</vt:lpstr>
      <vt:lpstr>PowerPoint Presentation</vt:lpstr>
      <vt:lpstr>Protein</vt:lpstr>
      <vt:lpstr>PowerPoint Presentation</vt:lpstr>
      <vt:lpstr>PowerPoint Presentation</vt:lpstr>
      <vt:lpstr>LIPID</vt:lpstr>
      <vt:lpstr>PowerPoint Presentation</vt:lpstr>
      <vt:lpstr>PowerPoint Presentation</vt:lpstr>
      <vt:lpstr>PowerPoint Presentation</vt:lpstr>
      <vt:lpstr>PowerPoint Presentation</vt:lpstr>
      <vt:lpstr>STEROID dan terpenoid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Dea Anggraini</cp:lastModifiedBy>
  <cp:revision>212</cp:revision>
  <dcterms:created xsi:type="dcterms:W3CDTF">2016-06-25T05:09:46Z</dcterms:created>
  <dcterms:modified xsi:type="dcterms:W3CDTF">2018-07-11T02:59:20Z</dcterms:modified>
</cp:coreProperties>
</file>