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77" r:id="rId4"/>
    <p:sldId id="278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4" r:id="rId18"/>
    <p:sldId id="280" r:id="rId19"/>
    <p:sldId id="296" r:id="rId20"/>
    <p:sldId id="297" r:id="rId21"/>
    <p:sldId id="298" r:id="rId22"/>
    <p:sldId id="299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DA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96237" autoAdjust="0"/>
  </p:normalViewPr>
  <p:slideViewPr>
    <p:cSldViewPr>
      <p:cViewPr>
        <p:scale>
          <a:sx n="75" d="100"/>
          <a:sy n="75" d="100"/>
        </p:scale>
        <p:origin x="-1914" y="-8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7579116954_4623580cc1_k.jpg"/>
          <p:cNvPicPr>
            <a:picLocks noChangeAspect="1"/>
          </p:cNvPicPr>
          <p:nvPr/>
        </p:nvPicPr>
        <p:blipFill rotWithShape="1">
          <a:blip r:embed="rId2"/>
          <a:srcRect l="4369"/>
          <a:stretch/>
        </p:blipFill>
        <p:spPr>
          <a:xfrm>
            <a:off x="0" y="-28900"/>
            <a:ext cx="7214191" cy="47792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199" y="438578"/>
            <a:ext cx="5715001" cy="89337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Permainan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Bola Kecil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808920" y="365560"/>
            <a:ext cx="3157869" cy="4164504"/>
            <a:chOff x="380998" y="1948094"/>
            <a:chExt cx="3962401" cy="2685631"/>
          </a:xfrm>
        </p:grpSpPr>
        <p:sp>
          <p:nvSpPr>
            <p:cNvPr id="5" name="Rectangle 4"/>
            <p:cNvSpPr/>
            <p:nvPr/>
          </p:nvSpPr>
          <p:spPr>
            <a:xfrm>
              <a:off x="380998" y="2261315"/>
              <a:ext cx="3962401" cy="2372410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peraturan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sofbol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bulu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tangkis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tenis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kilas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sejarah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sofbol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sofbol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bulu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tangkis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tenis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sofbol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bulu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tangkis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tenis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peraturan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dimodifikasi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948094"/>
              <a:ext cx="3962401" cy="29828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52499" y="7871"/>
            <a:ext cx="3962399" cy="70870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Pelajaran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90600" y="895350"/>
            <a:ext cx="3434681" cy="3654908"/>
            <a:chOff x="262890" y="895350"/>
            <a:chExt cx="2667000" cy="2838005"/>
          </a:xfrm>
        </p:grpSpPr>
        <p:pic>
          <p:nvPicPr>
            <p:cNvPr id="3" name="Picture 2" descr="backhand grip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895350"/>
              <a:ext cx="2430780" cy="24384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ounded Rectangle 4"/>
            <p:cNvSpPr/>
            <p:nvPr/>
          </p:nvSpPr>
          <p:spPr>
            <a:xfrm>
              <a:off x="262890" y="3446720"/>
              <a:ext cx="2667000" cy="28663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Backhand grip</a:t>
              </a:r>
              <a:endParaRPr lang="en-US" sz="24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806281" y="895351"/>
            <a:ext cx="3130466" cy="3607554"/>
            <a:chOff x="4876800" y="895350"/>
            <a:chExt cx="2430780" cy="2801235"/>
          </a:xfrm>
        </p:grpSpPr>
        <p:pic>
          <p:nvPicPr>
            <p:cNvPr id="4" name="Picture 3" descr="forhand grip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6800" y="895350"/>
              <a:ext cx="2430780" cy="243840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Rounded Rectangle 5"/>
            <p:cNvSpPr/>
            <p:nvPr/>
          </p:nvSpPr>
          <p:spPr>
            <a:xfrm>
              <a:off x="4876800" y="3446720"/>
              <a:ext cx="2430780" cy="24986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Forehand grip</a:t>
              </a:r>
              <a:endParaRPr lang="en-US" sz="24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1333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Pegangan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Raket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0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304800" y="925903"/>
            <a:ext cx="4457996" cy="457200"/>
            <a:chOff x="-228600" y="718125"/>
            <a:chExt cx="4012196" cy="457200"/>
          </a:xfrm>
        </p:grpSpPr>
        <p:sp>
          <p:nvSpPr>
            <p:cNvPr id="8" name="Parallelogram 7"/>
            <p:cNvSpPr/>
            <p:nvPr/>
          </p:nvSpPr>
          <p:spPr>
            <a:xfrm>
              <a:off x="-228600" y="718125"/>
              <a:ext cx="390906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Pukulan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lob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clear</a:t>
              </a:r>
            </a:p>
          </p:txBody>
        </p:sp>
      </p:grpSp>
      <p:pic>
        <p:nvPicPr>
          <p:cNvPr id="4" name="Picture 3" descr="15847146490_9b674b9c54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981279"/>
            <a:ext cx="2509700" cy="37654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1723360"/>
            <a:ext cx="44958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lob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bulu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tangkis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melambungkan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setinggi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mungkin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lob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macam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yaitu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overhead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lob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underhand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lob.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333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Memukul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Bola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Atas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dan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Bawah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50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 c copy.jpg"/>
          <p:cNvPicPr>
            <a:picLocks noChangeAspect="1"/>
          </p:cNvPicPr>
          <p:nvPr/>
        </p:nvPicPr>
        <p:blipFill rotWithShape="1">
          <a:blip r:embed="rId2" cstate="print"/>
          <a:srcRect b="17162"/>
          <a:stretch/>
        </p:blipFill>
        <p:spPr>
          <a:xfrm>
            <a:off x="-1" y="895350"/>
            <a:ext cx="5938713" cy="35831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64103" y="1065914"/>
            <a:ext cx="2824716" cy="3029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Dropshot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mengarahkan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daerah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lawan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menjatuhkan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sedekat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mungkin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net.</a:t>
            </a:r>
            <a:endParaRPr lang="en-US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304800" y="304800"/>
            <a:ext cx="4457996" cy="457200"/>
            <a:chOff x="-228600" y="718125"/>
            <a:chExt cx="4012196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349758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Pukulan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dropshot</a:t>
              </a:r>
              <a:endPara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286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419396" y="304800"/>
            <a:ext cx="3276600" cy="457200"/>
            <a:chOff x="-228600" y="718125"/>
            <a:chExt cx="2948940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294894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456" y="718125"/>
              <a:ext cx="20345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Pukulan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smes</a:t>
              </a:r>
              <a:endPara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" name="Picture 1" descr="6 d copy.jpg"/>
          <p:cNvPicPr>
            <a:picLocks noChangeAspect="1"/>
          </p:cNvPicPr>
          <p:nvPr/>
        </p:nvPicPr>
        <p:blipFill rotWithShape="1">
          <a:blip r:embed="rId2" cstate="print"/>
          <a:srcRect l="4878" t="7152" b="19013"/>
          <a:stretch/>
        </p:blipFill>
        <p:spPr>
          <a:xfrm>
            <a:off x="2667000" y="849147"/>
            <a:ext cx="6324600" cy="35757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" y="1733550"/>
            <a:ext cx="2362200" cy="205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smes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cepat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mendadak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menukik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0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 b copy.jpg"/>
          <p:cNvPicPr>
            <a:picLocks noChangeAspect="1"/>
          </p:cNvPicPr>
          <p:nvPr/>
        </p:nvPicPr>
        <p:blipFill rotWithShape="1">
          <a:blip r:embed="rId2" cstate="print"/>
          <a:srcRect t="8775" b="28720"/>
          <a:stretch/>
        </p:blipFill>
        <p:spPr>
          <a:xfrm>
            <a:off x="990600" y="1624141"/>
            <a:ext cx="6934200" cy="30812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2123" y="819150"/>
            <a:ext cx="8370877" cy="12249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Drive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mengarahkan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mendatar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ketinggiannya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menyusur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arahnya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419396" y="304800"/>
            <a:ext cx="5448595" cy="457200"/>
            <a:chOff x="-228600" y="718125"/>
            <a:chExt cx="4069103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4069103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Pukulan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drive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mendatar</a:t>
              </a:r>
              <a:endPara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 a copy.jpg"/>
          <p:cNvPicPr>
            <a:picLocks noChangeAspect="1"/>
          </p:cNvPicPr>
          <p:nvPr/>
        </p:nvPicPr>
        <p:blipFill rotWithShape="1">
          <a:blip r:embed="rId2" cstate="print"/>
          <a:srcRect l="4277" t="13918" r="5066" b="23925"/>
          <a:stretch/>
        </p:blipFill>
        <p:spPr>
          <a:xfrm>
            <a:off x="1219200" y="1733550"/>
            <a:ext cx="6464387" cy="28211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819150"/>
            <a:ext cx="9144000" cy="1085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paling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sulit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bulu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tangkis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banyak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memerlukan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kecermatan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penuh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perasaan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419396" y="304800"/>
            <a:ext cx="4686596" cy="457200"/>
            <a:chOff x="-228600" y="718125"/>
            <a:chExt cx="4217936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4217936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net (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netting)</a:t>
              </a:r>
              <a:endPara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42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414759633_40383b3629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833770"/>
            <a:ext cx="2742530" cy="4114800"/>
          </a:xfrm>
          <a:prstGeom prst="rect">
            <a:avLst/>
          </a:prstGeom>
        </p:spPr>
      </p:pic>
      <p:pic>
        <p:nvPicPr>
          <p:cNvPr id="4" name="Picture 3" descr="19088832104_447997259c_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819150"/>
            <a:ext cx="2895600" cy="41158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71800" y="1932467"/>
            <a:ext cx="3200400" cy="17526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raket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mengarahkan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lawan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menyilang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diagonal.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333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Memukul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Servis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26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185409" y="2038127"/>
            <a:ext cx="2784712" cy="2457007"/>
            <a:chOff x="4185409" y="2038127"/>
            <a:chExt cx="2784712" cy="2457007"/>
          </a:xfrm>
        </p:grpSpPr>
        <p:pic>
          <p:nvPicPr>
            <p:cNvPr id="4" name="Picture 3" descr="5 a copy.jpg"/>
            <p:cNvPicPr>
              <a:picLocks noChangeAspect="1"/>
            </p:cNvPicPr>
            <p:nvPr/>
          </p:nvPicPr>
          <p:blipFill rotWithShape="1">
            <a:blip r:embed="rId2" cstate="print"/>
            <a:srcRect t="23207"/>
            <a:stretch/>
          </p:blipFill>
          <p:spPr>
            <a:xfrm>
              <a:off x="4185409" y="2038127"/>
              <a:ext cx="2784712" cy="1676400"/>
            </a:xfrm>
            <a:prstGeom prst="rect">
              <a:avLst/>
            </a:prstGeom>
          </p:spPr>
        </p:pic>
        <p:sp>
          <p:nvSpPr>
            <p:cNvPr id="11" name="Rounded Rectangle 10"/>
            <p:cNvSpPr/>
            <p:nvPr/>
          </p:nvSpPr>
          <p:spPr>
            <a:xfrm>
              <a:off x="4724400" y="3504534"/>
              <a:ext cx="1828800" cy="990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Pegangan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i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penhold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dilihat</a:t>
              </a:r>
              <a:r>
                <a:rPr lang="en-US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endParaRPr lang="en-US" sz="1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Pentagon 1"/>
          <p:cNvSpPr/>
          <p:nvPr/>
        </p:nvSpPr>
        <p:spPr>
          <a:xfrm>
            <a:off x="-1" y="228600"/>
            <a:ext cx="8077201" cy="4572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Tenis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Meja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4536" y="742950"/>
            <a:ext cx="853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Pukulan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Permainan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Tenis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Meja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295400"/>
            <a:ext cx="6096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0121" y="2171477"/>
            <a:ext cx="2115879" cy="2343150"/>
            <a:chOff x="170121" y="2171477"/>
            <a:chExt cx="2115879" cy="2343150"/>
          </a:xfrm>
        </p:grpSpPr>
        <p:pic>
          <p:nvPicPr>
            <p:cNvPr id="6" name="Picture 5" descr="5 c.tif"/>
            <p:cNvPicPr>
              <a:picLocks noChangeAspect="1"/>
            </p:cNvPicPr>
            <p:nvPr/>
          </p:nvPicPr>
          <p:blipFill rotWithShape="1">
            <a:blip r:embed="rId3" cstate="print"/>
            <a:srcRect l="7377" t="15315" r="18520" b="18108"/>
            <a:stretch/>
          </p:blipFill>
          <p:spPr>
            <a:xfrm>
              <a:off x="170121" y="2171477"/>
              <a:ext cx="2115879" cy="1486786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386591" y="3524027"/>
              <a:ext cx="1828800" cy="990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Pegangan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i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shakehand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sisi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forehand</a:t>
              </a:r>
              <a:endParaRPr lang="en-US" sz="1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286000" y="2038127"/>
            <a:ext cx="2736760" cy="2457007"/>
            <a:chOff x="2286000" y="2038127"/>
            <a:chExt cx="2736760" cy="2457007"/>
          </a:xfrm>
        </p:grpSpPr>
        <p:pic>
          <p:nvPicPr>
            <p:cNvPr id="7" name="Picture 6" descr="5 d copy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6000" y="2038127"/>
              <a:ext cx="2736760" cy="2209800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2514600" y="3504534"/>
              <a:ext cx="1828800" cy="990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Pegangan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i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shakehand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sisi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i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fbackhand</a:t>
              </a:r>
              <a:endParaRPr lang="en-US" sz="1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08122" y="1961927"/>
            <a:ext cx="2631078" cy="2513714"/>
            <a:chOff x="6208122" y="1961927"/>
            <a:chExt cx="2631078" cy="2513714"/>
          </a:xfrm>
        </p:grpSpPr>
        <p:pic>
          <p:nvPicPr>
            <p:cNvPr id="8" name="Picture 7" descr="5 b copy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08122" y="1961927"/>
              <a:ext cx="2631078" cy="2057400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6781800" y="3485041"/>
              <a:ext cx="1828800" cy="990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Pegangan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i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penhold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dilihat</a:t>
              </a:r>
              <a:r>
                <a:rPr lang="en-US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i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belakang</a:t>
              </a:r>
              <a:endParaRPr lang="en-US" sz="1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64061" y="1417454"/>
            <a:ext cx="6583530" cy="457200"/>
            <a:chOff x="215224" y="718125"/>
            <a:chExt cx="3625279" cy="457200"/>
          </a:xfrm>
        </p:grpSpPr>
        <p:sp>
          <p:nvSpPr>
            <p:cNvPr id="14" name="Parallelogram 13"/>
            <p:cNvSpPr/>
            <p:nvPr/>
          </p:nvSpPr>
          <p:spPr>
            <a:xfrm>
              <a:off x="215224" y="718125"/>
              <a:ext cx="3625279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memegang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bet (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grip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886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381000"/>
            <a:ext cx="5486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826142"/>
            <a:ext cx="4800600" cy="198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Square stance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posisi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menghadap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penuh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meja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Biasanya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posisi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digunakan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siap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menerima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servis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alwan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siap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kembali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mengembalikan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pukulan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lawan</a:t>
            </a:r>
            <a:endParaRPr lang="en-US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1973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siap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sedia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(</a:t>
            </a:r>
            <a:r>
              <a:rPr lang="en-US" sz="2800" b="1" i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stance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419396" y="1047750"/>
            <a:ext cx="4457996" cy="457200"/>
            <a:chOff x="-228600" y="718125"/>
            <a:chExt cx="4012196" cy="457200"/>
          </a:xfrm>
        </p:grpSpPr>
        <p:sp>
          <p:nvSpPr>
            <p:cNvPr id="8" name="Parallelogram 7"/>
            <p:cNvSpPr/>
            <p:nvPr/>
          </p:nvSpPr>
          <p:spPr>
            <a:xfrm>
              <a:off x="-228600" y="718125"/>
              <a:ext cx="294894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Square stance</a:t>
              </a:r>
            </a:p>
          </p:txBody>
        </p:sp>
      </p:grpSp>
      <p:pic>
        <p:nvPicPr>
          <p:cNvPr id="10" name="Picture 9" descr="4 h copy.jpg"/>
          <p:cNvPicPr>
            <a:picLocks noChangeAspect="1"/>
          </p:cNvPicPr>
          <p:nvPr/>
        </p:nvPicPr>
        <p:blipFill rotWithShape="1">
          <a:blip r:embed="rId2" cstate="print"/>
          <a:srcRect l="22634" t="18066" r="22773" b="18506"/>
          <a:stretch/>
        </p:blipFill>
        <p:spPr>
          <a:xfrm>
            <a:off x="5338282" y="935763"/>
            <a:ext cx="2433380" cy="3790401"/>
          </a:xfrm>
          <a:prstGeom prst="rect">
            <a:avLst/>
          </a:prstGeom>
        </p:spPr>
      </p:pic>
      <p:pic>
        <p:nvPicPr>
          <p:cNvPr id="11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10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4 i copy.jpg"/>
          <p:cNvPicPr>
            <a:picLocks noChangeAspect="1"/>
          </p:cNvPicPr>
          <p:nvPr/>
        </p:nvPicPr>
        <p:blipFill rotWithShape="1">
          <a:blip r:embed="rId2" cstate="print"/>
          <a:srcRect l="10139" t="11216" r="22787" b="10904"/>
          <a:stretch/>
        </p:blipFill>
        <p:spPr>
          <a:xfrm>
            <a:off x="4474566" y="206865"/>
            <a:ext cx="2785667" cy="44271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631210"/>
            <a:ext cx="3657600" cy="198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Side stance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posisi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menyamping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kiri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kanan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side stance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bahu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meja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dekat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266996" y="269358"/>
            <a:ext cx="4457996" cy="457200"/>
            <a:chOff x="-228600" y="718125"/>
            <a:chExt cx="4012196" cy="457200"/>
          </a:xfrm>
        </p:grpSpPr>
        <p:sp>
          <p:nvSpPr>
            <p:cNvPr id="8" name="Parallelogram 7"/>
            <p:cNvSpPr/>
            <p:nvPr/>
          </p:nvSpPr>
          <p:spPr>
            <a:xfrm>
              <a:off x="-228600" y="718125"/>
              <a:ext cx="294894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Side 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91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-1" y="228600"/>
            <a:ext cx="7797731" cy="4572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Sofbol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4536" y="819150"/>
            <a:ext cx="853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Cara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Memegang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pic>
        <p:nvPicPr>
          <p:cNvPr id="17" name="Picture 16" descr="14498331721_aaa5e1d795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433513"/>
            <a:ext cx="4648200" cy="331819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62000" y="2114550"/>
            <a:ext cx="3962400" cy="1600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2024"/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memegang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sofbol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bermacam-macam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bergantung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jari-jari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pelempar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0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4 g copy.jpg"/>
          <p:cNvPicPr>
            <a:picLocks noChangeAspect="1"/>
          </p:cNvPicPr>
          <p:nvPr/>
        </p:nvPicPr>
        <p:blipFill rotWithShape="1">
          <a:blip r:embed="rId2" cstate="print"/>
          <a:srcRect b="24806"/>
          <a:stretch/>
        </p:blipFill>
        <p:spPr>
          <a:xfrm>
            <a:off x="2819400" y="1574967"/>
            <a:ext cx="3276600" cy="3130383"/>
          </a:xfrm>
          <a:prstGeom prst="rect">
            <a:avLst/>
          </a:prstGeom>
        </p:spPr>
      </p:pic>
      <p:pic>
        <p:nvPicPr>
          <p:cNvPr id="12" name="Picture 11" descr="4 e copy.jpg"/>
          <p:cNvPicPr>
            <a:picLocks noChangeAspect="1"/>
          </p:cNvPicPr>
          <p:nvPr/>
        </p:nvPicPr>
        <p:blipFill rotWithShape="1">
          <a:blip r:embed="rId3" cstate="print"/>
          <a:srcRect b="11417"/>
          <a:stretch/>
        </p:blipFill>
        <p:spPr>
          <a:xfrm>
            <a:off x="5715000" y="1565010"/>
            <a:ext cx="3313539" cy="321654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266996" y="269358"/>
            <a:ext cx="4457996" cy="457200"/>
            <a:chOff x="-228600" y="718125"/>
            <a:chExt cx="4012196" cy="457200"/>
          </a:xfrm>
        </p:grpSpPr>
        <p:sp>
          <p:nvSpPr>
            <p:cNvPr id="8" name="Parallelogram 7"/>
            <p:cNvSpPr/>
            <p:nvPr/>
          </p:nvSpPr>
          <p:spPr>
            <a:xfrm>
              <a:off x="-228600" y="718125"/>
              <a:ext cx="3875036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pukulan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stroke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) </a:t>
              </a:r>
            </a:p>
          </p:txBody>
        </p:sp>
      </p:grpSp>
      <p:pic>
        <p:nvPicPr>
          <p:cNvPr id="16" name="Picture 15" descr="4 f copy.jpg"/>
          <p:cNvPicPr>
            <a:picLocks noChangeAspect="1"/>
          </p:cNvPicPr>
          <p:nvPr/>
        </p:nvPicPr>
        <p:blipFill rotWithShape="1">
          <a:blip r:embed="rId4" cstate="print"/>
          <a:srcRect b="18420"/>
          <a:stretch/>
        </p:blipFill>
        <p:spPr>
          <a:xfrm>
            <a:off x="46172" y="1430850"/>
            <a:ext cx="3078028" cy="33507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55490" y="1024565"/>
            <a:ext cx="238771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backhand push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29000" y="1024565"/>
            <a:ext cx="21336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forehand push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0" y="1024565"/>
            <a:ext cx="21336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forehand drive</a:t>
            </a:r>
          </a:p>
        </p:txBody>
      </p:sp>
      <p:pic>
        <p:nvPicPr>
          <p:cNvPr id="11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49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b copy.jpg"/>
          <p:cNvPicPr>
            <a:picLocks noChangeAspect="1"/>
          </p:cNvPicPr>
          <p:nvPr/>
        </p:nvPicPr>
        <p:blipFill rotWithShape="1">
          <a:blip r:embed="rId2" cstate="print"/>
          <a:srcRect l="15504" t="14303" r="28682" b="25043"/>
          <a:stretch/>
        </p:blipFill>
        <p:spPr>
          <a:xfrm>
            <a:off x="6019799" y="1957304"/>
            <a:ext cx="2743201" cy="2748492"/>
          </a:xfrm>
          <a:prstGeom prst="rect">
            <a:avLst/>
          </a:prstGeom>
        </p:spPr>
      </p:pic>
      <p:pic>
        <p:nvPicPr>
          <p:cNvPr id="3" name="Picture 2" descr="4 d copy.jpg"/>
          <p:cNvPicPr>
            <a:picLocks noChangeAspect="1"/>
          </p:cNvPicPr>
          <p:nvPr/>
        </p:nvPicPr>
        <p:blipFill rotWithShape="1">
          <a:blip r:embed="rId3" cstate="print"/>
          <a:srcRect l="9647" t="6612" r="17313" b="24168"/>
          <a:stretch/>
        </p:blipFill>
        <p:spPr>
          <a:xfrm>
            <a:off x="3220704" y="2022401"/>
            <a:ext cx="2254102" cy="2690038"/>
          </a:xfrm>
          <a:prstGeom prst="rect">
            <a:avLst/>
          </a:prstGeom>
        </p:spPr>
      </p:pic>
      <p:pic>
        <p:nvPicPr>
          <p:cNvPr id="7" name="Picture 6" descr="4 c copy.jpg"/>
          <p:cNvPicPr>
            <a:picLocks noChangeAspect="1"/>
          </p:cNvPicPr>
          <p:nvPr/>
        </p:nvPicPr>
        <p:blipFill rotWithShape="1">
          <a:blip r:embed="rId4" cstate="print"/>
          <a:srcRect l="15985" t="21106" r="5794" b="20448"/>
          <a:stretch/>
        </p:blipFill>
        <p:spPr>
          <a:xfrm>
            <a:off x="280449" y="2190750"/>
            <a:ext cx="2648821" cy="255668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481731" y="742950"/>
            <a:ext cx="2348455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forehand chop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9986" y="742950"/>
            <a:ext cx="2526194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backhand drive</a:t>
            </a:r>
            <a:endParaRPr lang="en-U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90745" y="742950"/>
            <a:ext cx="2348455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backhand chop</a:t>
            </a:r>
          </a:p>
        </p:txBody>
      </p: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21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a copy.jpg"/>
          <p:cNvPicPr>
            <a:picLocks noChangeAspect="1"/>
          </p:cNvPicPr>
          <p:nvPr/>
        </p:nvPicPr>
        <p:blipFill rotWithShape="1">
          <a:blip r:embed="rId2" cstate="print"/>
          <a:srcRect l="13563" t="12500" r="15519" b="17636"/>
          <a:stretch/>
        </p:blipFill>
        <p:spPr>
          <a:xfrm>
            <a:off x="174523" y="726558"/>
            <a:ext cx="5670162" cy="38330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19800" y="387613"/>
            <a:ext cx="2994516" cy="417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Servis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memukul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pertama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memantulkan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terlebih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dahulu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tersebut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meja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kemudian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dipukul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harus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melewati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net.</a:t>
            </a:r>
            <a:endParaRPr lang="en-US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266996" y="269358"/>
            <a:ext cx="4457996" cy="457200"/>
            <a:chOff x="-228600" y="718125"/>
            <a:chExt cx="4012196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294894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Servis</a:t>
              </a:r>
              <a:r>
                <a:rPr lang="en-US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service)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687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978400299_f635b34454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6581" y="1"/>
            <a:ext cx="3739523" cy="47982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14800" y="1809750"/>
            <a:ext cx="4038600" cy="1981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lemparan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sofbol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side arm throw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02395" y="361950"/>
            <a:ext cx="4051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Melempar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9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521890973_531685310c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0"/>
            <a:ext cx="3590180" cy="5029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1809750"/>
            <a:ext cx="3733800" cy="17526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menangkap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yang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bergulir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ground ball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09550"/>
            <a:ext cx="4051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Menangkap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79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33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Pemain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5" name="Picture 4" descr="3321425771_3a80dd237c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69047">
            <a:off x="5257800" y="913941"/>
            <a:ext cx="2866264" cy="358370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7" name="Group 6"/>
          <p:cNvGrpSpPr/>
          <p:nvPr/>
        </p:nvGrpSpPr>
        <p:grpSpPr>
          <a:xfrm>
            <a:off x="-304800" y="925903"/>
            <a:ext cx="4457996" cy="457200"/>
            <a:chOff x="-228600" y="718125"/>
            <a:chExt cx="4012196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390906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pemain</a:t>
              </a: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pitcher</a:t>
              </a:r>
              <a:endPara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381000" y="1664087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i="1" dirty="0" smtClean="0">
                <a:latin typeface="Arial" pitchFamily="34" charset="0"/>
                <a:cs typeface="Arial" pitchFamily="34" charset="0"/>
              </a:rPr>
              <a:t>Pitcher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salah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sangat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sulit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Seorang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pitcher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hanya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dituntut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tugas-tugas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banyak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memeras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tenaga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saja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tetapi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selalu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pikirannya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menghadapi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situasi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permainan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47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304800" y="468703"/>
            <a:ext cx="4457996" cy="457200"/>
            <a:chOff x="-228600" y="718125"/>
            <a:chExt cx="4012196" cy="457200"/>
          </a:xfrm>
        </p:grpSpPr>
        <p:sp>
          <p:nvSpPr>
            <p:cNvPr id="6" name="Parallelogram 5"/>
            <p:cNvSpPr/>
            <p:nvPr/>
          </p:nvSpPr>
          <p:spPr>
            <a:xfrm>
              <a:off x="-228600" y="718125"/>
              <a:ext cx="3909060" cy="457200"/>
            </a:xfrm>
            <a:prstGeom prst="parallelogram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7456" y="718125"/>
              <a:ext cx="340614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pemain</a:t>
              </a: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catcher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381000" y="1206887"/>
            <a:ext cx="426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latin typeface="Arial" pitchFamily="34" charset="0"/>
                <a:cs typeface="Arial" pitchFamily="34" charset="0"/>
              </a:rPr>
              <a:t>Catcher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pemain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jaga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posisinya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home plate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bertugas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menangkap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bola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dilemparkan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pitcher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pemukul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" name="Picture 8" descr="7579116954_4623580cc1_k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0"/>
            <a:ext cx="4132607" cy="4721461"/>
          </a:xfrm>
          <a:prstGeom prst="rect">
            <a:avLst/>
          </a:prstGeom>
        </p:spPr>
      </p:pic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49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7063203723_c163d27e10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7084"/>
            <a:ext cx="5867400" cy="409686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19800" y="1047750"/>
            <a:ext cx="2667000" cy="303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sofbol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bermain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yaitu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penjaga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pemukul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pemukul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berlari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base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kekuatan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mencetak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angka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33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Berlari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i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Base</a:t>
            </a:r>
          </a:p>
        </p:txBody>
      </p:sp>
      <p:pic>
        <p:nvPicPr>
          <p:cNvPr id="5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81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 copy.jpg"/>
          <p:cNvPicPr>
            <a:picLocks noChangeAspect="1"/>
          </p:cNvPicPr>
          <p:nvPr/>
        </p:nvPicPr>
        <p:blipFill rotWithShape="1">
          <a:blip r:embed="rId2" cstate="print"/>
          <a:srcRect l="13658" t="6876" r="13975" b="10451"/>
          <a:stretch/>
        </p:blipFill>
        <p:spPr>
          <a:xfrm>
            <a:off x="4191000" y="1602025"/>
            <a:ext cx="3551273" cy="2954992"/>
          </a:xfrm>
          <a:prstGeom prst="rect">
            <a:avLst/>
          </a:prstGeom>
        </p:spPr>
      </p:pic>
      <p:pic>
        <p:nvPicPr>
          <p:cNvPr id="5" name="Picture 4" descr="25 copy.jpg"/>
          <p:cNvPicPr>
            <a:picLocks noChangeAspect="1"/>
          </p:cNvPicPr>
          <p:nvPr/>
        </p:nvPicPr>
        <p:blipFill rotWithShape="1">
          <a:blip r:embed="rId3" cstate="print"/>
          <a:srcRect l="15681" t="7030" r="22828"/>
          <a:stretch/>
        </p:blipFill>
        <p:spPr>
          <a:xfrm>
            <a:off x="1862471" y="1881885"/>
            <a:ext cx="1871329" cy="2747265"/>
          </a:xfrm>
          <a:prstGeom prst="rect">
            <a:avLst/>
          </a:prstGeom>
        </p:spPr>
      </p:pic>
      <p:sp>
        <p:nvSpPr>
          <p:cNvPr id="9" name="Pentagon 8"/>
          <p:cNvSpPr/>
          <p:nvPr/>
        </p:nvSpPr>
        <p:spPr>
          <a:xfrm>
            <a:off x="-1" y="228600"/>
            <a:ext cx="8077201" cy="45720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Bulu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Tangkis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4536" y="742950"/>
            <a:ext cx="853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Cara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Posisi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Berdiri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04800" y="2876550"/>
            <a:ext cx="2270234" cy="1088079"/>
            <a:chOff x="304800" y="2876550"/>
            <a:chExt cx="2270234" cy="1088079"/>
          </a:xfrm>
        </p:grpSpPr>
        <p:sp>
          <p:nvSpPr>
            <p:cNvPr id="6" name="Rounded Rectangle 5"/>
            <p:cNvSpPr/>
            <p:nvPr/>
          </p:nvSpPr>
          <p:spPr>
            <a:xfrm>
              <a:off x="304800" y="2876550"/>
              <a:ext cx="2133600" cy="108807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Menempatkan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diri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bawah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5400000">
              <a:off x="2362200" y="3079521"/>
              <a:ext cx="228600" cy="197069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3134" y="1428750"/>
            <a:ext cx="2194035" cy="762000"/>
            <a:chOff x="5349765" y="1428750"/>
            <a:chExt cx="2194035" cy="762000"/>
          </a:xfrm>
        </p:grpSpPr>
        <p:sp>
          <p:nvSpPr>
            <p:cNvPr id="7" name="Rounded Rectangle 6"/>
            <p:cNvSpPr/>
            <p:nvPr/>
          </p:nvSpPr>
          <p:spPr>
            <a:xfrm>
              <a:off x="5562600" y="1428750"/>
              <a:ext cx="1981200" cy="762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Sesaat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sebelum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impact</a:t>
              </a:r>
              <a:endPara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0800000">
              <a:off x="5349765" y="1444516"/>
              <a:ext cx="228600" cy="197069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97808" y="3141218"/>
            <a:ext cx="2453463" cy="804164"/>
            <a:chOff x="6947674" y="3141218"/>
            <a:chExt cx="2453463" cy="804164"/>
          </a:xfrm>
        </p:grpSpPr>
        <p:sp>
          <p:nvSpPr>
            <p:cNvPr id="8" name="Rounded Rectangle 7"/>
            <p:cNvSpPr/>
            <p:nvPr/>
          </p:nvSpPr>
          <p:spPr>
            <a:xfrm>
              <a:off x="7115137" y="3183382"/>
              <a:ext cx="2286000" cy="762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Setelah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impact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diikuti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lanjut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Isosceles Triangle 17"/>
            <p:cNvSpPr/>
            <p:nvPr/>
          </p:nvSpPr>
          <p:spPr>
            <a:xfrm rot="16200000" flipH="1">
              <a:off x="6931909" y="3156983"/>
              <a:ext cx="228600" cy="197069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394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7 copy.jpg"/>
          <p:cNvPicPr>
            <a:picLocks noChangeAspect="1"/>
          </p:cNvPicPr>
          <p:nvPr/>
        </p:nvPicPr>
        <p:blipFill rotWithShape="1">
          <a:blip r:embed="rId2" cstate="print"/>
          <a:srcRect l="12055" r="55102"/>
          <a:stretch/>
        </p:blipFill>
        <p:spPr>
          <a:xfrm>
            <a:off x="297712" y="826086"/>
            <a:ext cx="1226288" cy="3311105"/>
          </a:xfrm>
          <a:prstGeom prst="rect">
            <a:avLst/>
          </a:prstGeom>
        </p:spPr>
      </p:pic>
      <p:pic>
        <p:nvPicPr>
          <p:cNvPr id="15" name="Picture 14" descr="27 copy.jpg"/>
          <p:cNvPicPr>
            <a:picLocks noChangeAspect="1"/>
          </p:cNvPicPr>
          <p:nvPr/>
        </p:nvPicPr>
        <p:blipFill rotWithShape="1">
          <a:blip r:embed="rId2" cstate="print"/>
          <a:srcRect l="47161" r="7941"/>
          <a:stretch/>
        </p:blipFill>
        <p:spPr>
          <a:xfrm>
            <a:off x="3276600" y="826086"/>
            <a:ext cx="1676398" cy="33111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22540" y="4137190"/>
            <a:ext cx="422694" cy="35224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903452" y="4137190"/>
            <a:ext cx="422694" cy="35224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</a:t>
            </a:r>
            <a:endParaRPr lang="en-US" sz="2400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5341245" y="819150"/>
            <a:ext cx="3845997" cy="3493898"/>
            <a:chOff x="4343400" y="2178124"/>
            <a:chExt cx="3845997" cy="3493898"/>
          </a:xfrm>
        </p:grpSpPr>
        <p:grpSp>
          <p:nvGrpSpPr>
            <p:cNvPr id="13" name="Group 12"/>
            <p:cNvGrpSpPr/>
            <p:nvPr/>
          </p:nvGrpSpPr>
          <p:grpSpPr>
            <a:xfrm>
              <a:off x="4475454" y="2178124"/>
              <a:ext cx="3713943" cy="2705100"/>
              <a:chOff x="4258146" y="431496"/>
              <a:chExt cx="4885854" cy="3558677"/>
            </a:xfrm>
          </p:grpSpPr>
          <p:pic>
            <p:nvPicPr>
              <p:cNvPr id="5" name="Picture 4" descr="28 copy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258146" y="431496"/>
                <a:ext cx="4885854" cy="3558677"/>
              </a:xfrm>
              <a:prstGeom prst="rect">
                <a:avLst/>
              </a:prstGeom>
            </p:spPr>
          </p:pic>
          <p:sp>
            <p:nvSpPr>
              <p:cNvPr id="8" name="Rounded Rectangle 7"/>
              <p:cNvSpPr/>
              <p:nvPr/>
            </p:nvSpPr>
            <p:spPr>
              <a:xfrm>
                <a:off x="4343400" y="1094573"/>
                <a:ext cx="457200" cy="38100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A</a:t>
                </a:r>
                <a:endParaRPr lang="en-US" sz="2400" b="1" dirty="0"/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4343400" y="2618573"/>
                <a:ext cx="457200" cy="38100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B</a:t>
                </a:r>
                <a:endParaRPr lang="en-US" sz="2400" b="1" dirty="0"/>
              </a:p>
            </p:txBody>
          </p:sp>
        </p:grpSp>
        <p:sp>
          <p:nvSpPr>
            <p:cNvPr id="10" name="Rounded Rectangle 9"/>
            <p:cNvSpPr/>
            <p:nvPr/>
          </p:nvSpPr>
          <p:spPr>
            <a:xfrm>
              <a:off x="4343400" y="4681422"/>
              <a:ext cx="3429000" cy="9906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AutoNum type="alphaUcPeriod"/>
              </a:pP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samping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kanan</a:t>
              </a:r>
              <a:endPara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buAutoNum type="alphaUcPeriod"/>
              </a:pP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samping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0" y="1333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i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Footwork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43000" y="2109438"/>
            <a:ext cx="304800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U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berturutan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bersilangan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952998" y="826086"/>
            <a:ext cx="0" cy="3879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81915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1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602</Words>
  <Application>Microsoft Office PowerPoint</Application>
  <PresentationFormat>On-screen Show (16:9)</PresentationFormat>
  <Paragraphs>72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137</cp:revision>
  <dcterms:created xsi:type="dcterms:W3CDTF">2016-09-29T06:00:43Z</dcterms:created>
  <dcterms:modified xsi:type="dcterms:W3CDTF">2016-11-07T07:37:17Z</dcterms:modified>
</cp:coreProperties>
</file>