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8BEAF-B654-4934-844F-4F1E280C374B}" type="datetimeFigureOut">
              <a:rPr lang="id-ID" smtClean="0"/>
              <a:pPr/>
              <a:t>04/05/2014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4DFC7-F9B0-435F-86DC-F5807C09E12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4DFC7-F9B0-435F-86DC-F5807C09E12E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62" y="38377"/>
            <a:ext cx="4001352" cy="46166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Rangkaian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Hambatan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seri</a:t>
            </a:r>
            <a:r>
              <a:rPr lang="en-US" sz="2400" b="1" dirty="0" smtClean="0"/>
              <a:t> (Rs)</a:t>
            </a:r>
            <a:endParaRPr lang="id-ID" b="1" dirty="0"/>
          </a:p>
        </p:txBody>
      </p:sp>
      <p:grpSp>
        <p:nvGrpSpPr>
          <p:cNvPr id="59" name="Group 58"/>
          <p:cNvGrpSpPr/>
          <p:nvPr/>
        </p:nvGrpSpPr>
        <p:grpSpPr>
          <a:xfrm>
            <a:off x="304800" y="670302"/>
            <a:ext cx="2133600" cy="533399"/>
            <a:chOff x="1447800" y="2743200"/>
            <a:chExt cx="2133600" cy="533399"/>
          </a:xfrm>
        </p:grpSpPr>
        <p:grpSp>
          <p:nvGrpSpPr>
            <p:cNvPr id="42" name="Group 41"/>
            <p:cNvGrpSpPr/>
            <p:nvPr/>
          </p:nvGrpSpPr>
          <p:grpSpPr>
            <a:xfrm>
              <a:off x="1447800" y="2743200"/>
              <a:ext cx="914400" cy="533399"/>
              <a:chOff x="1447800" y="2362200"/>
              <a:chExt cx="2286000" cy="1057759"/>
            </a:xfrm>
          </p:grpSpPr>
          <p:sp>
            <p:nvSpPr>
              <p:cNvPr id="35" name="Freeform 34"/>
              <p:cNvSpPr/>
              <p:nvPr/>
            </p:nvSpPr>
            <p:spPr>
              <a:xfrm>
                <a:off x="2209800" y="2362200"/>
                <a:ext cx="609600" cy="1057759"/>
              </a:xfrm>
              <a:custGeom>
                <a:avLst/>
                <a:gdLst>
                  <a:gd name="connsiteX0" fmla="*/ 0 w 4742481"/>
                  <a:gd name="connsiteY0" fmla="*/ 867905 h 1699647"/>
                  <a:gd name="connsiteX1" fmla="*/ 526942 w 4742481"/>
                  <a:gd name="connsiteY1" fmla="*/ 123986 h 1699647"/>
                  <a:gd name="connsiteX2" fmla="*/ 1022888 w 4742481"/>
                  <a:gd name="connsiteY2" fmla="*/ 1611824 h 1699647"/>
                  <a:gd name="connsiteX3" fmla="*/ 1611823 w 4742481"/>
                  <a:gd name="connsiteY3" fmla="*/ 154983 h 1699647"/>
                  <a:gd name="connsiteX4" fmla="*/ 2092271 w 4742481"/>
                  <a:gd name="connsiteY4" fmla="*/ 1596325 h 1699647"/>
                  <a:gd name="connsiteX5" fmla="*/ 2634711 w 4742481"/>
                  <a:gd name="connsiteY5" fmla="*/ 139485 h 1699647"/>
                  <a:gd name="connsiteX6" fmla="*/ 3115159 w 4742481"/>
                  <a:gd name="connsiteY6" fmla="*/ 1580827 h 1699647"/>
                  <a:gd name="connsiteX7" fmla="*/ 3673098 w 4742481"/>
                  <a:gd name="connsiteY7" fmla="*/ 154983 h 1699647"/>
                  <a:gd name="connsiteX8" fmla="*/ 4138047 w 4742481"/>
                  <a:gd name="connsiteY8" fmla="*/ 1580827 h 1699647"/>
                  <a:gd name="connsiteX9" fmla="*/ 4742481 w 4742481"/>
                  <a:gd name="connsiteY9" fmla="*/ 867905 h 16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2481" h="1699647">
                    <a:moveTo>
                      <a:pt x="0" y="867905"/>
                    </a:moveTo>
                    <a:cubicBezTo>
                      <a:pt x="178230" y="433952"/>
                      <a:pt x="356461" y="0"/>
                      <a:pt x="526942" y="123986"/>
                    </a:cubicBezTo>
                    <a:cubicBezTo>
                      <a:pt x="697423" y="247972"/>
                      <a:pt x="842075" y="1606658"/>
                      <a:pt x="1022888" y="1611824"/>
                    </a:cubicBezTo>
                    <a:cubicBezTo>
                      <a:pt x="1203701" y="1616990"/>
                      <a:pt x="1433593" y="157566"/>
                      <a:pt x="1611823" y="154983"/>
                    </a:cubicBezTo>
                    <a:cubicBezTo>
                      <a:pt x="1790053" y="152400"/>
                      <a:pt x="1921790" y="1598908"/>
                      <a:pt x="2092271" y="1596325"/>
                    </a:cubicBezTo>
                    <a:cubicBezTo>
                      <a:pt x="2262752" y="1593742"/>
                      <a:pt x="2464230" y="142068"/>
                      <a:pt x="2634711" y="139485"/>
                    </a:cubicBezTo>
                    <a:cubicBezTo>
                      <a:pt x="2805192" y="136902"/>
                      <a:pt x="2942095" y="1578244"/>
                      <a:pt x="3115159" y="1580827"/>
                    </a:cubicBezTo>
                    <a:cubicBezTo>
                      <a:pt x="3288223" y="1583410"/>
                      <a:pt x="3502617" y="154983"/>
                      <a:pt x="3673098" y="154983"/>
                    </a:cubicBezTo>
                    <a:cubicBezTo>
                      <a:pt x="3843579" y="154983"/>
                      <a:pt x="3959817" y="1462007"/>
                      <a:pt x="4138047" y="1580827"/>
                    </a:cubicBezTo>
                    <a:cubicBezTo>
                      <a:pt x="4316277" y="1699647"/>
                      <a:pt x="4529379" y="1283776"/>
                      <a:pt x="4742481" y="867905"/>
                    </a:cubicBez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39" name="Straight Connector 38"/>
              <p:cNvCxnSpPr>
                <a:stCxn id="35" idx="9"/>
              </p:cNvCxnSpPr>
              <p:nvPr/>
            </p:nvCxnSpPr>
            <p:spPr>
              <a:xfrm flipV="1">
                <a:off x="2819400" y="2895600"/>
                <a:ext cx="9144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stCxn id="35" idx="0"/>
              </p:cNvCxnSpPr>
              <p:nvPr/>
            </p:nvCxnSpPr>
            <p:spPr>
              <a:xfrm flipH="1" flipV="1">
                <a:off x="1447800" y="2895600"/>
                <a:ext cx="7620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2057400" y="2743200"/>
              <a:ext cx="914400" cy="533399"/>
              <a:chOff x="1447800" y="2362200"/>
              <a:chExt cx="2286000" cy="1057759"/>
            </a:xfrm>
          </p:grpSpPr>
          <p:sp>
            <p:nvSpPr>
              <p:cNvPr id="52" name="Freeform 51"/>
              <p:cNvSpPr/>
              <p:nvPr/>
            </p:nvSpPr>
            <p:spPr>
              <a:xfrm>
                <a:off x="2209800" y="2362200"/>
                <a:ext cx="609600" cy="1057759"/>
              </a:xfrm>
              <a:custGeom>
                <a:avLst/>
                <a:gdLst>
                  <a:gd name="connsiteX0" fmla="*/ 0 w 4742481"/>
                  <a:gd name="connsiteY0" fmla="*/ 867905 h 1699647"/>
                  <a:gd name="connsiteX1" fmla="*/ 526942 w 4742481"/>
                  <a:gd name="connsiteY1" fmla="*/ 123986 h 1699647"/>
                  <a:gd name="connsiteX2" fmla="*/ 1022888 w 4742481"/>
                  <a:gd name="connsiteY2" fmla="*/ 1611824 h 1699647"/>
                  <a:gd name="connsiteX3" fmla="*/ 1611823 w 4742481"/>
                  <a:gd name="connsiteY3" fmla="*/ 154983 h 1699647"/>
                  <a:gd name="connsiteX4" fmla="*/ 2092271 w 4742481"/>
                  <a:gd name="connsiteY4" fmla="*/ 1596325 h 1699647"/>
                  <a:gd name="connsiteX5" fmla="*/ 2634711 w 4742481"/>
                  <a:gd name="connsiteY5" fmla="*/ 139485 h 1699647"/>
                  <a:gd name="connsiteX6" fmla="*/ 3115159 w 4742481"/>
                  <a:gd name="connsiteY6" fmla="*/ 1580827 h 1699647"/>
                  <a:gd name="connsiteX7" fmla="*/ 3673098 w 4742481"/>
                  <a:gd name="connsiteY7" fmla="*/ 154983 h 1699647"/>
                  <a:gd name="connsiteX8" fmla="*/ 4138047 w 4742481"/>
                  <a:gd name="connsiteY8" fmla="*/ 1580827 h 1699647"/>
                  <a:gd name="connsiteX9" fmla="*/ 4742481 w 4742481"/>
                  <a:gd name="connsiteY9" fmla="*/ 867905 h 16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2481" h="1699647">
                    <a:moveTo>
                      <a:pt x="0" y="867905"/>
                    </a:moveTo>
                    <a:cubicBezTo>
                      <a:pt x="178230" y="433952"/>
                      <a:pt x="356461" y="0"/>
                      <a:pt x="526942" y="123986"/>
                    </a:cubicBezTo>
                    <a:cubicBezTo>
                      <a:pt x="697423" y="247972"/>
                      <a:pt x="842075" y="1606658"/>
                      <a:pt x="1022888" y="1611824"/>
                    </a:cubicBezTo>
                    <a:cubicBezTo>
                      <a:pt x="1203701" y="1616990"/>
                      <a:pt x="1433593" y="157566"/>
                      <a:pt x="1611823" y="154983"/>
                    </a:cubicBezTo>
                    <a:cubicBezTo>
                      <a:pt x="1790053" y="152400"/>
                      <a:pt x="1921790" y="1598908"/>
                      <a:pt x="2092271" y="1596325"/>
                    </a:cubicBezTo>
                    <a:cubicBezTo>
                      <a:pt x="2262752" y="1593742"/>
                      <a:pt x="2464230" y="142068"/>
                      <a:pt x="2634711" y="139485"/>
                    </a:cubicBezTo>
                    <a:cubicBezTo>
                      <a:pt x="2805192" y="136902"/>
                      <a:pt x="2942095" y="1578244"/>
                      <a:pt x="3115159" y="1580827"/>
                    </a:cubicBezTo>
                    <a:cubicBezTo>
                      <a:pt x="3288223" y="1583410"/>
                      <a:pt x="3502617" y="154983"/>
                      <a:pt x="3673098" y="154983"/>
                    </a:cubicBezTo>
                    <a:cubicBezTo>
                      <a:pt x="3843579" y="154983"/>
                      <a:pt x="3959817" y="1462007"/>
                      <a:pt x="4138047" y="1580827"/>
                    </a:cubicBezTo>
                    <a:cubicBezTo>
                      <a:pt x="4316277" y="1699647"/>
                      <a:pt x="4529379" y="1283776"/>
                      <a:pt x="4742481" y="867905"/>
                    </a:cubicBez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53" name="Straight Connector 52"/>
              <p:cNvCxnSpPr>
                <a:stCxn id="52" idx="9"/>
              </p:cNvCxnSpPr>
              <p:nvPr/>
            </p:nvCxnSpPr>
            <p:spPr>
              <a:xfrm flipV="1">
                <a:off x="2819400" y="2895600"/>
                <a:ext cx="9144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>
                <a:stCxn id="52" idx="0"/>
              </p:cNvCxnSpPr>
              <p:nvPr/>
            </p:nvCxnSpPr>
            <p:spPr>
              <a:xfrm flipH="1" flipV="1">
                <a:off x="1447800" y="2895600"/>
                <a:ext cx="7620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2667000" y="2743200"/>
              <a:ext cx="914400" cy="533399"/>
              <a:chOff x="1447800" y="2362200"/>
              <a:chExt cx="2286000" cy="1057759"/>
            </a:xfrm>
          </p:grpSpPr>
          <p:sp>
            <p:nvSpPr>
              <p:cNvPr id="56" name="Freeform 55"/>
              <p:cNvSpPr/>
              <p:nvPr/>
            </p:nvSpPr>
            <p:spPr>
              <a:xfrm>
                <a:off x="2209800" y="2362200"/>
                <a:ext cx="609600" cy="1057759"/>
              </a:xfrm>
              <a:custGeom>
                <a:avLst/>
                <a:gdLst>
                  <a:gd name="connsiteX0" fmla="*/ 0 w 4742481"/>
                  <a:gd name="connsiteY0" fmla="*/ 867905 h 1699647"/>
                  <a:gd name="connsiteX1" fmla="*/ 526942 w 4742481"/>
                  <a:gd name="connsiteY1" fmla="*/ 123986 h 1699647"/>
                  <a:gd name="connsiteX2" fmla="*/ 1022888 w 4742481"/>
                  <a:gd name="connsiteY2" fmla="*/ 1611824 h 1699647"/>
                  <a:gd name="connsiteX3" fmla="*/ 1611823 w 4742481"/>
                  <a:gd name="connsiteY3" fmla="*/ 154983 h 1699647"/>
                  <a:gd name="connsiteX4" fmla="*/ 2092271 w 4742481"/>
                  <a:gd name="connsiteY4" fmla="*/ 1596325 h 1699647"/>
                  <a:gd name="connsiteX5" fmla="*/ 2634711 w 4742481"/>
                  <a:gd name="connsiteY5" fmla="*/ 139485 h 1699647"/>
                  <a:gd name="connsiteX6" fmla="*/ 3115159 w 4742481"/>
                  <a:gd name="connsiteY6" fmla="*/ 1580827 h 1699647"/>
                  <a:gd name="connsiteX7" fmla="*/ 3673098 w 4742481"/>
                  <a:gd name="connsiteY7" fmla="*/ 154983 h 1699647"/>
                  <a:gd name="connsiteX8" fmla="*/ 4138047 w 4742481"/>
                  <a:gd name="connsiteY8" fmla="*/ 1580827 h 1699647"/>
                  <a:gd name="connsiteX9" fmla="*/ 4742481 w 4742481"/>
                  <a:gd name="connsiteY9" fmla="*/ 867905 h 16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2481" h="1699647">
                    <a:moveTo>
                      <a:pt x="0" y="867905"/>
                    </a:moveTo>
                    <a:cubicBezTo>
                      <a:pt x="178230" y="433952"/>
                      <a:pt x="356461" y="0"/>
                      <a:pt x="526942" y="123986"/>
                    </a:cubicBezTo>
                    <a:cubicBezTo>
                      <a:pt x="697423" y="247972"/>
                      <a:pt x="842075" y="1606658"/>
                      <a:pt x="1022888" y="1611824"/>
                    </a:cubicBezTo>
                    <a:cubicBezTo>
                      <a:pt x="1203701" y="1616990"/>
                      <a:pt x="1433593" y="157566"/>
                      <a:pt x="1611823" y="154983"/>
                    </a:cubicBezTo>
                    <a:cubicBezTo>
                      <a:pt x="1790053" y="152400"/>
                      <a:pt x="1921790" y="1598908"/>
                      <a:pt x="2092271" y="1596325"/>
                    </a:cubicBezTo>
                    <a:cubicBezTo>
                      <a:pt x="2262752" y="1593742"/>
                      <a:pt x="2464230" y="142068"/>
                      <a:pt x="2634711" y="139485"/>
                    </a:cubicBezTo>
                    <a:cubicBezTo>
                      <a:pt x="2805192" y="136902"/>
                      <a:pt x="2942095" y="1578244"/>
                      <a:pt x="3115159" y="1580827"/>
                    </a:cubicBezTo>
                    <a:cubicBezTo>
                      <a:pt x="3288223" y="1583410"/>
                      <a:pt x="3502617" y="154983"/>
                      <a:pt x="3673098" y="154983"/>
                    </a:cubicBezTo>
                    <a:cubicBezTo>
                      <a:pt x="3843579" y="154983"/>
                      <a:pt x="3959817" y="1462007"/>
                      <a:pt x="4138047" y="1580827"/>
                    </a:cubicBezTo>
                    <a:cubicBezTo>
                      <a:pt x="4316277" y="1699647"/>
                      <a:pt x="4529379" y="1283776"/>
                      <a:pt x="4742481" y="867905"/>
                    </a:cubicBez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57" name="Straight Connector 56"/>
              <p:cNvCxnSpPr>
                <a:stCxn id="56" idx="9"/>
              </p:cNvCxnSpPr>
              <p:nvPr/>
            </p:nvCxnSpPr>
            <p:spPr>
              <a:xfrm flipV="1">
                <a:off x="2819400" y="2895600"/>
                <a:ext cx="9144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56" idx="0"/>
              </p:cNvCxnSpPr>
              <p:nvPr/>
            </p:nvCxnSpPr>
            <p:spPr>
              <a:xfrm flipH="1" flipV="1">
                <a:off x="1447800" y="2895600"/>
                <a:ext cx="7620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5" name="Straight Connector 64"/>
          <p:cNvCxnSpPr/>
          <p:nvPr/>
        </p:nvCxnSpPr>
        <p:spPr>
          <a:xfrm rot="5400000">
            <a:off x="-342900" y="1546602"/>
            <a:ext cx="12954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04800" y="2207716"/>
            <a:ext cx="838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5400000">
            <a:off x="761603" y="2239109"/>
            <a:ext cx="76200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447800" y="2207716"/>
            <a:ext cx="990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1790700" y="1546602"/>
            <a:ext cx="12954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1218406" y="2207716"/>
            <a:ext cx="457994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98"/>
          <p:cNvGrpSpPr/>
          <p:nvPr/>
        </p:nvGrpSpPr>
        <p:grpSpPr>
          <a:xfrm>
            <a:off x="3059628" y="898902"/>
            <a:ext cx="929402" cy="1279903"/>
            <a:chOff x="5699998" y="2743200"/>
            <a:chExt cx="929402" cy="1279903"/>
          </a:xfrm>
        </p:grpSpPr>
        <p:grpSp>
          <p:nvGrpSpPr>
            <p:cNvPr id="60" name="Group 59"/>
            <p:cNvGrpSpPr/>
            <p:nvPr/>
          </p:nvGrpSpPr>
          <p:grpSpPr>
            <a:xfrm>
              <a:off x="5715000" y="2743200"/>
              <a:ext cx="914400" cy="533399"/>
              <a:chOff x="1447800" y="2362200"/>
              <a:chExt cx="2286000" cy="1057759"/>
            </a:xfrm>
          </p:grpSpPr>
          <p:sp>
            <p:nvSpPr>
              <p:cNvPr id="61" name="Freeform 60"/>
              <p:cNvSpPr/>
              <p:nvPr/>
            </p:nvSpPr>
            <p:spPr>
              <a:xfrm>
                <a:off x="2209800" y="2362200"/>
                <a:ext cx="609600" cy="1057759"/>
              </a:xfrm>
              <a:custGeom>
                <a:avLst/>
                <a:gdLst>
                  <a:gd name="connsiteX0" fmla="*/ 0 w 4742481"/>
                  <a:gd name="connsiteY0" fmla="*/ 867905 h 1699647"/>
                  <a:gd name="connsiteX1" fmla="*/ 526942 w 4742481"/>
                  <a:gd name="connsiteY1" fmla="*/ 123986 h 1699647"/>
                  <a:gd name="connsiteX2" fmla="*/ 1022888 w 4742481"/>
                  <a:gd name="connsiteY2" fmla="*/ 1611824 h 1699647"/>
                  <a:gd name="connsiteX3" fmla="*/ 1611823 w 4742481"/>
                  <a:gd name="connsiteY3" fmla="*/ 154983 h 1699647"/>
                  <a:gd name="connsiteX4" fmla="*/ 2092271 w 4742481"/>
                  <a:gd name="connsiteY4" fmla="*/ 1596325 h 1699647"/>
                  <a:gd name="connsiteX5" fmla="*/ 2634711 w 4742481"/>
                  <a:gd name="connsiteY5" fmla="*/ 139485 h 1699647"/>
                  <a:gd name="connsiteX6" fmla="*/ 3115159 w 4742481"/>
                  <a:gd name="connsiteY6" fmla="*/ 1580827 h 1699647"/>
                  <a:gd name="connsiteX7" fmla="*/ 3673098 w 4742481"/>
                  <a:gd name="connsiteY7" fmla="*/ 154983 h 1699647"/>
                  <a:gd name="connsiteX8" fmla="*/ 4138047 w 4742481"/>
                  <a:gd name="connsiteY8" fmla="*/ 1580827 h 1699647"/>
                  <a:gd name="connsiteX9" fmla="*/ 4742481 w 4742481"/>
                  <a:gd name="connsiteY9" fmla="*/ 867905 h 169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42481" h="1699647">
                    <a:moveTo>
                      <a:pt x="0" y="867905"/>
                    </a:moveTo>
                    <a:cubicBezTo>
                      <a:pt x="178230" y="433952"/>
                      <a:pt x="356461" y="0"/>
                      <a:pt x="526942" y="123986"/>
                    </a:cubicBezTo>
                    <a:cubicBezTo>
                      <a:pt x="697423" y="247972"/>
                      <a:pt x="842075" y="1606658"/>
                      <a:pt x="1022888" y="1611824"/>
                    </a:cubicBezTo>
                    <a:cubicBezTo>
                      <a:pt x="1203701" y="1616990"/>
                      <a:pt x="1433593" y="157566"/>
                      <a:pt x="1611823" y="154983"/>
                    </a:cubicBezTo>
                    <a:cubicBezTo>
                      <a:pt x="1790053" y="152400"/>
                      <a:pt x="1921790" y="1598908"/>
                      <a:pt x="2092271" y="1596325"/>
                    </a:cubicBezTo>
                    <a:cubicBezTo>
                      <a:pt x="2262752" y="1593742"/>
                      <a:pt x="2464230" y="142068"/>
                      <a:pt x="2634711" y="139485"/>
                    </a:cubicBezTo>
                    <a:cubicBezTo>
                      <a:pt x="2805192" y="136902"/>
                      <a:pt x="2942095" y="1578244"/>
                      <a:pt x="3115159" y="1580827"/>
                    </a:cubicBezTo>
                    <a:cubicBezTo>
                      <a:pt x="3288223" y="1583410"/>
                      <a:pt x="3502617" y="154983"/>
                      <a:pt x="3673098" y="154983"/>
                    </a:cubicBezTo>
                    <a:cubicBezTo>
                      <a:pt x="3843579" y="154983"/>
                      <a:pt x="3959817" y="1462007"/>
                      <a:pt x="4138047" y="1580827"/>
                    </a:cubicBezTo>
                    <a:cubicBezTo>
                      <a:pt x="4316277" y="1699647"/>
                      <a:pt x="4529379" y="1283776"/>
                      <a:pt x="4742481" y="867905"/>
                    </a:cubicBezTo>
                  </a:path>
                </a:pathLst>
              </a:cu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62" name="Straight Connector 61"/>
              <p:cNvCxnSpPr>
                <a:stCxn id="61" idx="9"/>
              </p:cNvCxnSpPr>
              <p:nvPr/>
            </p:nvCxnSpPr>
            <p:spPr>
              <a:xfrm flipV="1">
                <a:off x="2819400" y="2895600"/>
                <a:ext cx="9144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>
                <a:stCxn id="61" idx="0"/>
              </p:cNvCxnSpPr>
              <p:nvPr/>
            </p:nvCxnSpPr>
            <p:spPr>
              <a:xfrm flipH="1" flipV="1">
                <a:off x="1447800" y="2895600"/>
                <a:ext cx="762000" cy="673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Connector 79"/>
            <p:cNvCxnSpPr/>
            <p:nvPr/>
          </p:nvCxnSpPr>
          <p:spPr>
            <a:xfrm rot="5400000">
              <a:off x="5826667" y="3794337"/>
              <a:ext cx="457200" cy="33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5400000">
              <a:off x="6025543" y="3815189"/>
              <a:ext cx="249618" cy="6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V="1">
              <a:off x="6150352" y="3810000"/>
              <a:ext cx="479048" cy="50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10800000">
              <a:off x="5928102" y="3815087"/>
              <a:ext cx="127000" cy="8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10800000">
              <a:off x="5715000" y="3810000"/>
              <a:ext cx="2286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5400000" flipH="1" flipV="1">
              <a:off x="5281692" y="3406398"/>
              <a:ext cx="838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5400000" flipH="1" flipV="1">
              <a:off x="6181388" y="3390106"/>
              <a:ext cx="838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/>
          <p:cNvGrpSpPr/>
          <p:nvPr/>
        </p:nvGrpSpPr>
        <p:grpSpPr>
          <a:xfrm>
            <a:off x="304800" y="457200"/>
            <a:ext cx="304913" cy="589506"/>
            <a:chOff x="2360797" y="2986008"/>
            <a:chExt cx="304913" cy="589506"/>
          </a:xfrm>
        </p:grpSpPr>
        <p:sp>
          <p:nvSpPr>
            <p:cNvPr id="109" name="Isosceles Triangle 108"/>
            <p:cNvSpPr/>
            <p:nvPr/>
          </p:nvSpPr>
          <p:spPr>
            <a:xfrm rot="5575928">
              <a:off x="2362745" y="3341366"/>
              <a:ext cx="232200" cy="23609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2384864" y="2986008"/>
              <a:ext cx="2808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I</a:t>
              </a:r>
              <a:endParaRPr lang="id-ID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3364428" y="1336992"/>
            <a:ext cx="41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1400" b="1" dirty="0" smtClean="0">
                <a:solidFill>
                  <a:srgbClr val="FF0000"/>
                </a:solidFill>
              </a:rPr>
              <a:t>S</a:t>
            </a:r>
            <a:endParaRPr lang="id-ID" b="1" dirty="0">
              <a:solidFill>
                <a:srgbClr val="FF0000"/>
              </a:solidFill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546780" y="1082298"/>
            <a:ext cx="1663020" cy="672624"/>
            <a:chOff x="546780" y="1250196"/>
            <a:chExt cx="1663020" cy="672624"/>
          </a:xfrm>
        </p:grpSpPr>
        <p:sp>
          <p:nvSpPr>
            <p:cNvPr id="113" name="TextBox 112"/>
            <p:cNvSpPr txBox="1"/>
            <p:nvPr/>
          </p:nvSpPr>
          <p:spPr>
            <a:xfrm>
              <a:off x="1158498" y="1250196"/>
              <a:ext cx="420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R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2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783596" y="1250196"/>
              <a:ext cx="420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R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3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48898" y="1278612"/>
              <a:ext cx="420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R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546780" y="1504890"/>
              <a:ext cx="4283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V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158498" y="1496874"/>
              <a:ext cx="4283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V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2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781478" y="1522710"/>
              <a:ext cx="4283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</a:rPr>
                <a:t>V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3</a:t>
              </a:r>
              <a:endParaRPr lang="id-ID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1126346" y="2041902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143720" y="1614408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152400" y="594102"/>
            <a:ext cx="23622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4" name="Isosceles Triangle 123"/>
          <p:cNvSpPr/>
          <p:nvPr/>
        </p:nvSpPr>
        <p:spPr>
          <a:xfrm rot="5400000">
            <a:off x="2535912" y="1470402"/>
            <a:ext cx="457200" cy="381000"/>
          </a:xfrm>
          <a:prstGeom prst="triangle">
            <a:avLst>
              <a:gd name="adj" fmla="val 52034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64" name="Straight Connector 63"/>
          <p:cNvCxnSpPr/>
          <p:nvPr/>
        </p:nvCxnSpPr>
        <p:spPr>
          <a:xfrm rot="5400000">
            <a:off x="1051798" y="3429000"/>
            <a:ext cx="68580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0" y="2630844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Tegangan</a:t>
            </a:r>
            <a:r>
              <a:rPr lang="en-US" dirty="0" smtClean="0"/>
              <a:t> </a:t>
            </a:r>
            <a:r>
              <a:rPr lang="en-US" dirty="0" err="1" smtClean="0"/>
              <a:t>pengganti</a:t>
            </a:r>
            <a:r>
              <a:rPr lang="en-US" dirty="0" smtClean="0"/>
              <a:t> 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i="1" dirty="0" err="1" smtClean="0"/>
              <a:t>sebanding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jumlah</a:t>
            </a:r>
            <a:r>
              <a:rPr lang="en-US" i="1" dirty="0" smtClean="0"/>
              <a:t> </a:t>
            </a:r>
            <a:r>
              <a:rPr lang="en-US" i="1" dirty="0" err="1" smtClean="0"/>
              <a:t>aljabar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tegangan</a:t>
            </a:r>
            <a:r>
              <a:rPr lang="en-US" i="1" dirty="0" smtClean="0"/>
              <a:t> </a:t>
            </a:r>
            <a:r>
              <a:rPr lang="en-US" i="1" dirty="0" err="1" smtClean="0"/>
              <a:t>masing-masing</a:t>
            </a:r>
            <a:r>
              <a:rPr lang="en-US" i="1" dirty="0" smtClean="0"/>
              <a:t> </a:t>
            </a:r>
            <a:r>
              <a:rPr lang="en-US" i="1" dirty="0" err="1" smtClean="0"/>
              <a:t>hambatan</a:t>
            </a:r>
            <a:r>
              <a:rPr lang="en-US" i="1" dirty="0" smtClean="0"/>
              <a:t>(resistor) </a:t>
            </a:r>
            <a:endParaRPr lang="id-ID" i="1" dirty="0"/>
          </a:p>
        </p:txBody>
      </p:sp>
      <p:grpSp>
        <p:nvGrpSpPr>
          <p:cNvPr id="72" name="Group 71"/>
          <p:cNvGrpSpPr/>
          <p:nvPr/>
        </p:nvGrpSpPr>
        <p:grpSpPr>
          <a:xfrm>
            <a:off x="118983" y="3565901"/>
            <a:ext cx="3452969" cy="1006099"/>
            <a:chOff x="118983" y="3565901"/>
            <a:chExt cx="3452969" cy="100609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983" y="3565901"/>
              <a:ext cx="2296772" cy="359359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6145" name="Picture 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983" y="3931404"/>
              <a:ext cx="3452969" cy="640596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1524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0" y="4542294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yang  </a:t>
            </a:r>
            <a:r>
              <a:rPr lang="en-US" dirty="0" err="1" smtClean="0"/>
              <a:t>mengalir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i="1" dirty="0" err="1" smtClean="0"/>
              <a:t>besar</a:t>
            </a:r>
            <a:r>
              <a:rPr lang="en-US" i="1" dirty="0" smtClean="0"/>
              <a:t> </a:t>
            </a:r>
            <a:r>
              <a:rPr lang="en-US" i="1" dirty="0" err="1" smtClean="0"/>
              <a:t>nya</a:t>
            </a:r>
            <a:r>
              <a:rPr lang="en-US" i="1" dirty="0" smtClean="0"/>
              <a:t> </a:t>
            </a:r>
            <a:r>
              <a:rPr lang="en-US" i="1" dirty="0" err="1" smtClean="0"/>
              <a:t>sama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kuat</a:t>
            </a:r>
            <a:r>
              <a:rPr lang="en-US" i="1" dirty="0" smtClean="0"/>
              <a:t> </a:t>
            </a:r>
            <a:r>
              <a:rPr lang="en-US" i="1" dirty="0" err="1" smtClean="0"/>
              <a:t>arus</a:t>
            </a:r>
            <a:r>
              <a:rPr lang="en-US" i="1" dirty="0" smtClean="0"/>
              <a:t> yang  </a:t>
            </a:r>
            <a:r>
              <a:rPr lang="en-US" i="1" dirty="0" err="1" smtClean="0"/>
              <a:t>melewati</a:t>
            </a:r>
            <a:r>
              <a:rPr lang="en-US" i="1" dirty="0" smtClean="0"/>
              <a:t> </a:t>
            </a:r>
            <a:r>
              <a:rPr lang="en-US" i="1" dirty="0" err="1" smtClean="0"/>
              <a:t>masing-masing</a:t>
            </a:r>
            <a:r>
              <a:rPr lang="en-US" i="1" dirty="0" smtClean="0"/>
              <a:t> </a:t>
            </a:r>
            <a:r>
              <a:rPr lang="en-US" i="1" dirty="0" err="1" smtClean="0"/>
              <a:t>hambatan</a:t>
            </a:r>
            <a:endParaRPr lang="id-ID" i="1" dirty="0"/>
          </a:p>
        </p:txBody>
      </p:sp>
      <p:grpSp>
        <p:nvGrpSpPr>
          <p:cNvPr id="75" name="Group 74"/>
          <p:cNvGrpSpPr/>
          <p:nvPr/>
        </p:nvGrpSpPr>
        <p:grpSpPr>
          <a:xfrm>
            <a:off x="104775" y="5485110"/>
            <a:ext cx="3476625" cy="1092636"/>
            <a:chOff x="104775" y="5485110"/>
            <a:chExt cx="3476625" cy="1092636"/>
          </a:xfrm>
        </p:grpSpPr>
        <p:pic>
          <p:nvPicPr>
            <p:cNvPr id="6151" name="Picture 7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775" y="5485110"/>
              <a:ext cx="2306444" cy="390060"/>
            </a:xfrm>
            <a:prstGeom prst="rect">
              <a:avLst/>
            </a:prstGeom>
            <a:solidFill>
              <a:srgbClr val="FFFF00"/>
            </a:solidFill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775" y="5882421"/>
              <a:ext cx="3476625" cy="695325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1524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479012" y="91698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penggnati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dirty="0"/>
          </a:p>
        </p:txBody>
      </p:sp>
      <p:grpSp>
        <p:nvGrpSpPr>
          <p:cNvPr id="78" name="Group 77"/>
          <p:cNvGrpSpPr/>
          <p:nvPr/>
        </p:nvGrpSpPr>
        <p:grpSpPr>
          <a:xfrm>
            <a:off x="4556502" y="685800"/>
            <a:ext cx="4421846" cy="609600"/>
            <a:chOff x="4556502" y="685800"/>
            <a:chExt cx="4421846" cy="609600"/>
          </a:xfrm>
        </p:grpSpPr>
        <p:pic>
          <p:nvPicPr>
            <p:cNvPr id="6157" name="Picture 1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56502" y="714375"/>
              <a:ext cx="1749965" cy="273804"/>
            </a:xfrm>
            <a:prstGeom prst="rect">
              <a:avLst/>
            </a:prstGeom>
            <a:noFill/>
          </p:spPr>
        </p:pic>
        <p:pic>
          <p:nvPicPr>
            <p:cNvPr id="6156" name="Picture 1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56502" y="1021596"/>
              <a:ext cx="2238050" cy="273804"/>
            </a:xfrm>
            <a:prstGeom prst="rect">
              <a:avLst/>
            </a:prstGeom>
            <a:noFill/>
          </p:spPr>
        </p:pic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62775" y="685800"/>
              <a:ext cx="2015573" cy="609600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202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29149" y="1295400"/>
            <a:ext cx="1830457" cy="2476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29150" y="1553706"/>
            <a:ext cx="1539737" cy="2476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8230" y="1325106"/>
            <a:ext cx="2519570" cy="2476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0" y="2028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495800" y="1728787"/>
            <a:ext cx="4495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dirangkai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i="1" dirty="0" smtClean="0"/>
              <a:t>1ohm, 2ohm, 3 ohm </a:t>
            </a:r>
            <a:r>
              <a:rPr lang="en-US" i="1" dirty="0" err="1" smtClean="0"/>
              <a:t>dan</a:t>
            </a:r>
            <a:r>
              <a:rPr lang="en-US" i="1" dirty="0" smtClean="0"/>
              <a:t> 4ohm</a:t>
            </a:r>
            <a:r>
              <a:rPr lang="en-US" dirty="0" smtClean="0"/>
              <a:t>.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dirty="0" err="1" smtClean="0"/>
              <a:t>pengganti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potensial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!,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tegangan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5 volt</a:t>
            </a:r>
          </a:p>
          <a:p>
            <a:r>
              <a:rPr lang="en-US" b="1" dirty="0" err="1" smtClean="0"/>
              <a:t>Diketahui</a:t>
            </a:r>
            <a:r>
              <a:rPr lang="en-US" b="1" dirty="0" smtClean="0"/>
              <a:t> :</a:t>
            </a:r>
            <a:endParaRPr lang="id-ID" b="1" dirty="0"/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171" name="Rectangle 27"/>
          <p:cNvSpPr>
            <a:spLocks noChangeArrowheads="1"/>
          </p:cNvSpPr>
          <p:nvPr/>
        </p:nvSpPr>
        <p:spPr bwMode="auto">
          <a:xfrm>
            <a:off x="0" y="1247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32510"/>
            <a:ext cx="4343400" cy="991890"/>
          </a:xfrm>
          <a:prstGeom prst="rect">
            <a:avLst/>
          </a:prstGeom>
          <a:noFill/>
        </p:spPr>
      </p:pic>
      <p:grpSp>
        <p:nvGrpSpPr>
          <p:cNvPr id="93" name="Group 92"/>
          <p:cNvGrpSpPr/>
          <p:nvPr/>
        </p:nvGrpSpPr>
        <p:grpSpPr>
          <a:xfrm>
            <a:off x="4595733" y="4738608"/>
            <a:ext cx="3465601" cy="1721604"/>
            <a:chOff x="4595733" y="4800600"/>
            <a:chExt cx="3465601" cy="172160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95733" y="4800600"/>
              <a:ext cx="2634364" cy="294128"/>
            </a:xfrm>
            <a:prstGeom prst="rect">
              <a:avLst/>
            </a:prstGeom>
            <a:noFill/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95733" y="5141079"/>
              <a:ext cx="3465601" cy="1381125"/>
            </a:xfrm>
            <a:prstGeom prst="rect">
              <a:avLst/>
            </a:prstGeom>
            <a:solidFill>
              <a:srgbClr val="FFFF00"/>
            </a:solidFill>
          </p:spPr>
        </p:pic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2162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383796" y="655022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Mei 2014</a:t>
            </a:r>
            <a:endParaRPr lang="id-ID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4480302" y="6565745"/>
            <a:ext cx="2438400" cy="307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www.mhmansur.blogspot.com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63" presetClass="path" presetSubtype="0" repeatCount="4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047 L 0.2059 0.00047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3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4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66" grpId="0"/>
      <p:bldP spid="68" grpId="0"/>
      <p:bldP spid="77" grpId="0"/>
      <p:bldP spid="84" grpId="0"/>
      <p:bldP spid="95" grpId="0"/>
      <p:bldP spid="9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aac2bf2d6574f51b3c7761f83c3449d3a5c2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94</Words>
  <Application>Microsoft Office PowerPoint</Application>
  <PresentationFormat>On-screen Show (4:3)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Xp3 </cp:lastModifiedBy>
  <cp:revision>39</cp:revision>
  <dcterms:created xsi:type="dcterms:W3CDTF">2006-08-16T00:00:00Z</dcterms:created>
  <dcterms:modified xsi:type="dcterms:W3CDTF">2014-05-04T16:22:48Z</dcterms:modified>
</cp:coreProperties>
</file>