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8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582" y="-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99B6B5F-40AB-4F51-A1FC-152E9F6727FF}" type="datetimeFigureOut">
              <a:rPr lang="en-US" smtClean="0"/>
              <a:t>1/2/2011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0EA6798-55D9-41CF-B7FA-FF9374082FB9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EA6798-55D9-41CF-B7FA-FF9374082FB9}" type="slidenum">
              <a:rPr lang="en-US" smtClean="0"/>
              <a:t>5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Title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cxnSp>
        <p:nvCxnSpPr>
          <p:cNvPr id="8" name="Straight Connector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Oval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CAC676-78BA-4F87-B134-7FA025DA5A5A}" type="datetimeFigureOut">
              <a:rPr lang="en-US" smtClean="0"/>
              <a:t>1/2/2011</a:t>
            </a:fld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535497D-3005-4026-AF20-37110C3C1B1D}" type="slidenum">
              <a:rPr lang="en-US" smtClean="0"/>
              <a:t>‹#›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CAC676-78BA-4F87-B134-7FA025DA5A5A}" type="datetimeFigureOut">
              <a:rPr lang="en-US" smtClean="0"/>
              <a:t>1/2/2011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35497D-3005-4026-AF20-37110C3C1B1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CAC676-78BA-4F87-B134-7FA025DA5A5A}" type="datetimeFigureOut">
              <a:rPr lang="en-US" smtClean="0"/>
              <a:t>1/2/2011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35497D-3005-4026-AF20-37110C3C1B1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A4CAC676-78BA-4F87-B134-7FA025DA5A5A}" type="datetimeFigureOut">
              <a:rPr lang="en-US" smtClean="0"/>
              <a:t>1/2/2011</a:t>
            </a:fld>
            <a:endParaRPr lang="en-US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D535497D-3005-4026-AF20-37110C3C1B1D}" type="slidenum">
              <a:rPr lang="en-US" smtClean="0"/>
              <a:t>‹#›</a:t>
            </a:fld>
            <a:endParaRPr lang="en-US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7" name="Title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CAC676-78BA-4F87-B134-7FA025DA5A5A}" type="datetimeFigureOut">
              <a:rPr lang="en-US" smtClean="0"/>
              <a:t>1/2/2011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35497D-3005-4026-AF20-37110C3C1B1D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cxnSp>
        <p:nvCxnSpPr>
          <p:cNvPr id="7" name="Straight Connector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CAC676-78BA-4F87-B134-7FA025DA5A5A}" type="datetimeFigureOut">
              <a:rPr lang="en-US" smtClean="0"/>
              <a:t>1/2/2011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35497D-3005-4026-AF20-37110C3C1B1D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35497D-3005-4026-AF20-37110C3C1B1D}" type="slidenum">
              <a:rPr lang="en-US" smtClean="0"/>
              <a:t>‹#›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CAC676-78BA-4F87-B134-7FA025DA5A5A}" type="datetimeFigureOut">
              <a:rPr lang="en-US" smtClean="0"/>
              <a:t>1/2/2011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2" name="Content Placeholder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34" name="Content Placeholder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cxnSp>
        <p:nvCxnSpPr>
          <p:cNvPr id="10" name="Straight Connector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CAC676-78BA-4F87-B134-7FA025DA5A5A}" type="datetimeFigureOut">
              <a:rPr lang="en-US" smtClean="0"/>
              <a:t>1/2/2011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35497D-3005-4026-AF20-37110C3C1B1D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CAC676-78BA-4F87-B134-7FA025DA5A5A}" type="datetimeFigureOut">
              <a:rPr lang="en-US" smtClean="0"/>
              <a:t>1/2/2011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35497D-3005-4026-AF20-37110C3C1B1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Content Placeholder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1" name="Title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A4CAC676-78BA-4F87-B134-7FA025DA5A5A}" type="datetimeFigureOut">
              <a:rPr lang="en-US" smtClean="0"/>
              <a:t>1/2/2011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D535497D-3005-4026-AF20-37110C3C1B1D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en-US" smtClean="0"/>
              <a:t>Click icon to add picture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CAC676-78BA-4F87-B134-7FA025DA5A5A}" type="datetimeFigureOut">
              <a:rPr lang="en-US" smtClean="0"/>
              <a:t>1/2/2011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535497D-3005-4026-AF20-37110C3C1B1D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4" name="Date Placeholder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A4CAC676-78BA-4F87-B134-7FA025DA5A5A}" type="datetimeFigureOut">
              <a:rPr lang="en-US" smtClean="0"/>
              <a:t>1/2/2011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D535497D-3005-4026-AF20-37110C3C1B1D}" type="slidenum">
              <a:rPr lang="en-US" smtClean="0"/>
              <a:t>‹#›</a:t>
            </a:fld>
            <a:endParaRPr lang="en-US"/>
          </a:p>
        </p:txBody>
      </p:sp>
      <p:sp>
        <p:nvSpPr>
          <p:cNvPr id="5" name="Title Placeholder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Adwinta_diyon@yahoo.co.id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7200" dirty="0"/>
              <a:t>HIDROSFER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10000" y="381000"/>
            <a:ext cx="1572068" cy="19669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Picture 5" descr="Animated gif Water (12).g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38600" y="4267200"/>
            <a:ext cx="1295400" cy="20447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3200" dirty="0" err="1" smtClean="0"/>
              <a:t>Perairan</a:t>
            </a:r>
            <a:r>
              <a:rPr lang="en-US" sz="3200" dirty="0" smtClean="0"/>
              <a:t> </a:t>
            </a:r>
            <a:r>
              <a:rPr lang="en-US" sz="3200" dirty="0" err="1" smtClean="0"/>
              <a:t>darat</a:t>
            </a:r>
            <a:r>
              <a:rPr lang="en-US" sz="3200" dirty="0" smtClean="0"/>
              <a:t> </a:t>
            </a:r>
            <a:r>
              <a:rPr lang="en-US" sz="3200" dirty="0" err="1" smtClean="0"/>
              <a:t>merupakan</a:t>
            </a:r>
            <a:r>
              <a:rPr lang="en-US" sz="3200" dirty="0" smtClean="0"/>
              <a:t> </a:t>
            </a:r>
            <a:r>
              <a:rPr lang="en-US" sz="3200" dirty="0" err="1" smtClean="0"/>
              <a:t>semua</a:t>
            </a:r>
            <a:r>
              <a:rPr lang="en-US" sz="3200" dirty="0" smtClean="0"/>
              <a:t> </a:t>
            </a:r>
            <a:r>
              <a:rPr lang="en-US" sz="3200" dirty="0" err="1" smtClean="0"/>
              <a:t>perairan</a:t>
            </a:r>
            <a:r>
              <a:rPr lang="en-US" sz="3200" dirty="0" smtClean="0"/>
              <a:t> yang </a:t>
            </a:r>
            <a:r>
              <a:rPr lang="en-US" sz="3200" dirty="0" err="1" smtClean="0"/>
              <a:t>ada</a:t>
            </a:r>
            <a:r>
              <a:rPr lang="en-US" sz="3200" dirty="0" smtClean="0"/>
              <a:t> </a:t>
            </a:r>
            <a:r>
              <a:rPr lang="en-US" sz="3200" dirty="0" err="1" smtClean="0"/>
              <a:t>di</a:t>
            </a:r>
            <a:r>
              <a:rPr lang="en-US" sz="3200" dirty="0" smtClean="0"/>
              <a:t> </a:t>
            </a:r>
            <a:r>
              <a:rPr lang="en-US" sz="3200" dirty="0" err="1" smtClean="0"/>
              <a:t>darat</a:t>
            </a:r>
            <a:r>
              <a:rPr lang="en-US" sz="3200" dirty="0" smtClean="0"/>
              <a:t>. </a:t>
            </a:r>
            <a:r>
              <a:rPr lang="en-US" sz="3200" dirty="0" err="1" smtClean="0"/>
              <a:t>Menurut</a:t>
            </a:r>
            <a:r>
              <a:rPr lang="en-US" sz="3200" dirty="0" smtClean="0"/>
              <a:t> </a:t>
            </a:r>
            <a:r>
              <a:rPr lang="en-US" sz="3200" dirty="0" err="1" smtClean="0"/>
              <a:t>jenisnya</a:t>
            </a:r>
            <a:r>
              <a:rPr lang="en-US" sz="3200" dirty="0" smtClean="0"/>
              <a:t>, </a:t>
            </a:r>
            <a:r>
              <a:rPr lang="en-US" sz="3200" dirty="0" err="1" smtClean="0"/>
              <a:t>perairan</a:t>
            </a:r>
            <a:r>
              <a:rPr lang="en-US" sz="3200" dirty="0" smtClean="0"/>
              <a:t> </a:t>
            </a:r>
            <a:r>
              <a:rPr lang="en-US" sz="3200" dirty="0" err="1" smtClean="0"/>
              <a:t>darat</a:t>
            </a:r>
            <a:r>
              <a:rPr lang="en-US" sz="3200" dirty="0" smtClean="0"/>
              <a:t> </a:t>
            </a:r>
            <a:r>
              <a:rPr lang="en-US" sz="3200" dirty="0" err="1" smtClean="0"/>
              <a:t>dapat</a:t>
            </a:r>
            <a:r>
              <a:rPr lang="en-US" sz="3200" dirty="0" smtClean="0"/>
              <a:t> </a:t>
            </a:r>
            <a:r>
              <a:rPr lang="en-US" sz="3200" dirty="0" err="1" smtClean="0"/>
              <a:t>digolongkan</a:t>
            </a:r>
            <a:r>
              <a:rPr lang="en-US" sz="3200" dirty="0" smtClean="0"/>
              <a:t> </a:t>
            </a:r>
            <a:r>
              <a:rPr lang="en-US" sz="3200" dirty="0" err="1" smtClean="0"/>
              <a:t>menjadi</a:t>
            </a:r>
            <a:r>
              <a:rPr lang="en-US" sz="3200" dirty="0" smtClean="0"/>
              <a:t> </a:t>
            </a:r>
            <a:r>
              <a:rPr lang="en-US" sz="3200" dirty="0" err="1" smtClean="0"/>
              <a:t>beberapa</a:t>
            </a:r>
            <a:r>
              <a:rPr lang="en-US" sz="3200" dirty="0" smtClean="0"/>
              <a:t> </a:t>
            </a:r>
            <a:r>
              <a:rPr lang="en-US" sz="3200" dirty="0" err="1" smtClean="0"/>
              <a:t>bagian</a:t>
            </a:r>
            <a:r>
              <a:rPr lang="en-US" sz="3200" dirty="0" smtClean="0"/>
              <a:t>, </a:t>
            </a:r>
            <a:r>
              <a:rPr lang="en-US" sz="3200" dirty="0" err="1" smtClean="0"/>
              <a:t>yaitu</a:t>
            </a:r>
            <a:r>
              <a:rPr lang="en-US" sz="3200" dirty="0" smtClean="0"/>
              <a:t> </a:t>
            </a:r>
            <a:endParaRPr lang="en-US" sz="3200" dirty="0" smtClean="0"/>
          </a:p>
          <a:p>
            <a:pPr marL="0" indent="0" algn="ctr">
              <a:buNone/>
            </a:pPr>
            <a:r>
              <a:rPr lang="en-US" sz="3200" b="1" dirty="0" err="1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sungai</a:t>
            </a:r>
            <a:r>
              <a:rPr lang="en-US" sz="32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en-US" sz="3200" b="1" dirty="0" err="1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danau</a:t>
            </a:r>
            <a:r>
              <a:rPr lang="en-US" sz="32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en-US" sz="3200" b="1" dirty="0" err="1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telaga</a:t>
            </a:r>
            <a:r>
              <a:rPr lang="en-US" sz="32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en-US" sz="3200" b="1" dirty="0" err="1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rawa</a:t>
            </a:r>
            <a:r>
              <a:rPr lang="en-US" sz="32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en-US" sz="3200" b="1" dirty="0" err="1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dan</a:t>
            </a:r>
            <a:r>
              <a:rPr lang="en-US" sz="32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air </a:t>
            </a:r>
            <a:r>
              <a:rPr lang="en-US" sz="3200" b="1" dirty="0" err="1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tanah</a:t>
            </a:r>
            <a:r>
              <a:rPr lang="en-US" sz="32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en-US" sz="3200" b="1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smtClean="0">
                <a:latin typeface="Aharoni" pitchFamily="2" charset="-79"/>
                <a:cs typeface="Aharoni" pitchFamily="2" charset="-79"/>
              </a:rPr>
              <a:t>Perairan Darat</a:t>
            </a:r>
            <a:endParaRPr lang="en-US" dirty="0">
              <a:latin typeface="Aharoni" pitchFamily="2" charset="-79"/>
              <a:cs typeface="Aharoni" pitchFamily="2" charset="-79"/>
            </a:endParaRPr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" y="4343400"/>
            <a:ext cx="1850454" cy="20574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6000" y="4343400"/>
            <a:ext cx="2209800" cy="205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572000" y="4343400"/>
            <a:ext cx="2057400" cy="205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174" name="Picture 6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705600" y="4343400"/>
            <a:ext cx="2075770" cy="205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en-US" b="1" dirty="0" smtClean="0"/>
              <a:t>Sungai </a:t>
            </a:r>
            <a:r>
              <a:rPr lang="en-US" b="1" dirty="0" err="1" smtClean="0"/>
              <a:t>adalah</a:t>
            </a:r>
            <a:r>
              <a:rPr lang="en-US" b="1" dirty="0" smtClean="0"/>
              <a:t> </a:t>
            </a:r>
            <a:r>
              <a:rPr lang="en-US" b="1" dirty="0" err="1" smtClean="0"/>
              <a:t>saluran</a:t>
            </a:r>
            <a:r>
              <a:rPr lang="en-US" b="1" dirty="0" smtClean="0"/>
              <a:t> </a:t>
            </a:r>
            <a:r>
              <a:rPr lang="en-US" b="1" dirty="0" err="1" smtClean="0"/>
              <a:t>alami</a:t>
            </a:r>
            <a:r>
              <a:rPr lang="en-US" b="1" dirty="0" smtClean="0"/>
              <a:t> yang </a:t>
            </a:r>
            <a:r>
              <a:rPr lang="en-US" b="1" dirty="0" err="1" smtClean="0"/>
              <a:t>berfungsi</a:t>
            </a:r>
            <a:r>
              <a:rPr lang="en-US" b="1" dirty="0" smtClean="0"/>
              <a:t> </a:t>
            </a:r>
            <a:r>
              <a:rPr lang="en-US" b="1" dirty="0" err="1" smtClean="0"/>
              <a:t>mengalirkan</a:t>
            </a:r>
            <a:r>
              <a:rPr lang="en-US" b="1" dirty="0" smtClean="0"/>
              <a:t>  </a:t>
            </a:r>
            <a:r>
              <a:rPr lang="en-US" dirty="0" smtClean="0"/>
              <a:t>air </a:t>
            </a:r>
            <a:r>
              <a:rPr lang="en-US" dirty="0" err="1" smtClean="0"/>
              <a:t>hujan</a:t>
            </a:r>
            <a:r>
              <a:rPr lang="en-US" dirty="0" smtClean="0"/>
              <a:t>, air </a:t>
            </a:r>
            <a:r>
              <a:rPr lang="en-US" dirty="0" err="1" smtClean="0"/>
              <a:t>tanah</a:t>
            </a:r>
            <a:r>
              <a:rPr lang="en-US" dirty="0" smtClean="0"/>
              <a:t>, </a:t>
            </a:r>
            <a:r>
              <a:rPr lang="en-US" dirty="0" err="1" smtClean="0"/>
              <a:t>maupun</a:t>
            </a:r>
            <a:r>
              <a:rPr lang="en-US" dirty="0" smtClean="0"/>
              <a:t> air </a:t>
            </a:r>
            <a:r>
              <a:rPr lang="en-US" dirty="0" err="1" smtClean="0"/>
              <a:t>salju</a:t>
            </a:r>
            <a:r>
              <a:rPr lang="en-US" dirty="0" smtClean="0"/>
              <a:t> yang </a:t>
            </a:r>
            <a:r>
              <a:rPr lang="en-US" dirty="0" err="1" smtClean="0"/>
              <a:t>mencair</a:t>
            </a:r>
            <a:r>
              <a:rPr lang="en-US" dirty="0" smtClean="0"/>
              <a:t> </a:t>
            </a:r>
            <a:r>
              <a:rPr lang="en-US" dirty="0" err="1" smtClean="0"/>
              <a:t>ke</a:t>
            </a:r>
            <a:r>
              <a:rPr lang="en-US" dirty="0" smtClean="0"/>
              <a:t> </a:t>
            </a:r>
            <a:r>
              <a:rPr lang="en-US" dirty="0" err="1" smtClean="0"/>
              <a:t>danau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ke</a:t>
            </a:r>
            <a:r>
              <a:rPr lang="en-US" dirty="0" smtClean="0"/>
              <a:t> </a:t>
            </a:r>
            <a:r>
              <a:rPr lang="en-US" dirty="0" err="1" smtClean="0"/>
              <a:t>laut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b="1" smtClean="0">
                <a:latin typeface="Aharoni" pitchFamily="2" charset="-79"/>
                <a:cs typeface="Aharoni" pitchFamily="2" charset="-79"/>
              </a:rPr>
              <a:t>1. Sungai</a:t>
            </a:r>
            <a:endParaRPr lang="en-US" dirty="0">
              <a:latin typeface="Aharoni" pitchFamily="2" charset="-79"/>
              <a:cs typeface="Aharoni" pitchFamily="2" charset="-79"/>
            </a:endParaRPr>
          </a:p>
        </p:txBody>
      </p:sp>
      <p:pic>
        <p:nvPicPr>
          <p:cNvPr id="4" name="Picture 3" descr="animated-flow-river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76800" y="3429000"/>
            <a:ext cx="3714750" cy="2971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b="1" smtClean="0"/>
              <a:t>a. Jenis-jenis sungai</a:t>
            </a:r>
            <a:endParaRPr lang="en-US" dirty="0"/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57200" y="1600200"/>
            <a:ext cx="5591098" cy="464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96000" y="1600200"/>
            <a:ext cx="2781300" cy="2200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172200" y="3886200"/>
            <a:ext cx="2743200" cy="2381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b="1" smtClean="0"/>
              <a:t>a. Jenis-jenis sungai</a:t>
            </a:r>
            <a:endParaRPr lang="en-US" dirty="0"/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57200" y="1524000"/>
            <a:ext cx="5410200" cy="403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38200" y="5410200"/>
            <a:ext cx="50292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121400" y="3657600"/>
            <a:ext cx="2794000" cy="2095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221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096000" y="1524000"/>
            <a:ext cx="2819400" cy="198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838200"/>
          </a:xfrm>
        </p:spPr>
        <p:txBody>
          <a:bodyPr/>
          <a:lstStyle/>
          <a:p>
            <a:pPr algn="ctr"/>
            <a:r>
              <a:rPr b="1" smtClean="0"/>
              <a:t>a. Jenis-jenis sungai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457200" y="990600"/>
            <a:ext cx="8305800" cy="5562600"/>
          </a:xfrm>
        </p:spPr>
        <p:txBody>
          <a:bodyPr>
            <a:normAutofit/>
          </a:bodyPr>
          <a:lstStyle/>
          <a:p>
            <a:pPr marL="514350" indent="-514350" algn="just">
              <a:buNone/>
            </a:pPr>
            <a:r>
              <a:rPr lang="en-US" b="1" dirty="0" err="1" smtClean="0"/>
              <a:t>Jenis</a:t>
            </a:r>
            <a:r>
              <a:rPr lang="en-US" b="1" dirty="0" smtClean="0"/>
              <a:t> </a:t>
            </a:r>
            <a:r>
              <a:rPr lang="en-US" b="1" dirty="0" err="1" smtClean="0"/>
              <a:t>sungai</a:t>
            </a:r>
            <a:r>
              <a:rPr lang="en-US" b="1" dirty="0" smtClean="0"/>
              <a:t> </a:t>
            </a:r>
            <a:r>
              <a:rPr lang="en-US" b="1" dirty="0" err="1" smtClean="0"/>
              <a:t>berdasarkan</a:t>
            </a:r>
            <a:r>
              <a:rPr lang="en-US" b="1" dirty="0" smtClean="0"/>
              <a:t> </a:t>
            </a:r>
            <a:r>
              <a:rPr lang="en-US" b="1" dirty="0" err="1" smtClean="0"/>
              <a:t>arah</a:t>
            </a:r>
            <a:r>
              <a:rPr lang="en-US" b="1" dirty="0" smtClean="0"/>
              <a:t> </a:t>
            </a:r>
            <a:r>
              <a:rPr lang="en-US" b="1" dirty="0" err="1" smtClean="0"/>
              <a:t>aliran</a:t>
            </a:r>
            <a:r>
              <a:rPr lang="en-US" b="1" dirty="0" smtClean="0"/>
              <a:t> </a:t>
            </a:r>
            <a:r>
              <a:rPr lang="en-US" b="1" dirty="0" err="1" smtClean="0"/>
              <a:t>airnya</a:t>
            </a:r>
            <a:endParaRPr lang="en-US" dirty="0" smtClean="0"/>
          </a:p>
          <a:p>
            <a:pPr marL="514350" indent="-514350" algn="just">
              <a:buFont typeface="+mj-lt"/>
              <a:buAutoNum type="arabicPeriod"/>
            </a:pPr>
            <a:r>
              <a:rPr lang="en-US" dirty="0" err="1" smtClean="0"/>
              <a:t>sungai</a:t>
            </a:r>
            <a:r>
              <a:rPr lang="en-US" dirty="0" smtClean="0"/>
              <a:t> </a:t>
            </a:r>
            <a:r>
              <a:rPr lang="en-US" dirty="0" err="1" smtClean="0"/>
              <a:t>konsekuen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sungai</a:t>
            </a:r>
            <a:r>
              <a:rPr lang="en-US" dirty="0" smtClean="0"/>
              <a:t> yang </a:t>
            </a:r>
            <a:r>
              <a:rPr lang="en-US" dirty="0" err="1" smtClean="0"/>
              <a:t>mengalirnya</a:t>
            </a:r>
            <a:r>
              <a:rPr lang="en-US" dirty="0" smtClean="0"/>
              <a:t> </a:t>
            </a:r>
            <a:r>
              <a:rPr lang="en-US" dirty="0" err="1" smtClean="0"/>
              <a:t>sesuai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kemiringan</a:t>
            </a:r>
            <a:r>
              <a:rPr lang="en-US" dirty="0" smtClean="0"/>
              <a:t> </a:t>
            </a:r>
            <a:r>
              <a:rPr lang="en-US" dirty="0" err="1" smtClean="0"/>
              <a:t>batuan</a:t>
            </a:r>
            <a:r>
              <a:rPr lang="en-US" dirty="0" smtClean="0"/>
              <a:t> yang </a:t>
            </a:r>
            <a:r>
              <a:rPr lang="en-US" dirty="0" err="1" smtClean="0"/>
              <a:t>dilaluinya</a:t>
            </a:r>
            <a:r>
              <a:rPr lang="en-US" dirty="0" smtClean="0"/>
              <a:t>. Sungai </a:t>
            </a:r>
            <a:r>
              <a:rPr lang="en-US" dirty="0" err="1" smtClean="0"/>
              <a:t>jenis</a:t>
            </a:r>
            <a:r>
              <a:rPr lang="en-US" dirty="0" smtClean="0"/>
              <a:t> </a:t>
            </a:r>
            <a:r>
              <a:rPr lang="en-US" dirty="0" err="1" smtClean="0"/>
              <a:t>ini</a:t>
            </a:r>
            <a:r>
              <a:rPr lang="en-US" dirty="0" smtClean="0"/>
              <a:t> </a:t>
            </a:r>
            <a:r>
              <a:rPr lang="en-US" dirty="0" err="1" smtClean="0"/>
              <a:t>banyak</a:t>
            </a:r>
            <a:r>
              <a:rPr lang="en-US" dirty="0" smtClean="0"/>
              <a:t> </a:t>
            </a:r>
            <a:r>
              <a:rPr lang="en-US" dirty="0" err="1" smtClean="0"/>
              <a:t>terdapat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daerah</a:t>
            </a:r>
            <a:r>
              <a:rPr lang="en-US" dirty="0" smtClean="0"/>
              <a:t> </a:t>
            </a:r>
            <a:r>
              <a:rPr lang="en-US" dirty="0" err="1" smtClean="0"/>
              <a:t>gunung</a:t>
            </a:r>
            <a:r>
              <a:rPr lang="en-US" dirty="0" smtClean="0"/>
              <a:t> </a:t>
            </a:r>
            <a:r>
              <a:rPr lang="en-US" dirty="0" err="1" smtClean="0"/>
              <a:t>merapi</a:t>
            </a:r>
            <a:r>
              <a:rPr lang="en-US" dirty="0" smtClean="0"/>
              <a:t> </a:t>
            </a:r>
            <a:r>
              <a:rPr lang="en-US" dirty="0" err="1" smtClean="0"/>
              <a:t>berumur</a:t>
            </a:r>
            <a:r>
              <a:rPr lang="en-US" dirty="0" smtClean="0"/>
              <a:t> </a:t>
            </a:r>
            <a:r>
              <a:rPr lang="en-US" dirty="0" err="1" smtClean="0"/>
              <a:t>muda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stadium </a:t>
            </a:r>
            <a:r>
              <a:rPr lang="en-US" dirty="0" err="1" smtClean="0"/>
              <a:t>awal</a:t>
            </a:r>
            <a:r>
              <a:rPr lang="en-US" dirty="0" smtClean="0"/>
              <a:t>. </a:t>
            </a:r>
            <a:r>
              <a:rPr lang="en-US" dirty="0" err="1" smtClean="0"/>
              <a:t>Contoh</a:t>
            </a:r>
            <a:r>
              <a:rPr lang="en-US" dirty="0" smtClean="0"/>
              <a:t>: </a:t>
            </a:r>
            <a:r>
              <a:rPr lang="en-US" dirty="0" err="1" smtClean="0"/>
              <a:t>sungai</a:t>
            </a:r>
            <a:r>
              <a:rPr lang="en-US" dirty="0" smtClean="0"/>
              <a:t> </a:t>
            </a:r>
            <a:r>
              <a:rPr lang="en-US" dirty="0" err="1" smtClean="0"/>
              <a:t>progo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jawa</a:t>
            </a:r>
            <a:r>
              <a:rPr lang="en-US" dirty="0" smtClean="0"/>
              <a:t> </a:t>
            </a:r>
            <a:r>
              <a:rPr lang="en-US" dirty="0" err="1" smtClean="0"/>
              <a:t>tengah</a:t>
            </a:r>
            <a:r>
              <a:rPr lang="en-US" dirty="0" smtClean="0"/>
              <a:t> </a:t>
            </a:r>
            <a:r>
              <a:rPr lang="en-US" dirty="0" err="1" smtClean="0"/>
              <a:t>ketika</a:t>
            </a:r>
            <a:r>
              <a:rPr lang="en-US" dirty="0" smtClean="0"/>
              <a:t> </a:t>
            </a:r>
            <a:r>
              <a:rPr lang="en-US" dirty="0" err="1" smtClean="0"/>
              <a:t>menuruni</a:t>
            </a:r>
            <a:r>
              <a:rPr lang="en-US" dirty="0" smtClean="0"/>
              <a:t> </a:t>
            </a:r>
            <a:r>
              <a:rPr lang="en-US" dirty="0" err="1" smtClean="0"/>
              <a:t>lereng</a:t>
            </a:r>
            <a:r>
              <a:rPr lang="en-US" dirty="0" smtClean="0"/>
              <a:t> </a:t>
            </a:r>
            <a:r>
              <a:rPr lang="en-US" dirty="0" err="1" smtClean="0"/>
              <a:t>gunung</a:t>
            </a:r>
            <a:r>
              <a:rPr lang="en-US" dirty="0" smtClean="0"/>
              <a:t> </a:t>
            </a:r>
            <a:r>
              <a:rPr lang="en-US" dirty="0" err="1" smtClean="0"/>
              <a:t>merapi</a:t>
            </a:r>
            <a:endParaRPr lang="en-US" dirty="0" smtClean="0"/>
          </a:p>
          <a:p>
            <a:pPr marL="514350" indent="-514350" algn="just">
              <a:buFont typeface="+mj-lt"/>
              <a:buAutoNum type="arabicPeriod"/>
            </a:pPr>
            <a:r>
              <a:rPr lang="en-US" dirty="0" err="1" smtClean="0"/>
              <a:t>sungai</a:t>
            </a:r>
            <a:r>
              <a:rPr lang="en-US" dirty="0" smtClean="0"/>
              <a:t> </a:t>
            </a:r>
            <a:r>
              <a:rPr lang="en-US" dirty="0" err="1" smtClean="0"/>
              <a:t>subsekuen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sungai</a:t>
            </a:r>
            <a:r>
              <a:rPr lang="en-US" dirty="0" smtClean="0"/>
              <a:t> yang </a:t>
            </a:r>
            <a:r>
              <a:rPr lang="en-US" dirty="0" err="1" smtClean="0"/>
              <a:t>alirannya</a:t>
            </a:r>
            <a:r>
              <a:rPr lang="en-US" dirty="0" smtClean="0"/>
              <a:t> </a:t>
            </a:r>
            <a:r>
              <a:rPr lang="en-US" dirty="0" err="1" smtClean="0"/>
              <a:t>tegak</a:t>
            </a:r>
            <a:r>
              <a:rPr lang="en-US" dirty="0" smtClean="0"/>
              <a:t> </a:t>
            </a:r>
            <a:r>
              <a:rPr lang="en-US" dirty="0" err="1" smtClean="0"/>
              <a:t>lurus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sungai</a:t>
            </a:r>
            <a:r>
              <a:rPr lang="en-US" dirty="0" smtClean="0"/>
              <a:t> </a:t>
            </a:r>
            <a:r>
              <a:rPr lang="en-US" dirty="0" err="1" smtClean="0"/>
              <a:t>konsekuen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bermuara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sungai</a:t>
            </a:r>
            <a:r>
              <a:rPr lang="en-US" dirty="0" smtClean="0"/>
              <a:t> </a:t>
            </a:r>
            <a:r>
              <a:rPr lang="en-US" dirty="0" err="1" smtClean="0"/>
              <a:t>konsekuen</a:t>
            </a:r>
            <a:r>
              <a:rPr lang="en-US" dirty="0" smtClean="0"/>
              <a:t>, </a:t>
            </a:r>
            <a:r>
              <a:rPr lang="en-US" dirty="0" err="1" smtClean="0"/>
              <a:t>misalnya</a:t>
            </a:r>
            <a:r>
              <a:rPr lang="en-US" dirty="0" smtClean="0"/>
              <a:t> </a:t>
            </a:r>
            <a:r>
              <a:rPr lang="en-US" dirty="0" err="1" smtClean="0"/>
              <a:t>sungai</a:t>
            </a:r>
            <a:r>
              <a:rPr lang="en-US" dirty="0" smtClean="0"/>
              <a:t> </a:t>
            </a:r>
            <a:r>
              <a:rPr lang="en-US" dirty="0" err="1" smtClean="0"/>
              <a:t>opak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yogyakarta</a:t>
            </a:r>
            <a:r>
              <a:rPr lang="en-US" dirty="0" smtClean="0"/>
              <a:t>.</a:t>
            </a:r>
            <a:endParaRPr lang="en-US" dirty="0" smtClean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514350" indent="-514350" algn="just">
              <a:buNone/>
            </a:pPr>
            <a:r>
              <a:rPr lang="en-US" b="1" dirty="0" err="1" smtClean="0"/>
              <a:t>Jenis</a:t>
            </a:r>
            <a:r>
              <a:rPr lang="en-US" b="1" dirty="0" smtClean="0"/>
              <a:t> </a:t>
            </a:r>
            <a:r>
              <a:rPr lang="en-US" b="1" dirty="0" err="1" smtClean="0"/>
              <a:t>sungai</a:t>
            </a:r>
            <a:r>
              <a:rPr lang="en-US" b="1" dirty="0" smtClean="0"/>
              <a:t> </a:t>
            </a:r>
            <a:r>
              <a:rPr lang="en-US" b="1" dirty="0" err="1" smtClean="0"/>
              <a:t>berdasarkan</a:t>
            </a:r>
            <a:r>
              <a:rPr lang="en-US" b="1" dirty="0" smtClean="0"/>
              <a:t> </a:t>
            </a:r>
            <a:r>
              <a:rPr lang="en-US" b="1" dirty="0" err="1" smtClean="0"/>
              <a:t>arah</a:t>
            </a:r>
            <a:r>
              <a:rPr lang="en-US" b="1" dirty="0" smtClean="0"/>
              <a:t> </a:t>
            </a:r>
            <a:r>
              <a:rPr lang="en-US" b="1" dirty="0" err="1" smtClean="0"/>
              <a:t>aliran</a:t>
            </a:r>
            <a:r>
              <a:rPr lang="en-US" b="1" dirty="0" smtClean="0"/>
              <a:t> </a:t>
            </a:r>
            <a:r>
              <a:rPr lang="en-US" b="1" dirty="0" err="1" smtClean="0"/>
              <a:t>airnya</a:t>
            </a:r>
            <a:endParaRPr lang="en-US" dirty="0" smtClean="0"/>
          </a:p>
          <a:p>
            <a:pPr marL="514350" indent="-514350" algn="just">
              <a:buFont typeface="+mj-lt"/>
              <a:buAutoNum type="arabicPeriod" startAt="3"/>
            </a:pPr>
            <a:endParaRPr lang="en-US" dirty="0" smtClean="0"/>
          </a:p>
          <a:p>
            <a:pPr marL="514350" indent="-514350" algn="just">
              <a:buFont typeface="+mj-lt"/>
              <a:buAutoNum type="arabicPeriod" startAt="3"/>
            </a:pPr>
            <a:r>
              <a:rPr lang="en-US" dirty="0" err="1" smtClean="0"/>
              <a:t>sungai</a:t>
            </a:r>
            <a:r>
              <a:rPr lang="en-US" dirty="0" smtClean="0"/>
              <a:t> </a:t>
            </a:r>
            <a:r>
              <a:rPr lang="en-US" dirty="0" err="1" smtClean="0"/>
              <a:t>obsekuen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sungai</a:t>
            </a:r>
            <a:r>
              <a:rPr lang="en-US" dirty="0" smtClean="0"/>
              <a:t> yang </a:t>
            </a:r>
            <a:r>
              <a:rPr lang="en-US" dirty="0" err="1" smtClean="0"/>
              <a:t>mengalirnya</a:t>
            </a:r>
            <a:r>
              <a:rPr lang="en-US" dirty="0" smtClean="0"/>
              <a:t> </a:t>
            </a:r>
            <a:r>
              <a:rPr lang="en-US" dirty="0" err="1" smtClean="0"/>
              <a:t>berlawanan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arah</a:t>
            </a:r>
            <a:r>
              <a:rPr lang="en-US" dirty="0" smtClean="0"/>
              <a:t> </a:t>
            </a:r>
            <a:r>
              <a:rPr lang="en-US" dirty="0" err="1" smtClean="0"/>
              <a:t>kemiringan</a:t>
            </a:r>
            <a:r>
              <a:rPr lang="en-US" dirty="0" smtClean="0"/>
              <a:t> </a:t>
            </a:r>
            <a:r>
              <a:rPr lang="en-US" dirty="0" err="1" smtClean="0"/>
              <a:t>lapisan</a:t>
            </a:r>
            <a:r>
              <a:rPr lang="en-US" dirty="0" smtClean="0"/>
              <a:t> </a:t>
            </a:r>
            <a:r>
              <a:rPr lang="en-US" dirty="0" err="1" smtClean="0"/>
              <a:t>batuan</a:t>
            </a:r>
            <a:r>
              <a:rPr lang="en-US" dirty="0" smtClean="0"/>
              <a:t> </a:t>
            </a:r>
            <a:r>
              <a:rPr lang="en-US" dirty="0" err="1" smtClean="0"/>
              <a:t>daerah</a:t>
            </a:r>
            <a:r>
              <a:rPr lang="en-US" dirty="0" smtClean="0"/>
              <a:t> </a:t>
            </a:r>
            <a:r>
              <a:rPr lang="en-US" dirty="0" err="1" smtClean="0"/>
              <a:t>tersebut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merupakan</a:t>
            </a:r>
            <a:r>
              <a:rPr lang="en-US" dirty="0" smtClean="0"/>
              <a:t> </a:t>
            </a:r>
            <a:r>
              <a:rPr lang="en-US" dirty="0" err="1" smtClean="0"/>
              <a:t>anak</a:t>
            </a:r>
            <a:r>
              <a:rPr lang="en-US" dirty="0" smtClean="0"/>
              <a:t> </a:t>
            </a:r>
            <a:r>
              <a:rPr lang="en-US" dirty="0" err="1" smtClean="0"/>
              <a:t>sungai</a:t>
            </a:r>
            <a:r>
              <a:rPr lang="en-US" dirty="0" smtClean="0"/>
              <a:t> </a:t>
            </a:r>
            <a:r>
              <a:rPr lang="en-US" dirty="0" err="1" smtClean="0"/>
              <a:t>subsekuen</a:t>
            </a:r>
            <a:endParaRPr lang="en-US" dirty="0" smtClean="0"/>
          </a:p>
          <a:p>
            <a:pPr marL="514350" indent="-514350" algn="just">
              <a:buFont typeface="+mj-lt"/>
              <a:buAutoNum type="arabicPeriod" startAt="3"/>
            </a:pPr>
            <a:r>
              <a:rPr lang="en-US" dirty="0" err="1" smtClean="0"/>
              <a:t>sungai</a:t>
            </a:r>
            <a:r>
              <a:rPr lang="en-US" dirty="0" smtClean="0"/>
              <a:t> </a:t>
            </a:r>
            <a:r>
              <a:rPr lang="en-US" dirty="0" err="1" smtClean="0"/>
              <a:t>resekuen</a:t>
            </a:r>
            <a:r>
              <a:rPr lang="en-US" dirty="0" smtClean="0"/>
              <a:t> </a:t>
            </a:r>
            <a:r>
              <a:rPr lang="en-US" dirty="0" err="1" smtClean="0"/>
              <a:t>Merupakan</a:t>
            </a:r>
            <a:r>
              <a:rPr lang="en-US" dirty="0" smtClean="0"/>
              <a:t> </a:t>
            </a:r>
            <a:r>
              <a:rPr lang="en-US" dirty="0" err="1" smtClean="0"/>
              <a:t>anak</a:t>
            </a:r>
            <a:r>
              <a:rPr lang="en-US" dirty="0" smtClean="0"/>
              <a:t> </a:t>
            </a:r>
            <a:r>
              <a:rPr lang="en-US" dirty="0" err="1" smtClean="0"/>
              <a:t>sungai</a:t>
            </a:r>
            <a:r>
              <a:rPr lang="en-US" dirty="0" smtClean="0"/>
              <a:t> </a:t>
            </a:r>
            <a:r>
              <a:rPr lang="en-US" dirty="0" err="1" smtClean="0"/>
              <a:t>subsekuen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searah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sungai</a:t>
            </a:r>
            <a:r>
              <a:rPr lang="en-US" dirty="0" smtClean="0"/>
              <a:t> </a:t>
            </a:r>
            <a:r>
              <a:rPr lang="en-US" dirty="0" err="1" smtClean="0"/>
              <a:t>konsekuen</a:t>
            </a:r>
            <a:endParaRPr lang="en-US" dirty="0" smtClean="0"/>
          </a:p>
          <a:p>
            <a:pPr marL="514350" indent="-514350" algn="just">
              <a:buFont typeface="+mj-lt"/>
              <a:buAutoNum type="arabicPeriod" startAt="3"/>
            </a:pPr>
            <a:r>
              <a:rPr lang="en-US" dirty="0" err="1" smtClean="0"/>
              <a:t>sungai</a:t>
            </a:r>
            <a:r>
              <a:rPr lang="en-US" dirty="0" smtClean="0"/>
              <a:t> </a:t>
            </a:r>
            <a:r>
              <a:rPr lang="en-US" dirty="0" err="1" smtClean="0"/>
              <a:t>insekuen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sungai</a:t>
            </a:r>
            <a:r>
              <a:rPr lang="en-US" dirty="0" smtClean="0"/>
              <a:t> yang </a:t>
            </a:r>
            <a:r>
              <a:rPr lang="en-US" dirty="0" err="1" smtClean="0"/>
              <a:t>aliranya</a:t>
            </a:r>
            <a:r>
              <a:rPr lang="en-US" dirty="0" smtClean="0"/>
              <a:t> </a:t>
            </a:r>
            <a:r>
              <a:rPr lang="en-US" dirty="0" err="1" smtClean="0"/>
              <a:t>teratur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terikat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lapisan</a:t>
            </a:r>
            <a:r>
              <a:rPr lang="en-US" dirty="0" smtClean="0"/>
              <a:t> </a:t>
            </a:r>
            <a:r>
              <a:rPr lang="en-US" dirty="0" err="1" smtClean="0"/>
              <a:t>batuan</a:t>
            </a:r>
            <a:r>
              <a:rPr lang="en-US" dirty="0" smtClean="0"/>
              <a:t> yang </a:t>
            </a:r>
            <a:r>
              <a:rPr lang="en-US" dirty="0" err="1" smtClean="0"/>
              <a:t>dilaluinya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b="1" smtClean="0"/>
              <a:t>a. Jenis-jenis sungai</a:t>
            </a:r>
            <a:endParaRPr lang="en-US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b="1" smtClean="0"/>
              <a:t>Jenis sungai berdasarkan struktur geologinya</a:t>
            </a:r>
            <a:endParaRPr lang="en-US" dirty="0"/>
          </a:p>
        </p:txBody>
      </p:sp>
      <p:pic>
        <p:nvPicPr>
          <p:cNvPr id="1126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609600" y="1828800"/>
            <a:ext cx="4705997" cy="472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219200"/>
          </a:xfrm>
        </p:spPr>
        <p:txBody>
          <a:bodyPr>
            <a:noAutofit/>
          </a:bodyPr>
          <a:lstStyle/>
          <a:p>
            <a:pPr algn="ctr"/>
            <a:r>
              <a:rPr sz="2800" smtClean="0">
                <a:solidFill>
                  <a:schemeClr val="tx1"/>
                </a:solidFill>
                <a:latin typeface="Aharoni" pitchFamily="2" charset="-79"/>
                <a:cs typeface="Aharoni" pitchFamily="2" charset="-79"/>
              </a:rPr>
              <a:t>Air merupakan sumber kehidupan utama bagi manusia. </a:t>
            </a:r>
            <a:br>
              <a:rPr sz="2800" smtClean="0">
                <a:solidFill>
                  <a:schemeClr val="tx1"/>
                </a:solidFill>
                <a:latin typeface="Aharoni" pitchFamily="2" charset="-79"/>
                <a:cs typeface="Aharoni" pitchFamily="2" charset="-79"/>
              </a:rPr>
            </a:br>
            <a:r>
              <a:rPr sz="2800" smtClean="0">
                <a:solidFill>
                  <a:schemeClr val="tx1"/>
                </a:solidFill>
                <a:latin typeface="Aharoni" pitchFamily="2" charset="-79"/>
                <a:cs typeface="Aharoni" pitchFamily="2" charset="-79"/>
              </a:rPr>
              <a:t>Tidak ada manusiayang bisa hidup tanpa air.</a:t>
            </a:r>
            <a:endParaRPr lang="en-US" sz="2800" dirty="0">
              <a:solidFill>
                <a:schemeClr val="tx1"/>
              </a:solidFill>
              <a:latin typeface="Aharoni" pitchFamily="2" charset="-79"/>
              <a:cs typeface="Aharoni" pitchFamily="2" charset="-79"/>
            </a:endParaRP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l="3571" r="893"/>
          <a:stretch>
            <a:fillRect/>
          </a:stretch>
        </p:blipFill>
        <p:spPr bwMode="auto">
          <a:xfrm>
            <a:off x="304800" y="1524000"/>
            <a:ext cx="8610600" cy="50292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Picture 4" descr="Animated gif Water (12).g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0000" y="1143000"/>
            <a:ext cx="1295400" cy="20447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n-US" sz="2800" dirty="0" err="1" smtClean="0">
                <a:solidFill>
                  <a:schemeClr val="tx2">
                    <a:lumMod val="75000"/>
                  </a:schemeClr>
                </a:solidFill>
                <a:latin typeface="Aharoni" pitchFamily="2" charset="-79"/>
                <a:cs typeface="Aharoni" pitchFamily="2" charset="-79"/>
              </a:rPr>
              <a:t>Hidrosfer</a:t>
            </a:r>
            <a:r>
              <a:rPr lang="en-US" sz="2800" dirty="0" smtClean="0">
                <a:latin typeface="Aharoni" pitchFamily="2" charset="-79"/>
                <a:cs typeface="Aharoni" pitchFamily="2" charset="-79"/>
              </a:rPr>
              <a:t> </a:t>
            </a:r>
            <a:r>
              <a:rPr lang="en-US" sz="2800" dirty="0" err="1" smtClean="0">
                <a:latin typeface="Aharoni" pitchFamily="2" charset="-79"/>
                <a:cs typeface="Aharoni" pitchFamily="2" charset="-79"/>
              </a:rPr>
              <a:t>berasal</a:t>
            </a:r>
            <a:r>
              <a:rPr lang="en-US" sz="2800" dirty="0" smtClean="0">
                <a:latin typeface="Aharoni" pitchFamily="2" charset="-79"/>
                <a:cs typeface="Aharoni" pitchFamily="2" charset="-79"/>
              </a:rPr>
              <a:t> </a:t>
            </a:r>
            <a:r>
              <a:rPr lang="en-US" sz="2800" dirty="0" err="1" smtClean="0">
                <a:latin typeface="Aharoni" pitchFamily="2" charset="-79"/>
                <a:cs typeface="Aharoni" pitchFamily="2" charset="-79"/>
              </a:rPr>
              <a:t>dari</a:t>
            </a:r>
            <a:r>
              <a:rPr lang="en-US" sz="2800" dirty="0" smtClean="0">
                <a:latin typeface="Aharoni" pitchFamily="2" charset="-79"/>
                <a:cs typeface="Aharoni" pitchFamily="2" charset="-79"/>
              </a:rPr>
              <a:t> </a:t>
            </a:r>
            <a:r>
              <a:rPr lang="en-US" sz="2800" dirty="0" err="1" smtClean="0">
                <a:latin typeface="Aharoni" pitchFamily="2" charset="-79"/>
                <a:cs typeface="Aharoni" pitchFamily="2" charset="-79"/>
              </a:rPr>
              <a:t>kata</a:t>
            </a:r>
            <a:r>
              <a:rPr lang="en-US" sz="2800" dirty="0" smtClean="0">
                <a:latin typeface="Aharoni" pitchFamily="2" charset="-79"/>
                <a:cs typeface="Aharoni" pitchFamily="2" charset="-79"/>
              </a:rPr>
              <a:t> </a:t>
            </a:r>
            <a:r>
              <a:rPr lang="en-US" sz="2800" b="1" dirty="0" err="1" smtClean="0">
                <a:latin typeface="Aharoni" pitchFamily="2" charset="-79"/>
                <a:cs typeface="Aharoni" pitchFamily="2" charset="-79"/>
              </a:rPr>
              <a:t>hidro</a:t>
            </a:r>
            <a:r>
              <a:rPr lang="en-US" sz="2800" b="1" dirty="0" smtClean="0">
                <a:latin typeface="Aharoni" pitchFamily="2" charset="-79"/>
                <a:cs typeface="Aharoni" pitchFamily="2" charset="-79"/>
              </a:rPr>
              <a:t> yang </a:t>
            </a:r>
            <a:r>
              <a:rPr lang="en-US" sz="2800" b="1" dirty="0" err="1" smtClean="0">
                <a:latin typeface="Aharoni" pitchFamily="2" charset="-79"/>
                <a:cs typeface="Aharoni" pitchFamily="2" charset="-79"/>
              </a:rPr>
              <a:t>berarti</a:t>
            </a:r>
            <a:r>
              <a:rPr lang="en-US" sz="2800" b="1" dirty="0" smtClean="0">
                <a:latin typeface="Aharoni" pitchFamily="2" charset="-79"/>
                <a:cs typeface="Aharoni" pitchFamily="2" charset="-79"/>
              </a:rPr>
              <a:t> air </a:t>
            </a:r>
            <a:r>
              <a:rPr lang="en-US" sz="2800" b="1" dirty="0" err="1" smtClean="0">
                <a:latin typeface="Aharoni" pitchFamily="2" charset="-79"/>
                <a:cs typeface="Aharoni" pitchFamily="2" charset="-79"/>
              </a:rPr>
              <a:t>dan</a:t>
            </a:r>
            <a:r>
              <a:rPr lang="en-US" sz="2800" b="1" dirty="0" smtClean="0">
                <a:latin typeface="Aharoni" pitchFamily="2" charset="-79"/>
                <a:cs typeface="Aharoni" pitchFamily="2" charset="-79"/>
              </a:rPr>
              <a:t> </a:t>
            </a:r>
            <a:r>
              <a:rPr lang="en-US" sz="2800" b="1" dirty="0" err="1" smtClean="0">
                <a:latin typeface="Aharoni" pitchFamily="2" charset="-79"/>
                <a:cs typeface="Aharoni" pitchFamily="2" charset="-79"/>
              </a:rPr>
              <a:t>shaire</a:t>
            </a:r>
            <a:r>
              <a:rPr lang="en-US" sz="2800" b="1" dirty="0" smtClean="0">
                <a:latin typeface="Aharoni" pitchFamily="2" charset="-79"/>
                <a:cs typeface="Aharoni" pitchFamily="2" charset="-79"/>
              </a:rPr>
              <a:t> </a:t>
            </a:r>
            <a:r>
              <a:rPr lang="en-US" sz="2800" b="1" dirty="0" smtClean="0">
                <a:latin typeface="Aharoni" pitchFamily="2" charset="-79"/>
                <a:cs typeface="Aharoni" pitchFamily="2" charset="-79"/>
              </a:rPr>
              <a:t>yang </a:t>
            </a:r>
            <a:r>
              <a:rPr lang="en-US" sz="2800" b="1" dirty="0" err="1" smtClean="0">
                <a:latin typeface="Aharoni" pitchFamily="2" charset="-79"/>
                <a:cs typeface="Aharoni" pitchFamily="2" charset="-79"/>
              </a:rPr>
              <a:t>berarti</a:t>
            </a:r>
            <a:r>
              <a:rPr lang="en-US" sz="2800" b="1" dirty="0" smtClean="0">
                <a:latin typeface="Aharoni" pitchFamily="2" charset="-79"/>
                <a:cs typeface="Aharoni" pitchFamily="2" charset="-79"/>
              </a:rPr>
              <a:t> </a:t>
            </a:r>
            <a:r>
              <a:rPr lang="en-US" sz="2800" b="1" dirty="0" err="1" smtClean="0">
                <a:latin typeface="Aharoni" pitchFamily="2" charset="-79"/>
                <a:cs typeface="Aharoni" pitchFamily="2" charset="-79"/>
              </a:rPr>
              <a:t>lapisan</a:t>
            </a:r>
            <a:r>
              <a:rPr lang="en-US" sz="2800" b="1" dirty="0" smtClean="0">
                <a:latin typeface="Aharoni" pitchFamily="2" charset="-79"/>
                <a:cs typeface="Aharoni" pitchFamily="2" charset="-79"/>
              </a:rPr>
              <a:t>.</a:t>
            </a:r>
          </a:p>
          <a:p>
            <a:pPr algn="just"/>
            <a:r>
              <a:rPr lang="en-US" sz="2800" dirty="0" err="1" smtClean="0">
                <a:solidFill>
                  <a:schemeClr val="accent2">
                    <a:lumMod val="20000"/>
                    <a:lumOff val="80000"/>
                  </a:schemeClr>
                </a:solidFill>
                <a:latin typeface="Aharoni" pitchFamily="2" charset="-79"/>
                <a:cs typeface="Aharoni" pitchFamily="2" charset="-79"/>
              </a:rPr>
              <a:t>Ilmu</a:t>
            </a:r>
            <a:r>
              <a:rPr lang="en-US" sz="2800" dirty="0" smtClean="0">
                <a:solidFill>
                  <a:schemeClr val="accent2">
                    <a:lumMod val="20000"/>
                    <a:lumOff val="80000"/>
                  </a:schemeClr>
                </a:solidFill>
                <a:latin typeface="Aharoni" pitchFamily="2" charset="-79"/>
                <a:cs typeface="Aharoni" pitchFamily="2" charset="-79"/>
              </a:rPr>
              <a:t> yang </a:t>
            </a:r>
            <a:r>
              <a:rPr lang="en-US" sz="2800" dirty="0" err="1" smtClean="0">
                <a:solidFill>
                  <a:schemeClr val="accent2">
                    <a:lumMod val="20000"/>
                    <a:lumOff val="80000"/>
                  </a:schemeClr>
                </a:solidFill>
                <a:latin typeface="Aharoni" pitchFamily="2" charset="-79"/>
                <a:cs typeface="Aharoni" pitchFamily="2" charset="-79"/>
              </a:rPr>
              <a:t>mengkaji</a:t>
            </a:r>
            <a:r>
              <a:rPr lang="en-US" sz="2800" dirty="0" smtClean="0">
                <a:solidFill>
                  <a:schemeClr val="accent2">
                    <a:lumMod val="20000"/>
                    <a:lumOff val="80000"/>
                  </a:schemeClr>
                </a:solidFill>
                <a:latin typeface="Aharoni" pitchFamily="2" charset="-79"/>
                <a:cs typeface="Aharoni" pitchFamily="2" charset="-79"/>
              </a:rPr>
              <a:t> </a:t>
            </a:r>
            <a:r>
              <a:rPr lang="en-US" sz="2800" dirty="0" err="1" smtClean="0">
                <a:solidFill>
                  <a:schemeClr val="accent2">
                    <a:lumMod val="20000"/>
                    <a:lumOff val="80000"/>
                  </a:schemeClr>
                </a:solidFill>
                <a:latin typeface="Aharoni" pitchFamily="2" charset="-79"/>
                <a:cs typeface="Aharoni" pitchFamily="2" charset="-79"/>
              </a:rPr>
              <a:t>perairan</a:t>
            </a:r>
            <a:r>
              <a:rPr lang="en-US" sz="2800" dirty="0" smtClean="0">
                <a:solidFill>
                  <a:schemeClr val="accent2">
                    <a:lumMod val="20000"/>
                    <a:lumOff val="80000"/>
                  </a:schemeClr>
                </a:solidFill>
                <a:latin typeface="Aharoni" pitchFamily="2" charset="-79"/>
                <a:cs typeface="Aharoni" pitchFamily="2" charset="-79"/>
              </a:rPr>
              <a:t> </a:t>
            </a:r>
            <a:r>
              <a:rPr lang="en-US" sz="2800" dirty="0" err="1" smtClean="0">
                <a:solidFill>
                  <a:schemeClr val="accent2">
                    <a:lumMod val="20000"/>
                    <a:lumOff val="80000"/>
                  </a:schemeClr>
                </a:solidFill>
                <a:latin typeface="Aharoni" pitchFamily="2" charset="-79"/>
                <a:cs typeface="Aharoni" pitchFamily="2" charset="-79"/>
              </a:rPr>
              <a:t>disebut</a:t>
            </a:r>
            <a:r>
              <a:rPr lang="en-US" sz="2800" dirty="0" smtClean="0">
                <a:solidFill>
                  <a:schemeClr val="accent2">
                    <a:lumMod val="20000"/>
                    <a:lumOff val="80000"/>
                  </a:schemeClr>
                </a:solidFill>
                <a:latin typeface="Aharoni" pitchFamily="2" charset="-79"/>
                <a:cs typeface="Aharoni" pitchFamily="2" charset="-79"/>
              </a:rPr>
              <a:t> </a:t>
            </a:r>
            <a:r>
              <a:rPr lang="en-US" sz="2800" b="1" dirty="0" err="1" smtClean="0">
                <a:solidFill>
                  <a:schemeClr val="tx2">
                    <a:lumMod val="75000"/>
                  </a:schemeClr>
                </a:solidFill>
                <a:latin typeface="Aharoni" pitchFamily="2" charset="-79"/>
                <a:cs typeface="Aharoni" pitchFamily="2" charset="-79"/>
              </a:rPr>
              <a:t>hidrologi</a:t>
            </a:r>
            <a:r>
              <a:rPr lang="en-US" sz="2800" b="1" dirty="0" smtClean="0">
                <a:solidFill>
                  <a:schemeClr val="tx2">
                    <a:lumMod val="75000"/>
                  </a:schemeClr>
                </a:solidFill>
                <a:latin typeface="Aharoni" pitchFamily="2" charset="-79"/>
                <a:cs typeface="Aharoni" pitchFamily="2" charset="-79"/>
              </a:rPr>
              <a:t>.</a:t>
            </a:r>
            <a:endParaRPr lang="en-US" sz="2800" dirty="0">
              <a:solidFill>
                <a:schemeClr val="tx2">
                  <a:lumMod val="75000"/>
                </a:schemeClr>
              </a:solidFill>
              <a:latin typeface="Aharoni" pitchFamily="2" charset="-79"/>
              <a:cs typeface="Aharoni" pitchFamily="2" charset="-79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smtClean="0">
                <a:latin typeface="Aharoni" pitchFamily="2" charset="-79"/>
                <a:cs typeface="Aharoni" pitchFamily="2" charset="-79"/>
              </a:rPr>
              <a:t>Pengertian Hidrosfer</a:t>
            </a:r>
            <a:endParaRPr lang="en-US" dirty="0">
              <a:latin typeface="Aharoni" pitchFamily="2" charset="-79"/>
              <a:cs typeface="Aharoni" pitchFamily="2" charset="-79"/>
            </a:endParaRPr>
          </a:p>
        </p:txBody>
      </p:sp>
      <p:pic>
        <p:nvPicPr>
          <p:cNvPr id="4" name="Picture 3" descr="Animated gif Water (25).gif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019800" y="3581400"/>
            <a:ext cx="2743200" cy="266905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algn="just"/>
            <a:r>
              <a:rPr lang="en-US" dirty="0" err="1" smtClean="0">
                <a:solidFill>
                  <a:schemeClr val="tx2">
                    <a:lumMod val="75000"/>
                  </a:schemeClr>
                </a:solidFill>
                <a:latin typeface="Aharoni" pitchFamily="2" charset="-79"/>
                <a:cs typeface="Aharoni" pitchFamily="2" charset="-79"/>
              </a:rPr>
              <a:t>Potamologi</a:t>
            </a:r>
            <a:r>
              <a:rPr lang="en-US" dirty="0" smtClean="0">
                <a:latin typeface="Aharoni" pitchFamily="2" charset="-79"/>
                <a:cs typeface="Aharoni" pitchFamily="2" charset="-79"/>
              </a:rPr>
              <a:t>, </a:t>
            </a:r>
            <a:r>
              <a:rPr lang="en-US" dirty="0" err="1" smtClean="0">
                <a:latin typeface="Aharoni" pitchFamily="2" charset="-79"/>
                <a:cs typeface="Aharoni" pitchFamily="2" charset="-79"/>
              </a:rPr>
              <a:t>yaitu</a:t>
            </a:r>
            <a:r>
              <a:rPr lang="en-US" dirty="0" smtClean="0">
                <a:latin typeface="Aharoni" pitchFamily="2" charset="-79"/>
                <a:cs typeface="Aharoni" pitchFamily="2" charset="-79"/>
              </a:rPr>
              <a:t> </a:t>
            </a:r>
            <a:r>
              <a:rPr lang="en-US" dirty="0" err="1" smtClean="0">
                <a:latin typeface="Aharoni" pitchFamily="2" charset="-79"/>
                <a:cs typeface="Aharoni" pitchFamily="2" charset="-79"/>
              </a:rPr>
              <a:t>ilmu</a:t>
            </a:r>
            <a:r>
              <a:rPr lang="en-US" dirty="0" smtClean="0">
                <a:latin typeface="Aharoni" pitchFamily="2" charset="-79"/>
                <a:cs typeface="Aharoni" pitchFamily="2" charset="-79"/>
              </a:rPr>
              <a:t> yang </a:t>
            </a:r>
            <a:r>
              <a:rPr lang="en-US" dirty="0" err="1" smtClean="0">
                <a:latin typeface="Aharoni" pitchFamily="2" charset="-79"/>
                <a:cs typeface="Aharoni" pitchFamily="2" charset="-79"/>
              </a:rPr>
              <a:t>mempelajari</a:t>
            </a:r>
            <a:r>
              <a:rPr lang="en-US" dirty="0" smtClean="0">
                <a:latin typeface="Aharoni" pitchFamily="2" charset="-79"/>
                <a:cs typeface="Aharoni" pitchFamily="2" charset="-79"/>
              </a:rPr>
              <a:t> air </a:t>
            </a:r>
            <a:r>
              <a:rPr lang="en-US" dirty="0" smtClean="0">
                <a:latin typeface="Aharoni" pitchFamily="2" charset="-79"/>
                <a:cs typeface="Aharoni" pitchFamily="2" charset="-79"/>
              </a:rPr>
              <a:t>yang </a:t>
            </a:r>
            <a:r>
              <a:rPr lang="en-US" dirty="0" err="1" smtClean="0">
                <a:latin typeface="Aharoni" pitchFamily="2" charset="-79"/>
                <a:cs typeface="Aharoni" pitchFamily="2" charset="-79"/>
              </a:rPr>
              <a:t>mengalir</a:t>
            </a:r>
            <a:r>
              <a:rPr lang="en-US" dirty="0" smtClean="0">
                <a:latin typeface="Aharoni" pitchFamily="2" charset="-79"/>
                <a:cs typeface="Aharoni" pitchFamily="2" charset="-79"/>
              </a:rPr>
              <a:t> </a:t>
            </a:r>
            <a:r>
              <a:rPr lang="en-US" dirty="0" err="1" smtClean="0">
                <a:latin typeface="Aharoni" pitchFamily="2" charset="-79"/>
                <a:cs typeface="Aharoni" pitchFamily="2" charset="-79"/>
              </a:rPr>
              <a:t>di</a:t>
            </a:r>
            <a:r>
              <a:rPr lang="en-US" dirty="0" smtClean="0">
                <a:latin typeface="Aharoni" pitchFamily="2" charset="-79"/>
                <a:cs typeface="Aharoni" pitchFamily="2" charset="-79"/>
              </a:rPr>
              <a:t> </a:t>
            </a:r>
            <a:r>
              <a:rPr lang="en-US" dirty="0" err="1" smtClean="0">
                <a:latin typeface="Aharoni" pitchFamily="2" charset="-79"/>
                <a:cs typeface="Aharoni" pitchFamily="2" charset="-79"/>
              </a:rPr>
              <a:t>permukaan</a:t>
            </a:r>
            <a:r>
              <a:rPr lang="en-US" dirty="0" smtClean="0">
                <a:latin typeface="Aharoni" pitchFamily="2" charset="-79"/>
                <a:cs typeface="Aharoni" pitchFamily="2" charset="-79"/>
              </a:rPr>
              <a:t> </a:t>
            </a:r>
            <a:r>
              <a:rPr lang="en-US" dirty="0" err="1" smtClean="0">
                <a:latin typeface="Aharoni" pitchFamily="2" charset="-79"/>
                <a:cs typeface="Aharoni" pitchFamily="2" charset="-79"/>
              </a:rPr>
              <a:t>tanah</a:t>
            </a:r>
            <a:r>
              <a:rPr lang="en-US" dirty="0" smtClean="0">
                <a:latin typeface="Aharoni" pitchFamily="2" charset="-79"/>
                <a:cs typeface="Aharoni" pitchFamily="2" charset="-79"/>
              </a:rPr>
              <a:t>.</a:t>
            </a:r>
          </a:p>
          <a:p>
            <a:pPr algn="just"/>
            <a:r>
              <a:rPr lang="en-US" dirty="0" err="1" smtClean="0">
                <a:solidFill>
                  <a:schemeClr val="tx2">
                    <a:lumMod val="75000"/>
                  </a:schemeClr>
                </a:solidFill>
                <a:latin typeface="Aharoni" pitchFamily="2" charset="-79"/>
                <a:cs typeface="Aharoni" pitchFamily="2" charset="-79"/>
              </a:rPr>
              <a:t>Limnologi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  <a:latin typeface="Aharoni" pitchFamily="2" charset="-79"/>
                <a:cs typeface="Aharoni" pitchFamily="2" charset="-79"/>
              </a:rPr>
              <a:t>, </a:t>
            </a:r>
            <a:r>
              <a:rPr lang="en-US" dirty="0" err="1" smtClean="0">
                <a:latin typeface="Aharoni" pitchFamily="2" charset="-79"/>
                <a:cs typeface="Aharoni" pitchFamily="2" charset="-79"/>
              </a:rPr>
              <a:t>yaitu</a:t>
            </a:r>
            <a:r>
              <a:rPr lang="en-US" dirty="0" smtClean="0">
                <a:latin typeface="Aharoni" pitchFamily="2" charset="-79"/>
                <a:cs typeface="Aharoni" pitchFamily="2" charset="-79"/>
              </a:rPr>
              <a:t> </a:t>
            </a:r>
            <a:r>
              <a:rPr lang="en-US" dirty="0" err="1" smtClean="0">
                <a:latin typeface="Aharoni" pitchFamily="2" charset="-79"/>
                <a:cs typeface="Aharoni" pitchFamily="2" charset="-79"/>
              </a:rPr>
              <a:t>ilmu</a:t>
            </a:r>
            <a:r>
              <a:rPr lang="en-US" dirty="0" smtClean="0">
                <a:latin typeface="Aharoni" pitchFamily="2" charset="-79"/>
                <a:cs typeface="Aharoni" pitchFamily="2" charset="-79"/>
              </a:rPr>
              <a:t> yang </a:t>
            </a:r>
            <a:r>
              <a:rPr lang="en-US" dirty="0" err="1" smtClean="0">
                <a:latin typeface="Aharoni" pitchFamily="2" charset="-79"/>
                <a:cs typeface="Aharoni" pitchFamily="2" charset="-79"/>
              </a:rPr>
              <a:t>mempelajari</a:t>
            </a:r>
            <a:r>
              <a:rPr lang="en-US" dirty="0" smtClean="0">
                <a:latin typeface="Aharoni" pitchFamily="2" charset="-79"/>
                <a:cs typeface="Aharoni" pitchFamily="2" charset="-79"/>
              </a:rPr>
              <a:t> </a:t>
            </a:r>
            <a:r>
              <a:rPr lang="en-US" dirty="0" err="1" smtClean="0">
                <a:latin typeface="Aharoni" pitchFamily="2" charset="-79"/>
                <a:cs typeface="Aharoni" pitchFamily="2" charset="-79"/>
              </a:rPr>
              <a:t>tentang</a:t>
            </a:r>
            <a:r>
              <a:rPr lang="en-US" dirty="0" smtClean="0">
                <a:latin typeface="Aharoni" pitchFamily="2" charset="-79"/>
                <a:cs typeface="Aharoni" pitchFamily="2" charset="-79"/>
              </a:rPr>
              <a:t> air </a:t>
            </a:r>
            <a:r>
              <a:rPr lang="en-US" dirty="0" smtClean="0">
                <a:latin typeface="Aharoni" pitchFamily="2" charset="-79"/>
                <a:cs typeface="Aharoni" pitchFamily="2" charset="-79"/>
              </a:rPr>
              <a:t>yang </a:t>
            </a:r>
            <a:r>
              <a:rPr lang="en-US" dirty="0" err="1" smtClean="0">
                <a:latin typeface="Aharoni" pitchFamily="2" charset="-79"/>
                <a:cs typeface="Aharoni" pitchFamily="2" charset="-79"/>
              </a:rPr>
              <a:t>menggenang</a:t>
            </a:r>
            <a:r>
              <a:rPr lang="en-US" dirty="0" smtClean="0">
                <a:latin typeface="Aharoni" pitchFamily="2" charset="-79"/>
                <a:cs typeface="Aharoni" pitchFamily="2" charset="-79"/>
              </a:rPr>
              <a:t> </a:t>
            </a:r>
            <a:r>
              <a:rPr lang="en-US" dirty="0" err="1" smtClean="0">
                <a:latin typeface="Aharoni" pitchFamily="2" charset="-79"/>
                <a:cs typeface="Aharoni" pitchFamily="2" charset="-79"/>
              </a:rPr>
              <a:t>di</a:t>
            </a:r>
            <a:r>
              <a:rPr lang="en-US" dirty="0" smtClean="0">
                <a:latin typeface="Aharoni" pitchFamily="2" charset="-79"/>
                <a:cs typeface="Aharoni" pitchFamily="2" charset="-79"/>
              </a:rPr>
              <a:t> </a:t>
            </a:r>
            <a:r>
              <a:rPr lang="en-US" dirty="0" err="1" smtClean="0">
                <a:latin typeface="Aharoni" pitchFamily="2" charset="-79"/>
                <a:cs typeface="Aharoni" pitchFamily="2" charset="-79"/>
              </a:rPr>
              <a:t>permukaan</a:t>
            </a:r>
            <a:r>
              <a:rPr lang="en-US" dirty="0" smtClean="0">
                <a:latin typeface="Aharoni" pitchFamily="2" charset="-79"/>
                <a:cs typeface="Aharoni" pitchFamily="2" charset="-79"/>
              </a:rPr>
              <a:t> </a:t>
            </a:r>
            <a:r>
              <a:rPr lang="en-US" dirty="0" err="1" smtClean="0">
                <a:latin typeface="Aharoni" pitchFamily="2" charset="-79"/>
                <a:cs typeface="Aharoni" pitchFamily="2" charset="-79"/>
              </a:rPr>
              <a:t>tanah</a:t>
            </a:r>
            <a:r>
              <a:rPr lang="en-US" dirty="0" smtClean="0">
                <a:latin typeface="Aharoni" pitchFamily="2" charset="-79"/>
                <a:cs typeface="Aharoni" pitchFamily="2" charset="-79"/>
              </a:rPr>
              <a:t> (</a:t>
            </a:r>
            <a:r>
              <a:rPr lang="en-US" dirty="0" err="1" smtClean="0">
                <a:latin typeface="Aharoni" pitchFamily="2" charset="-79"/>
                <a:cs typeface="Aharoni" pitchFamily="2" charset="-79"/>
              </a:rPr>
              <a:t>danau</a:t>
            </a:r>
            <a:r>
              <a:rPr lang="en-US" dirty="0" smtClean="0">
                <a:latin typeface="Aharoni" pitchFamily="2" charset="-79"/>
                <a:cs typeface="Aharoni" pitchFamily="2" charset="-79"/>
              </a:rPr>
              <a:t>).</a:t>
            </a:r>
          </a:p>
          <a:p>
            <a:pPr algn="just"/>
            <a:r>
              <a:rPr lang="en-US" dirty="0" err="1" smtClean="0">
                <a:solidFill>
                  <a:schemeClr val="tx2">
                    <a:lumMod val="75000"/>
                  </a:schemeClr>
                </a:solidFill>
                <a:latin typeface="Aharoni" pitchFamily="2" charset="-79"/>
                <a:cs typeface="Aharoni" pitchFamily="2" charset="-79"/>
              </a:rPr>
              <a:t>Geohidrologi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  <a:latin typeface="Aharoni" pitchFamily="2" charset="-79"/>
                <a:cs typeface="Aharoni" pitchFamily="2" charset="-79"/>
              </a:rPr>
              <a:t>, </a:t>
            </a:r>
            <a:r>
              <a:rPr lang="en-US" dirty="0" err="1" smtClean="0">
                <a:latin typeface="Aharoni" pitchFamily="2" charset="-79"/>
                <a:cs typeface="Aharoni" pitchFamily="2" charset="-79"/>
              </a:rPr>
              <a:t>yaitu</a:t>
            </a:r>
            <a:r>
              <a:rPr lang="en-US" dirty="0" smtClean="0">
                <a:latin typeface="Aharoni" pitchFamily="2" charset="-79"/>
                <a:cs typeface="Aharoni" pitchFamily="2" charset="-79"/>
              </a:rPr>
              <a:t> </a:t>
            </a:r>
            <a:r>
              <a:rPr lang="en-US" dirty="0" err="1" smtClean="0">
                <a:latin typeface="Aharoni" pitchFamily="2" charset="-79"/>
                <a:cs typeface="Aharoni" pitchFamily="2" charset="-79"/>
              </a:rPr>
              <a:t>ilmu</a:t>
            </a:r>
            <a:r>
              <a:rPr lang="en-US" dirty="0" smtClean="0">
                <a:latin typeface="Aharoni" pitchFamily="2" charset="-79"/>
                <a:cs typeface="Aharoni" pitchFamily="2" charset="-79"/>
              </a:rPr>
              <a:t> yang </a:t>
            </a:r>
            <a:r>
              <a:rPr lang="en-US" dirty="0" err="1" smtClean="0">
                <a:latin typeface="Aharoni" pitchFamily="2" charset="-79"/>
                <a:cs typeface="Aharoni" pitchFamily="2" charset="-79"/>
              </a:rPr>
              <a:t>mempelajari</a:t>
            </a:r>
            <a:r>
              <a:rPr lang="en-US" dirty="0" smtClean="0">
                <a:latin typeface="Aharoni" pitchFamily="2" charset="-79"/>
                <a:cs typeface="Aharoni" pitchFamily="2" charset="-79"/>
              </a:rPr>
              <a:t> </a:t>
            </a:r>
            <a:r>
              <a:rPr lang="en-US" dirty="0" err="1" smtClean="0">
                <a:latin typeface="Aharoni" pitchFamily="2" charset="-79"/>
                <a:cs typeface="Aharoni" pitchFamily="2" charset="-79"/>
              </a:rPr>
              <a:t>tentang</a:t>
            </a:r>
            <a:r>
              <a:rPr lang="en-US" dirty="0" smtClean="0">
                <a:latin typeface="Aharoni" pitchFamily="2" charset="-79"/>
                <a:cs typeface="Aharoni" pitchFamily="2" charset="-79"/>
              </a:rPr>
              <a:t> </a:t>
            </a:r>
            <a:r>
              <a:rPr lang="en-US" dirty="0" smtClean="0">
                <a:latin typeface="Aharoni" pitchFamily="2" charset="-79"/>
                <a:cs typeface="Aharoni" pitchFamily="2" charset="-79"/>
              </a:rPr>
              <a:t>air yang </a:t>
            </a:r>
            <a:r>
              <a:rPr lang="en-US" dirty="0" err="1" smtClean="0">
                <a:latin typeface="Aharoni" pitchFamily="2" charset="-79"/>
                <a:cs typeface="Aharoni" pitchFamily="2" charset="-79"/>
              </a:rPr>
              <a:t>terdapat</a:t>
            </a:r>
            <a:r>
              <a:rPr lang="en-US" dirty="0" smtClean="0">
                <a:latin typeface="Aharoni" pitchFamily="2" charset="-79"/>
                <a:cs typeface="Aharoni" pitchFamily="2" charset="-79"/>
              </a:rPr>
              <a:t> </a:t>
            </a:r>
            <a:r>
              <a:rPr lang="en-US" dirty="0" err="1" smtClean="0">
                <a:latin typeface="Aharoni" pitchFamily="2" charset="-79"/>
                <a:cs typeface="Aharoni" pitchFamily="2" charset="-79"/>
              </a:rPr>
              <a:t>di</a:t>
            </a:r>
            <a:r>
              <a:rPr lang="en-US" dirty="0" smtClean="0">
                <a:latin typeface="Aharoni" pitchFamily="2" charset="-79"/>
                <a:cs typeface="Aharoni" pitchFamily="2" charset="-79"/>
              </a:rPr>
              <a:t> </a:t>
            </a:r>
            <a:r>
              <a:rPr lang="en-US" dirty="0" err="1" smtClean="0">
                <a:latin typeface="Aharoni" pitchFamily="2" charset="-79"/>
                <a:cs typeface="Aharoni" pitchFamily="2" charset="-79"/>
              </a:rPr>
              <a:t>bawah</a:t>
            </a:r>
            <a:r>
              <a:rPr lang="en-US" dirty="0" smtClean="0">
                <a:latin typeface="Aharoni" pitchFamily="2" charset="-79"/>
                <a:cs typeface="Aharoni" pitchFamily="2" charset="-79"/>
              </a:rPr>
              <a:t> </a:t>
            </a:r>
            <a:r>
              <a:rPr lang="en-US" dirty="0" err="1" smtClean="0">
                <a:latin typeface="Aharoni" pitchFamily="2" charset="-79"/>
                <a:cs typeface="Aharoni" pitchFamily="2" charset="-79"/>
              </a:rPr>
              <a:t>tanah</a:t>
            </a:r>
            <a:r>
              <a:rPr lang="en-US" dirty="0" smtClean="0">
                <a:latin typeface="Aharoni" pitchFamily="2" charset="-79"/>
                <a:cs typeface="Aharoni" pitchFamily="2" charset="-79"/>
              </a:rPr>
              <a:t>.</a:t>
            </a:r>
          </a:p>
          <a:p>
            <a:pPr algn="just"/>
            <a:r>
              <a:rPr lang="en-US" dirty="0" err="1" smtClean="0">
                <a:solidFill>
                  <a:schemeClr val="tx2">
                    <a:lumMod val="75000"/>
                  </a:schemeClr>
                </a:solidFill>
                <a:latin typeface="Aharoni" pitchFamily="2" charset="-79"/>
                <a:cs typeface="Aharoni" pitchFamily="2" charset="-79"/>
              </a:rPr>
              <a:t>Kriologi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  <a:latin typeface="Aharoni" pitchFamily="2" charset="-79"/>
                <a:cs typeface="Aharoni" pitchFamily="2" charset="-79"/>
              </a:rPr>
              <a:t>, </a:t>
            </a:r>
            <a:r>
              <a:rPr lang="en-US" dirty="0" err="1" smtClean="0">
                <a:latin typeface="Aharoni" pitchFamily="2" charset="-79"/>
                <a:cs typeface="Aharoni" pitchFamily="2" charset="-79"/>
              </a:rPr>
              <a:t>yaitu</a:t>
            </a:r>
            <a:r>
              <a:rPr lang="en-US" dirty="0" smtClean="0">
                <a:latin typeface="Aharoni" pitchFamily="2" charset="-79"/>
                <a:cs typeface="Aharoni" pitchFamily="2" charset="-79"/>
              </a:rPr>
              <a:t> </a:t>
            </a:r>
            <a:r>
              <a:rPr lang="en-US" dirty="0" err="1" smtClean="0">
                <a:latin typeface="Aharoni" pitchFamily="2" charset="-79"/>
                <a:cs typeface="Aharoni" pitchFamily="2" charset="-79"/>
              </a:rPr>
              <a:t>ilmu</a:t>
            </a:r>
            <a:r>
              <a:rPr lang="en-US" dirty="0" smtClean="0">
                <a:latin typeface="Aharoni" pitchFamily="2" charset="-79"/>
                <a:cs typeface="Aharoni" pitchFamily="2" charset="-79"/>
              </a:rPr>
              <a:t> yang </a:t>
            </a:r>
            <a:r>
              <a:rPr lang="en-US" dirty="0" err="1" smtClean="0">
                <a:latin typeface="Aharoni" pitchFamily="2" charset="-79"/>
                <a:cs typeface="Aharoni" pitchFamily="2" charset="-79"/>
              </a:rPr>
              <a:t>mempelajari</a:t>
            </a:r>
            <a:r>
              <a:rPr lang="en-US" dirty="0" smtClean="0">
                <a:latin typeface="Aharoni" pitchFamily="2" charset="-79"/>
                <a:cs typeface="Aharoni" pitchFamily="2" charset="-79"/>
              </a:rPr>
              <a:t> </a:t>
            </a:r>
            <a:r>
              <a:rPr lang="en-US" dirty="0" err="1" smtClean="0">
                <a:latin typeface="Aharoni" pitchFamily="2" charset="-79"/>
                <a:cs typeface="Aharoni" pitchFamily="2" charset="-79"/>
              </a:rPr>
              <a:t>tentang</a:t>
            </a:r>
            <a:r>
              <a:rPr lang="en-US" dirty="0" smtClean="0">
                <a:latin typeface="Aharoni" pitchFamily="2" charset="-79"/>
                <a:cs typeface="Aharoni" pitchFamily="2" charset="-79"/>
              </a:rPr>
              <a:t> </a:t>
            </a:r>
            <a:r>
              <a:rPr lang="en-US" dirty="0" err="1" smtClean="0">
                <a:latin typeface="Aharoni" pitchFamily="2" charset="-79"/>
                <a:cs typeface="Aharoni" pitchFamily="2" charset="-79"/>
              </a:rPr>
              <a:t>salju</a:t>
            </a:r>
            <a:r>
              <a:rPr lang="en-US" dirty="0" smtClean="0">
                <a:latin typeface="Aharoni" pitchFamily="2" charset="-79"/>
                <a:cs typeface="Aharoni" pitchFamily="2" charset="-79"/>
              </a:rPr>
              <a:t> </a:t>
            </a:r>
            <a:r>
              <a:rPr lang="en-US" dirty="0" err="1" smtClean="0">
                <a:latin typeface="Aharoni" pitchFamily="2" charset="-79"/>
                <a:cs typeface="Aharoni" pitchFamily="2" charset="-79"/>
              </a:rPr>
              <a:t>dan</a:t>
            </a:r>
            <a:r>
              <a:rPr lang="en-US" dirty="0" smtClean="0">
                <a:latin typeface="Aharoni" pitchFamily="2" charset="-79"/>
                <a:cs typeface="Aharoni" pitchFamily="2" charset="-79"/>
              </a:rPr>
              <a:t> </a:t>
            </a:r>
            <a:r>
              <a:rPr lang="en-US" dirty="0" err="1" smtClean="0">
                <a:latin typeface="Aharoni" pitchFamily="2" charset="-79"/>
                <a:cs typeface="Aharoni" pitchFamily="2" charset="-79"/>
              </a:rPr>
              <a:t>es</a:t>
            </a:r>
            <a:r>
              <a:rPr lang="en-US" dirty="0" smtClean="0">
                <a:latin typeface="Aharoni" pitchFamily="2" charset="-79"/>
                <a:cs typeface="Aharoni" pitchFamily="2" charset="-79"/>
              </a:rPr>
              <a:t>.</a:t>
            </a:r>
          </a:p>
          <a:p>
            <a:pPr algn="just"/>
            <a:r>
              <a:rPr lang="en-US" dirty="0" err="1" smtClean="0">
                <a:solidFill>
                  <a:schemeClr val="tx2">
                    <a:lumMod val="75000"/>
                  </a:schemeClr>
                </a:solidFill>
                <a:latin typeface="Aharoni" pitchFamily="2" charset="-79"/>
                <a:cs typeface="Aharoni" pitchFamily="2" charset="-79"/>
              </a:rPr>
              <a:t>Hidrometeorologi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  <a:latin typeface="Aharoni" pitchFamily="2" charset="-79"/>
                <a:cs typeface="Aharoni" pitchFamily="2" charset="-79"/>
              </a:rPr>
              <a:t>, </a:t>
            </a:r>
            <a:r>
              <a:rPr lang="en-US" dirty="0" err="1" smtClean="0">
                <a:latin typeface="Aharoni" pitchFamily="2" charset="-79"/>
                <a:cs typeface="Aharoni" pitchFamily="2" charset="-79"/>
              </a:rPr>
              <a:t>yaitu</a:t>
            </a:r>
            <a:r>
              <a:rPr lang="en-US" dirty="0" smtClean="0">
                <a:latin typeface="Aharoni" pitchFamily="2" charset="-79"/>
                <a:cs typeface="Aharoni" pitchFamily="2" charset="-79"/>
              </a:rPr>
              <a:t> </a:t>
            </a:r>
            <a:r>
              <a:rPr lang="en-US" dirty="0" err="1" smtClean="0">
                <a:latin typeface="Aharoni" pitchFamily="2" charset="-79"/>
                <a:cs typeface="Aharoni" pitchFamily="2" charset="-79"/>
              </a:rPr>
              <a:t>ilmu</a:t>
            </a:r>
            <a:r>
              <a:rPr lang="en-US" dirty="0" smtClean="0">
                <a:latin typeface="Aharoni" pitchFamily="2" charset="-79"/>
                <a:cs typeface="Aharoni" pitchFamily="2" charset="-79"/>
              </a:rPr>
              <a:t> yang </a:t>
            </a:r>
            <a:r>
              <a:rPr lang="en-US" dirty="0" err="1" smtClean="0">
                <a:latin typeface="Aharoni" pitchFamily="2" charset="-79"/>
                <a:cs typeface="Aharoni" pitchFamily="2" charset="-79"/>
              </a:rPr>
              <a:t>mempelajari</a:t>
            </a:r>
            <a:r>
              <a:rPr lang="en-US" dirty="0" smtClean="0">
                <a:latin typeface="Aharoni" pitchFamily="2" charset="-79"/>
                <a:cs typeface="Aharoni" pitchFamily="2" charset="-79"/>
              </a:rPr>
              <a:t> </a:t>
            </a:r>
            <a:r>
              <a:rPr lang="en-US" dirty="0" err="1" smtClean="0">
                <a:latin typeface="Aharoni" pitchFamily="2" charset="-79"/>
                <a:cs typeface="Aharoni" pitchFamily="2" charset="-79"/>
              </a:rPr>
              <a:t>faktor-faktor</a:t>
            </a:r>
            <a:r>
              <a:rPr lang="en-US" dirty="0" smtClean="0">
                <a:latin typeface="Aharoni" pitchFamily="2" charset="-79"/>
                <a:cs typeface="Aharoni" pitchFamily="2" charset="-79"/>
              </a:rPr>
              <a:t> </a:t>
            </a:r>
            <a:r>
              <a:rPr lang="en-US" dirty="0" err="1" smtClean="0">
                <a:latin typeface="Aharoni" pitchFamily="2" charset="-79"/>
                <a:cs typeface="Aharoni" pitchFamily="2" charset="-79"/>
              </a:rPr>
              <a:t>meteorologi</a:t>
            </a:r>
            <a:r>
              <a:rPr lang="en-US" dirty="0" smtClean="0">
                <a:latin typeface="Aharoni" pitchFamily="2" charset="-79"/>
                <a:cs typeface="Aharoni" pitchFamily="2" charset="-79"/>
              </a:rPr>
              <a:t> </a:t>
            </a:r>
            <a:r>
              <a:rPr lang="en-US" dirty="0" smtClean="0">
                <a:latin typeface="Aharoni" pitchFamily="2" charset="-79"/>
                <a:cs typeface="Aharoni" pitchFamily="2" charset="-79"/>
              </a:rPr>
              <a:t>yang </a:t>
            </a:r>
            <a:r>
              <a:rPr lang="en-US" dirty="0" err="1" smtClean="0">
                <a:latin typeface="Aharoni" pitchFamily="2" charset="-79"/>
                <a:cs typeface="Aharoni" pitchFamily="2" charset="-79"/>
              </a:rPr>
              <a:t>berpengaruh</a:t>
            </a:r>
            <a:r>
              <a:rPr lang="en-US" dirty="0" smtClean="0">
                <a:latin typeface="Aharoni" pitchFamily="2" charset="-79"/>
                <a:cs typeface="Aharoni" pitchFamily="2" charset="-79"/>
              </a:rPr>
              <a:t> </a:t>
            </a:r>
            <a:r>
              <a:rPr lang="en-US" dirty="0" err="1" smtClean="0">
                <a:latin typeface="Aharoni" pitchFamily="2" charset="-79"/>
                <a:cs typeface="Aharoni" pitchFamily="2" charset="-79"/>
              </a:rPr>
              <a:t>terhadap</a:t>
            </a:r>
            <a:r>
              <a:rPr lang="en-US" dirty="0" smtClean="0">
                <a:latin typeface="Aharoni" pitchFamily="2" charset="-79"/>
                <a:cs typeface="Aharoni" pitchFamily="2" charset="-79"/>
              </a:rPr>
              <a:t> </a:t>
            </a:r>
            <a:r>
              <a:rPr lang="en-US" dirty="0" err="1" smtClean="0">
                <a:latin typeface="Aharoni" pitchFamily="2" charset="-79"/>
                <a:cs typeface="Aharoni" pitchFamily="2" charset="-79"/>
              </a:rPr>
              <a:t>kondisi</a:t>
            </a:r>
            <a:r>
              <a:rPr lang="en-US" dirty="0" smtClean="0">
                <a:latin typeface="Aharoni" pitchFamily="2" charset="-79"/>
                <a:cs typeface="Aharoni" pitchFamily="2" charset="-79"/>
              </a:rPr>
              <a:t> </a:t>
            </a:r>
            <a:r>
              <a:rPr lang="en-US" dirty="0" err="1" smtClean="0">
                <a:latin typeface="Aharoni" pitchFamily="2" charset="-79"/>
                <a:cs typeface="Aharoni" pitchFamily="2" charset="-79"/>
              </a:rPr>
              <a:t>hidrologi</a:t>
            </a:r>
            <a:r>
              <a:rPr lang="en-US" dirty="0" smtClean="0">
                <a:latin typeface="Aharoni" pitchFamily="2" charset="-79"/>
                <a:cs typeface="Aharoni" pitchFamily="2" charset="-79"/>
              </a:rPr>
              <a:t>.</a:t>
            </a:r>
            <a:endParaRPr lang="en-US" dirty="0">
              <a:latin typeface="Aharoni" pitchFamily="2" charset="-79"/>
              <a:cs typeface="Aharoni" pitchFamily="2" charset="-79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smtClean="0">
                <a:latin typeface="Aharoni" pitchFamily="2" charset="-79"/>
                <a:cs typeface="Aharoni" pitchFamily="2" charset="-79"/>
              </a:rPr>
              <a:t>Hidrologi mempunyai beberapa cabang ilmu</a:t>
            </a:r>
            <a:endParaRPr lang="en-US" dirty="0">
              <a:latin typeface="Aharoni" pitchFamily="2" charset="-79"/>
              <a:cs typeface="Aharoni" pitchFamily="2" charset="-79"/>
            </a:endParaRPr>
          </a:p>
        </p:txBody>
      </p:sp>
      <p:pic>
        <p:nvPicPr>
          <p:cNvPr id="4" name="Picture 3" descr="Animated gif Water (20)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24800" y="5638800"/>
            <a:ext cx="952500" cy="9525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Animated gif Water (22).gif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7315200" y="1524000"/>
            <a:ext cx="1590261" cy="2743200"/>
          </a:xfr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smtClean="0">
                <a:latin typeface="Aharoni" pitchFamily="2" charset="-79"/>
                <a:cs typeface="Aharoni" pitchFamily="2" charset="-79"/>
              </a:rPr>
              <a:t>Apakah kamu tahu jumlah air yang menyelimuti bumi?</a:t>
            </a:r>
            <a:endParaRPr lang="en-US" dirty="0">
              <a:latin typeface="Aharoni" pitchFamily="2" charset="-79"/>
              <a:cs typeface="Aharoni" pitchFamily="2" charset="-79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38200" y="1752600"/>
            <a:ext cx="6308100" cy="464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b="1" smtClean="0"/>
              <a:t>1. Siklus air pendek</a:t>
            </a:r>
            <a:endParaRPr lang="en-US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l="10752" r="3233" b="12500"/>
          <a:stretch>
            <a:fillRect/>
          </a:stretch>
        </p:blipFill>
        <p:spPr bwMode="auto">
          <a:xfrm>
            <a:off x="2438400" y="1752600"/>
            <a:ext cx="4478694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b="1" smtClean="0"/>
              <a:t>2. Siklus air sedang</a:t>
            </a:r>
            <a:endParaRPr lang="en-US" dirty="0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l="9709" r="5825" b="9157"/>
          <a:stretch>
            <a:fillRect/>
          </a:stretch>
        </p:blipFill>
        <p:spPr bwMode="auto">
          <a:xfrm>
            <a:off x="533400" y="1447800"/>
            <a:ext cx="8153400" cy="51544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b="1" smtClean="0"/>
              <a:t>3. Siklus air panjang</a:t>
            </a:r>
            <a:endParaRPr lang="en-US" dirty="0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57200" y="1523999"/>
            <a:ext cx="8153400" cy="47536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algn="just"/>
            <a:r>
              <a:rPr lang="en-US" dirty="0" err="1" smtClean="0">
                <a:latin typeface="Aharoni" pitchFamily="2" charset="-79"/>
                <a:cs typeface="Aharoni" pitchFamily="2" charset="-79"/>
              </a:rPr>
              <a:t>Evaporasi</a:t>
            </a:r>
            <a:r>
              <a:rPr lang="en-US" dirty="0" smtClean="0">
                <a:latin typeface="Aharoni" pitchFamily="2" charset="-79"/>
                <a:cs typeface="Aharoni" pitchFamily="2" charset="-79"/>
              </a:rPr>
              <a:t>, </a:t>
            </a:r>
            <a:r>
              <a:rPr lang="en-US" dirty="0" err="1" smtClean="0">
                <a:latin typeface="Aharoni" pitchFamily="2" charset="-79"/>
                <a:cs typeface="Aharoni" pitchFamily="2" charset="-79"/>
              </a:rPr>
              <a:t>yaitu</a:t>
            </a:r>
            <a:r>
              <a:rPr lang="en-US" dirty="0" smtClean="0">
                <a:latin typeface="Aharoni" pitchFamily="2" charset="-79"/>
                <a:cs typeface="Aharoni" pitchFamily="2" charset="-79"/>
              </a:rPr>
              <a:t> </a:t>
            </a:r>
            <a:r>
              <a:rPr lang="en-US" dirty="0" err="1" smtClean="0">
                <a:latin typeface="Aharoni" pitchFamily="2" charset="-79"/>
                <a:cs typeface="Aharoni" pitchFamily="2" charset="-79"/>
              </a:rPr>
              <a:t>proses</a:t>
            </a:r>
            <a:r>
              <a:rPr lang="en-US" dirty="0" smtClean="0">
                <a:latin typeface="Aharoni" pitchFamily="2" charset="-79"/>
                <a:cs typeface="Aharoni" pitchFamily="2" charset="-79"/>
              </a:rPr>
              <a:t> </a:t>
            </a:r>
            <a:r>
              <a:rPr lang="en-US" dirty="0" err="1" smtClean="0">
                <a:latin typeface="Aharoni" pitchFamily="2" charset="-79"/>
                <a:cs typeface="Aharoni" pitchFamily="2" charset="-79"/>
              </a:rPr>
              <a:t>berubahnya</a:t>
            </a:r>
            <a:r>
              <a:rPr lang="en-US" dirty="0" smtClean="0">
                <a:latin typeface="Aharoni" pitchFamily="2" charset="-79"/>
                <a:cs typeface="Aharoni" pitchFamily="2" charset="-79"/>
              </a:rPr>
              <a:t> air </a:t>
            </a:r>
            <a:r>
              <a:rPr lang="en-US" dirty="0" err="1" smtClean="0">
                <a:latin typeface="Aharoni" pitchFamily="2" charset="-79"/>
                <a:cs typeface="Aharoni" pitchFamily="2" charset="-79"/>
              </a:rPr>
              <a:t>menjadi</a:t>
            </a:r>
            <a:r>
              <a:rPr lang="en-US" dirty="0" smtClean="0">
                <a:latin typeface="Aharoni" pitchFamily="2" charset="-79"/>
                <a:cs typeface="Aharoni" pitchFamily="2" charset="-79"/>
              </a:rPr>
              <a:t> gas (</a:t>
            </a:r>
            <a:r>
              <a:rPr lang="en-US" dirty="0" err="1" smtClean="0">
                <a:latin typeface="Aharoni" pitchFamily="2" charset="-79"/>
                <a:cs typeface="Aharoni" pitchFamily="2" charset="-79"/>
              </a:rPr>
              <a:t>uap</a:t>
            </a:r>
            <a:r>
              <a:rPr lang="en-US" dirty="0" smtClean="0">
                <a:latin typeface="Aharoni" pitchFamily="2" charset="-79"/>
                <a:cs typeface="Aharoni" pitchFamily="2" charset="-79"/>
              </a:rPr>
              <a:t> air</a:t>
            </a:r>
            <a:r>
              <a:rPr lang="en-US" dirty="0" smtClean="0">
                <a:latin typeface="Aharoni" pitchFamily="2" charset="-79"/>
                <a:cs typeface="Aharoni" pitchFamily="2" charset="-79"/>
              </a:rPr>
              <a:t>).</a:t>
            </a:r>
          </a:p>
          <a:p>
            <a:pPr algn="just"/>
            <a:r>
              <a:rPr lang="en-US" dirty="0" err="1" smtClean="0">
                <a:latin typeface="Aharoni" pitchFamily="2" charset="-79"/>
                <a:cs typeface="Aharoni" pitchFamily="2" charset="-79"/>
              </a:rPr>
              <a:t>Transpirasi</a:t>
            </a:r>
            <a:r>
              <a:rPr lang="en-US" dirty="0" smtClean="0">
                <a:latin typeface="Aharoni" pitchFamily="2" charset="-79"/>
                <a:cs typeface="Aharoni" pitchFamily="2" charset="-79"/>
              </a:rPr>
              <a:t>, </a:t>
            </a:r>
            <a:r>
              <a:rPr lang="en-US" dirty="0" err="1" smtClean="0">
                <a:latin typeface="Aharoni" pitchFamily="2" charset="-79"/>
                <a:cs typeface="Aharoni" pitchFamily="2" charset="-79"/>
              </a:rPr>
              <a:t>yaitu</a:t>
            </a:r>
            <a:r>
              <a:rPr lang="en-US" dirty="0" smtClean="0">
                <a:latin typeface="Aharoni" pitchFamily="2" charset="-79"/>
                <a:cs typeface="Aharoni" pitchFamily="2" charset="-79"/>
              </a:rPr>
              <a:t> air yang </a:t>
            </a:r>
            <a:r>
              <a:rPr lang="en-US" dirty="0" err="1" smtClean="0">
                <a:latin typeface="Aharoni" pitchFamily="2" charset="-79"/>
                <a:cs typeface="Aharoni" pitchFamily="2" charset="-79"/>
              </a:rPr>
              <a:t>dimanfaatkan</a:t>
            </a:r>
            <a:r>
              <a:rPr lang="en-US" dirty="0" smtClean="0">
                <a:latin typeface="Aharoni" pitchFamily="2" charset="-79"/>
                <a:cs typeface="Aharoni" pitchFamily="2" charset="-79"/>
              </a:rPr>
              <a:t> </a:t>
            </a:r>
            <a:r>
              <a:rPr lang="en-US" dirty="0" err="1" smtClean="0">
                <a:latin typeface="Aharoni" pitchFamily="2" charset="-79"/>
                <a:cs typeface="Aharoni" pitchFamily="2" charset="-79"/>
              </a:rPr>
              <a:t>untuk</a:t>
            </a:r>
            <a:r>
              <a:rPr lang="en-US" dirty="0" smtClean="0">
                <a:latin typeface="Aharoni" pitchFamily="2" charset="-79"/>
                <a:cs typeface="Aharoni" pitchFamily="2" charset="-79"/>
              </a:rPr>
              <a:t> </a:t>
            </a:r>
            <a:r>
              <a:rPr lang="en-US" dirty="0" err="1" smtClean="0">
                <a:latin typeface="Aharoni" pitchFamily="2" charset="-79"/>
                <a:cs typeface="Aharoni" pitchFamily="2" charset="-79"/>
              </a:rPr>
              <a:t>pertumbuhan</a:t>
            </a:r>
            <a:r>
              <a:rPr lang="en-US" dirty="0" smtClean="0">
                <a:latin typeface="Aharoni" pitchFamily="2" charset="-79"/>
                <a:cs typeface="Aharoni" pitchFamily="2" charset="-79"/>
              </a:rPr>
              <a:t> </a:t>
            </a:r>
            <a:r>
              <a:rPr lang="en-US" dirty="0" err="1" smtClean="0">
                <a:latin typeface="Aharoni" pitchFamily="2" charset="-79"/>
                <a:cs typeface="Aharoni" pitchFamily="2" charset="-79"/>
              </a:rPr>
              <a:t>tanaman</a:t>
            </a:r>
            <a:r>
              <a:rPr lang="en-US" dirty="0" smtClean="0">
                <a:latin typeface="Aharoni" pitchFamily="2" charset="-79"/>
                <a:cs typeface="Aharoni" pitchFamily="2" charset="-79"/>
              </a:rPr>
              <a:t> </a:t>
            </a:r>
            <a:r>
              <a:rPr lang="en-US" dirty="0" err="1" smtClean="0">
                <a:latin typeface="Aharoni" pitchFamily="2" charset="-79"/>
                <a:cs typeface="Aharoni" pitchFamily="2" charset="-79"/>
              </a:rPr>
              <a:t>dan</a:t>
            </a:r>
            <a:r>
              <a:rPr lang="en-US" dirty="0" smtClean="0">
                <a:latin typeface="Aharoni" pitchFamily="2" charset="-79"/>
                <a:cs typeface="Aharoni" pitchFamily="2" charset="-79"/>
              </a:rPr>
              <a:t> </a:t>
            </a:r>
            <a:r>
              <a:rPr lang="en-US" dirty="0" err="1" smtClean="0">
                <a:latin typeface="Aharoni" pitchFamily="2" charset="-79"/>
                <a:cs typeface="Aharoni" pitchFamily="2" charset="-79"/>
              </a:rPr>
              <a:t>diuapkan</a:t>
            </a:r>
            <a:r>
              <a:rPr lang="en-US" dirty="0" smtClean="0">
                <a:latin typeface="Aharoni" pitchFamily="2" charset="-79"/>
                <a:cs typeface="Aharoni" pitchFamily="2" charset="-79"/>
              </a:rPr>
              <a:t> </a:t>
            </a:r>
            <a:r>
              <a:rPr lang="en-US" dirty="0" err="1" smtClean="0">
                <a:latin typeface="Aharoni" pitchFamily="2" charset="-79"/>
                <a:cs typeface="Aharoni" pitchFamily="2" charset="-79"/>
              </a:rPr>
              <a:t>melalui</a:t>
            </a:r>
            <a:r>
              <a:rPr lang="en-US" dirty="0" smtClean="0">
                <a:latin typeface="Aharoni" pitchFamily="2" charset="-79"/>
                <a:cs typeface="Aharoni" pitchFamily="2" charset="-79"/>
              </a:rPr>
              <a:t> stomata.</a:t>
            </a:r>
          </a:p>
          <a:p>
            <a:pPr algn="just"/>
            <a:r>
              <a:rPr lang="en-US" dirty="0" err="1" smtClean="0">
                <a:latin typeface="Aharoni" pitchFamily="2" charset="-79"/>
                <a:cs typeface="Aharoni" pitchFamily="2" charset="-79"/>
              </a:rPr>
              <a:t>Kondensasi</a:t>
            </a:r>
            <a:r>
              <a:rPr lang="en-US" dirty="0" smtClean="0">
                <a:latin typeface="Aharoni" pitchFamily="2" charset="-79"/>
                <a:cs typeface="Aharoni" pitchFamily="2" charset="-79"/>
              </a:rPr>
              <a:t>, </a:t>
            </a:r>
            <a:r>
              <a:rPr lang="en-US" dirty="0" err="1" smtClean="0">
                <a:latin typeface="Aharoni" pitchFamily="2" charset="-79"/>
                <a:cs typeface="Aharoni" pitchFamily="2" charset="-79"/>
              </a:rPr>
              <a:t>yaitu</a:t>
            </a:r>
            <a:r>
              <a:rPr lang="en-US" dirty="0" smtClean="0">
                <a:latin typeface="Aharoni" pitchFamily="2" charset="-79"/>
                <a:cs typeface="Aharoni" pitchFamily="2" charset="-79"/>
              </a:rPr>
              <a:t> </a:t>
            </a:r>
            <a:r>
              <a:rPr lang="en-US" dirty="0" err="1" smtClean="0">
                <a:latin typeface="Aharoni" pitchFamily="2" charset="-79"/>
                <a:cs typeface="Aharoni" pitchFamily="2" charset="-79"/>
              </a:rPr>
              <a:t>proses</a:t>
            </a:r>
            <a:r>
              <a:rPr lang="en-US" dirty="0" smtClean="0">
                <a:latin typeface="Aharoni" pitchFamily="2" charset="-79"/>
                <a:cs typeface="Aharoni" pitchFamily="2" charset="-79"/>
              </a:rPr>
              <a:t> </a:t>
            </a:r>
            <a:r>
              <a:rPr lang="en-US" dirty="0" err="1" smtClean="0">
                <a:latin typeface="Aharoni" pitchFamily="2" charset="-79"/>
                <a:cs typeface="Aharoni" pitchFamily="2" charset="-79"/>
              </a:rPr>
              <a:t>berubahnya</a:t>
            </a:r>
            <a:r>
              <a:rPr lang="en-US" dirty="0" smtClean="0">
                <a:latin typeface="Aharoni" pitchFamily="2" charset="-79"/>
                <a:cs typeface="Aharoni" pitchFamily="2" charset="-79"/>
              </a:rPr>
              <a:t> </a:t>
            </a:r>
            <a:r>
              <a:rPr lang="en-US" dirty="0" err="1" smtClean="0">
                <a:latin typeface="Aharoni" pitchFamily="2" charset="-79"/>
                <a:cs typeface="Aharoni" pitchFamily="2" charset="-79"/>
              </a:rPr>
              <a:t>wujud</a:t>
            </a:r>
            <a:r>
              <a:rPr lang="en-US" dirty="0" smtClean="0">
                <a:latin typeface="Aharoni" pitchFamily="2" charset="-79"/>
                <a:cs typeface="Aharoni" pitchFamily="2" charset="-79"/>
              </a:rPr>
              <a:t> </a:t>
            </a:r>
            <a:r>
              <a:rPr lang="en-US" dirty="0" err="1" smtClean="0">
                <a:latin typeface="Aharoni" pitchFamily="2" charset="-79"/>
                <a:cs typeface="Aharoni" pitchFamily="2" charset="-79"/>
              </a:rPr>
              <a:t>dari</a:t>
            </a:r>
            <a:r>
              <a:rPr lang="en-US" dirty="0" smtClean="0">
                <a:latin typeface="Aharoni" pitchFamily="2" charset="-79"/>
                <a:cs typeface="Aharoni" pitchFamily="2" charset="-79"/>
              </a:rPr>
              <a:t> </a:t>
            </a:r>
            <a:r>
              <a:rPr lang="en-US" dirty="0" err="1" smtClean="0">
                <a:latin typeface="Aharoni" pitchFamily="2" charset="-79"/>
                <a:cs typeface="Aharoni" pitchFamily="2" charset="-79"/>
              </a:rPr>
              <a:t>uap</a:t>
            </a:r>
            <a:r>
              <a:rPr lang="en-US" dirty="0" smtClean="0">
                <a:latin typeface="Aharoni" pitchFamily="2" charset="-79"/>
                <a:cs typeface="Aharoni" pitchFamily="2" charset="-79"/>
              </a:rPr>
              <a:t> air </a:t>
            </a:r>
            <a:r>
              <a:rPr lang="en-US" dirty="0" err="1" smtClean="0">
                <a:latin typeface="Aharoni" pitchFamily="2" charset="-79"/>
                <a:cs typeface="Aharoni" pitchFamily="2" charset="-79"/>
              </a:rPr>
              <a:t>menjadi</a:t>
            </a:r>
            <a:r>
              <a:rPr lang="en-US" dirty="0" smtClean="0">
                <a:latin typeface="Aharoni" pitchFamily="2" charset="-79"/>
                <a:cs typeface="Aharoni" pitchFamily="2" charset="-79"/>
              </a:rPr>
              <a:t> </a:t>
            </a:r>
            <a:r>
              <a:rPr lang="en-US" dirty="0" err="1" smtClean="0">
                <a:latin typeface="Aharoni" pitchFamily="2" charset="-79"/>
                <a:cs typeface="Aharoni" pitchFamily="2" charset="-79"/>
              </a:rPr>
              <a:t>titik-titik</a:t>
            </a:r>
            <a:r>
              <a:rPr lang="en-US" dirty="0" smtClean="0">
                <a:latin typeface="Aharoni" pitchFamily="2" charset="-79"/>
                <a:cs typeface="Aharoni" pitchFamily="2" charset="-79"/>
              </a:rPr>
              <a:t> air.</a:t>
            </a:r>
          </a:p>
          <a:p>
            <a:pPr algn="just"/>
            <a:r>
              <a:rPr lang="en-US" dirty="0" err="1" smtClean="0">
                <a:latin typeface="Aharoni" pitchFamily="2" charset="-79"/>
                <a:cs typeface="Aharoni" pitchFamily="2" charset="-79"/>
              </a:rPr>
              <a:t>Angin</a:t>
            </a:r>
            <a:r>
              <a:rPr lang="en-US" dirty="0" smtClean="0">
                <a:latin typeface="Aharoni" pitchFamily="2" charset="-79"/>
                <a:cs typeface="Aharoni" pitchFamily="2" charset="-79"/>
              </a:rPr>
              <a:t>, </a:t>
            </a:r>
            <a:r>
              <a:rPr lang="en-US" dirty="0" err="1" smtClean="0">
                <a:latin typeface="Aharoni" pitchFamily="2" charset="-79"/>
                <a:cs typeface="Aharoni" pitchFamily="2" charset="-79"/>
              </a:rPr>
              <a:t>yaitu</a:t>
            </a:r>
            <a:r>
              <a:rPr lang="en-US" dirty="0" smtClean="0">
                <a:latin typeface="Aharoni" pitchFamily="2" charset="-79"/>
                <a:cs typeface="Aharoni" pitchFamily="2" charset="-79"/>
              </a:rPr>
              <a:t> </a:t>
            </a:r>
            <a:r>
              <a:rPr lang="en-US" dirty="0" err="1" smtClean="0">
                <a:latin typeface="Aharoni" pitchFamily="2" charset="-79"/>
                <a:cs typeface="Aharoni" pitchFamily="2" charset="-79"/>
              </a:rPr>
              <a:t>udara</a:t>
            </a:r>
            <a:r>
              <a:rPr lang="en-US" dirty="0" smtClean="0">
                <a:latin typeface="Aharoni" pitchFamily="2" charset="-79"/>
                <a:cs typeface="Aharoni" pitchFamily="2" charset="-79"/>
              </a:rPr>
              <a:t> yang </a:t>
            </a:r>
            <a:r>
              <a:rPr lang="en-US" dirty="0" err="1" smtClean="0">
                <a:latin typeface="Aharoni" pitchFamily="2" charset="-79"/>
                <a:cs typeface="Aharoni" pitchFamily="2" charset="-79"/>
              </a:rPr>
              <a:t>bergerak</a:t>
            </a:r>
            <a:r>
              <a:rPr lang="en-US" dirty="0" smtClean="0">
                <a:latin typeface="Aharoni" pitchFamily="2" charset="-79"/>
                <a:cs typeface="Aharoni" pitchFamily="2" charset="-79"/>
              </a:rPr>
              <a:t> </a:t>
            </a:r>
            <a:r>
              <a:rPr lang="en-US" dirty="0" err="1" smtClean="0">
                <a:latin typeface="Aharoni" pitchFamily="2" charset="-79"/>
                <a:cs typeface="Aharoni" pitchFamily="2" charset="-79"/>
              </a:rPr>
              <a:t>dari</a:t>
            </a:r>
            <a:r>
              <a:rPr lang="en-US" dirty="0" smtClean="0">
                <a:latin typeface="Aharoni" pitchFamily="2" charset="-79"/>
                <a:cs typeface="Aharoni" pitchFamily="2" charset="-79"/>
              </a:rPr>
              <a:t> </a:t>
            </a:r>
            <a:r>
              <a:rPr lang="en-US" dirty="0" err="1" smtClean="0">
                <a:latin typeface="Aharoni" pitchFamily="2" charset="-79"/>
                <a:cs typeface="Aharoni" pitchFamily="2" charset="-79"/>
              </a:rPr>
              <a:t>tekanan</a:t>
            </a:r>
            <a:r>
              <a:rPr lang="en-US" dirty="0" smtClean="0">
                <a:latin typeface="Aharoni" pitchFamily="2" charset="-79"/>
                <a:cs typeface="Aharoni" pitchFamily="2" charset="-79"/>
              </a:rPr>
              <a:t> </a:t>
            </a:r>
            <a:r>
              <a:rPr lang="en-US" dirty="0" err="1" smtClean="0">
                <a:latin typeface="Aharoni" pitchFamily="2" charset="-79"/>
                <a:cs typeface="Aharoni" pitchFamily="2" charset="-79"/>
              </a:rPr>
              <a:t>maksimum</a:t>
            </a:r>
            <a:r>
              <a:rPr lang="en-US" dirty="0" smtClean="0">
                <a:latin typeface="Aharoni" pitchFamily="2" charset="-79"/>
                <a:cs typeface="Aharoni" pitchFamily="2" charset="-79"/>
              </a:rPr>
              <a:t> </a:t>
            </a:r>
            <a:r>
              <a:rPr lang="en-US" dirty="0" err="1" smtClean="0">
                <a:latin typeface="Aharoni" pitchFamily="2" charset="-79"/>
                <a:cs typeface="Aharoni" pitchFamily="2" charset="-79"/>
              </a:rPr>
              <a:t>ke</a:t>
            </a:r>
            <a:r>
              <a:rPr lang="en-US" dirty="0" smtClean="0">
                <a:latin typeface="Aharoni" pitchFamily="2" charset="-79"/>
                <a:cs typeface="Aharoni" pitchFamily="2" charset="-79"/>
              </a:rPr>
              <a:t> </a:t>
            </a:r>
            <a:r>
              <a:rPr lang="en-US" dirty="0" err="1" smtClean="0">
                <a:latin typeface="Aharoni" pitchFamily="2" charset="-79"/>
                <a:cs typeface="Aharoni" pitchFamily="2" charset="-79"/>
              </a:rPr>
              <a:t>tekanan</a:t>
            </a:r>
            <a:r>
              <a:rPr lang="en-US" dirty="0" smtClean="0">
                <a:latin typeface="Aharoni" pitchFamily="2" charset="-79"/>
                <a:cs typeface="Aharoni" pitchFamily="2" charset="-79"/>
              </a:rPr>
              <a:t> minimum.</a:t>
            </a:r>
          </a:p>
          <a:p>
            <a:pPr algn="just"/>
            <a:r>
              <a:rPr lang="fi-FI" dirty="0" smtClean="0">
                <a:latin typeface="Aharoni" pitchFamily="2" charset="-79"/>
                <a:cs typeface="Aharoni" pitchFamily="2" charset="-79"/>
              </a:rPr>
              <a:t>Presipitasi</a:t>
            </a:r>
            <a:r>
              <a:rPr lang="fi-FI" dirty="0" smtClean="0">
                <a:latin typeface="Aharoni" pitchFamily="2" charset="-79"/>
                <a:cs typeface="Aharoni" pitchFamily="2" charset="-79"/>
              </a:rPr>
              <a:t>, yaitu jatuhnya hydrometeor ke </a:t>
            </a:r>
            <a:r>
              <a:rPr lang="fi-FI" dirty="0" smtClean="0">
                <a:latin typeface="Aharoni" pitchFamily="2" charset="-79"/>
                <a:cs typeface="Aharoni" pitchFamily="2" charset="-79"/>
              </a:rPr>
              <a:t>permukaan </a:t>
            </a:r>
            <a:r>
              <a:rPr lang="en-US" dirty="0" err="1" smtClean="0">
                <a:latin typeface="Aharoni" pitchFamily="2" charset="-79"/>
                <a:cs typeface="Aharoni" pitchFamily="2" charset="-79"/>
              </a:rPr>
              <a:t>bumi</a:t>
            </a:r>
            <a:r>
              <a:rPr lang="en-US" dirty="0" smtClean="0">
                <a:latin typeface="Aharoni" pitchFamily="2" charset="-79"/>
                <a:cs typeface="Aharoni" pitchFamily="2" charset="-79"/>
              </a:rPr>
              <a:t> </a:t>
            </a:r>
            <a:r>
              <a:rPr lang="en-US" dirty="0" err="1" smtClean="0">
                <a:latin typeface="Aharoni" pitchFamily="2" charset="-79"/>
                <a:cs typeface="Aharoni" pitchFamily="2" charset="-79"/>
              </a:rPr>
              <a:t>dapat</a:t>
            </a:r>
            <a:r>
              <a:rPr lang="en-US" dirty="0" smtClean="0">
                <a:latin typeface="Aharoni" pitchFamily="2" charset="-79"/>
                <a:cs typeface="Aharoni" pitchFamily="2" charset="-79"/>
              </a:rPr>
              <a:t> </a:t>
            </a:r>
            <a:r>
              <a:rPr lang="en-US" dirty="0" err="1" smtClean="0">
                <a:latin typeface="Aharoni" pitchFamily="2" charset="-79"/>
                <a:cs typeface="Aharoni" pitchFamily="2" charset="-79"/>
              </a:rPr>
              <a:t>berupa</a:t>
            </a:r>
            <a:r>
              <a:rPr lang="en-US" dirty="0" smtClean="0">
                <a:latin typeface="Aharoni" pitchFamily="2" charset="-79"/>
                <a:cs typeface="Aharoni" pitchFamily="2" charset="-79"/>
              </a:rPr>
              <a:t> air, </a:t>
            </a:r>
            <a:r>
              <a:rPr lang="en-US" dirty="0" err="1" smtClean="0">
                <a:latin typeface="Aharoni" pitchFamily="2" charset="-79"/>
                <a:cs typeface="Aharoni" pitchFamily="2" charset="-79"/>
              </a:rPr>
              <a:t>salju</a:t>
            </a:r>
            <a:r>
              <a:rPr lang="en-US" dirty="0" smtClean="0">
                <a:latin typeface="Aharoni" pitchFamily="2" charset="-79"/>
                <a:cs typeface="Aharoni" pitchFamily="2" charset="-79"/>
              </a:rPr>
              <a:t>, </a:t>
            </a:r>
            <a:r>
              <a:rPr lang="en-US" dirty="0" err="1" smtClean="0">
                <a:latin typeface="Aharoni" pitchFamily="2" charset="-79"/>
                <a:cs typeface="Aharoni" pitchFamily="2" charset="-79"/>
              </a:rPr>
              <a:t>maupun</a:t>
            </a:r>
            <a:r>
              <a:rPr lang="en-US" dirty="0" smtClean="0">
                <a:latin typeface="Aharoni" pitchFamily="2" charset="-79"/>
                <a:cs typeface="Aharoni" pitchFamily="2" charset="-79"/>
              </a:rPr>
              <a:t> </a:t>
            </a:r>
            <a:r>
              <a:rPr lang="en-US" dirty="0" err="1" smtClean="0">
                <a:latin typeface="Aharoni" pitchFamily="2" charset="-79"/>
                <a:cs typeface="Aharoni" pitchFamily="2" charset="-79"/>
              </a:rPr>
              <a:t>es</a:t>
            </a:r>
            <a:r>
              <a:rPr lang="en-US" dirty="0" smtClean="0">
                <a:latin typeface="Aharoni" pitchFamily="2" charset="-79"/>
                <a:cs typeface="Aharoni" pitchFamily="2" charset="-79"/>
              </a:rPr>
              <a:t>.</a:t>
            </a:r>
          </a:p>
          <a:p>
            <a:pPr algn="just"/>
            <a:r>
              <a:rPr lang="en-US" dirty="0" err="1" smtClean="0">
                <a:latin typeface="Aharoni" pitchFamily="2" charset="-79"/>
                <a:cs typeface="Aharoni" pitchFamily="2" charset="-79"/>
              </a:rPr>
              <a:t>Infiltrasi</a:t>
            </a:r>
            <a:r>
              <a:rPr lang="en-US" dirty="0" smtClean="0">
                <a:latin typeface="Aharoni" pitchFamily="2" charset="-79"/>
                <a:cs typeface="Aharoni" pitchFamily="2" charset="-79"/>
              </a:rPr>
              <a:t>, </a:t>
            </a:r>
            <a:r>
              <a:rPr lang="en-US" dirty="0" err="1" smtClean="0">
                <a:latin typeface="Aharoni" pitchFamily="2" charset="-79"/>
                <a:cs typeface="Aharoni" pitchFamily="2" charset="-79"/>
              </a:rPr>
              <a:t>yaitu</a:t>
            </a:r>
            <a:r>
              <a:rPr lang="en-US" dirty="0" smtClean="0">
                <a:latin typeface="Aharoni" pitchFamily="2" charset="-79"/>
                <a:cs typeface="Aharoni" pitchFamily="2" charset="-79"/>
              </a:rPr>
              <a:t> </a:t>
            </a:r>
            <a:r>
              <a:rPr lang="en-US" dirty="0" err="1" smtClean="0">
                <a:latin typeface="Aharoni" pitchFamily="2" charset="-79"/>
                <a:cs typeface="Aharoni" pitchFamily="2" charset="-79"/>
              </a:rPr>
              <a:t>proses</a:t>
            </a:r>
            <a:r>
              <a:rPr lang="en-US" dirty="0" smtClean="0">
                <a:latin typeface="Aharoni" pitchFamily="2" charset="-79"/>
                <a:cs typeface="Aharoni" pitchFamily="2" charset="-79"/>
              </a:rPr>
              <a:t> </a:t>
            </a:r>
            <a:r>
              <a:rPr lang="en-US" dirty="0" err="1" smtClean="0">
                <a:latin typeface="Aharoni" pitchFamily="2" charset="-79"/>
                <a:cs typeface="Aharoni" pitchFamily="2" charset="-79"/>
              </a:rPr>
              <a:t>perembesan</a:t>
            </a:r>
            <a:r>
              <a:rPr lang="en-US" dirty="0" smtClean="0">
                <a:latin typeface="Aharoni" pitchFamily="2" charset="-79"/>
                <a:cs typeface="Aharoni" pitchFamily="2" charset="-79"/>
              </a:rPr>
              <a:t> air </a:t>
            </a:r>
            <a:r>
              <a:rPr lang="en-US" dirty="0" err="1" smtClean="0">
                <a:latin typeface="Aharoni" pitchFamily="2" charset="-79"/>
                <a:cs typeface="Aharoni" pitchFamily="2" charset="-79"/>
              </a:rPr>
              <a:t>ke</a:t>
            </a:r>
            <a:r>
              <a:rPr lang="en-US" dirty="0" smtClean="0">
                <a:latin typeface="Aharoni" pitchFamily="2" charset="-79"/>
                <a:cs typeface="Aharoni" pitchFamily="2" charset="-79"/>
              </a:rPr>
              <a:t> </a:t>
            </a:r>
            <a:r>
              <a:rPr lang="en-US" dirty="0" err="1" smtClean="0">
                <a:latin typeface="Aharoni" pitchFamily="2" charset="-79"/>
                <a:cs typeface="Aharoni" pitchFamily="2" charset="-79"/>
              </a:rPr>
              <a:t>dalam</a:t>
            </a:r>
            <a:r>
              <a:rPr lang="en-US" dirty="0" smtClean="0">
                <a:latin typeface="Aharoni" pitchFamily="2" charset="-79"/>
                <a:cs typeface="Aharoni" pitchFamily="2" charset="-79"/>
              </a:rPr>
              <a:t> </a:t>
            </a:r>
            <a:r>
              <a:rPr lang="en-US" dirty="0" err="1" smtClean="0">
                <a:latin typeface="Aharoni" pitchFamily="2" charset="-79"/>
                <a:cs typeface="Aharoni" pitchFamily="2" charset="-79"/>
              </a:rPr>
              <a:t>lapisan</a:t>
            </a:r>
            <a:r>
              <a:rPr lang="en-US" dirty="0" smtClean="0">
                <a:latin typeface="Aharoni" pitchFamily="2" charset="-79"/>
                <a:cs typeface="Aharoni" pitchFamily="2" charset="-79"/>
              </a:rPr>
              <a:t> </a:t>
            </a:r>
            <a:r>
              <a:rPr lang="fi-FI" dirty="0" smtClean="0">
                <a:latin typeface="Aharoni" pitchFamily="2" charset="-79"/>
                <a:cs typeface="Aharoni" pitchFamily="2" charset="-79"/>
              </a:rPr>
              <a:t>tanah </a:t>
            </a:r>
            <a:r>
              <a:rPr lang="fi-FI" dirty="0" smtClean="0">
                <a:latin typeface="Aharoni" pitchFamily="2" charset="-79"/>
                <a:cs typeface="Aharoni" pitchFamily="2" charset="-79"/>
              </a:rPr>
              <a:t>melalui pori-pori tanah atau batuan.</a:t>
            </a:r>
          </a:p>
          <a:p>
            <a:pPr algn="just"/>
            <a:r>
              <a:rPr lang="fi-FI" dirty="0" smtClean="0">
                <a:latin typeface="Aharoni" pitchFamily="2" charset="-79"/>
                <a:cs typeface="Aharoni" pitchFamily="2" charset="-79"/>
              </a:rPr>
              <a:t>Overland </a:t>
            </a:r>
            <a:r>
              <a:rPr lang="fi-FI" dirty="0" smtClean="0">
                <a:latin typeface="Aharoni" pitchFamily="2" charset="-79"/>
                <a:cs typeface="Aharoni" pitchFamily="2" charset="-79"/>
              </a:rPr>
              <a:t>flow, yaitu aliran pada permukaan tanah.</a:t>
            </a:r>
          </a:p>
          <a:p>
            <a:pPr algn="just"/>
            <a:r>
              <a:rPr lang="en-US" dirty="0" smtClean="0">
                <a:latin typeface="Aharoni" pitchFamily="2" charset="-79"/>
                <a:cs typeface="Aharoni" pitchFamily="2" charset="-79"/>
              </a:rPr>
              <a:t>Run </a:t>
            </a:r>
            <a:r>
              <a:rPr lang="en-US" dirty="0" smtClean="0">
                <a:latin typeface="Aharoni" pitchFamily="2" charset="-79"/>
                <a:cs typeface="Aharoni" pitchFamily="2" charset="-79"/>
              </a:rPr>
              <a:t>off, </a:t>
            </a:r>
            <a:r>
              <a:rPr lang="en-US" dirty="0" err="1" smtClean="0">
                <a:latin typeface="Aharoni" pitchFamily="2" charset="-79"/>
                <a:cs typeface="Aharoni" pitchFamily="2" charset="-79"/>
              </a:rPr>
              <a:t>yaitu</a:t>
            </a:r>
            <a:r>
              <a:rPr lang="en-US" dirty="0" smtClean="0">
                <a:latin typeface="Aharoni" pitchFamily="2" charset="-79"/>
                <a:cs typeface="Aharoni" pitchFamily="2" charset="-79"/>
              </a:rPr>
              <a:t> </a:t>
            </a:r>
            <a:r>
              <a:rPr lang="en-US" dirty="0" err="1" smtClean="0">
                <a:latin typeface="Aharoni" pitchFamily="2" charset="-79"/>
                <a:cs typeface="Aharoni" pitchFamily="2" charset="-79"/>
              </a:rPr>
              <a:t>aliran</a:t>
            </a:r>
            <a:r>
              <a:rPr lang="en-US" dirty="0" smtClean="0">
                <a:latin typeface="Aharoni" pitchFamily="2" charset="-79"/>
                <a:cs typeface="Aharoni" pitchFamily="2" charset="-79"/>
              </a:rPr>
              <a:t> air </a:t>
            </a:r>
            <a:r>
              <a:rPr lang="en-US" dirty="0" err="1" smtClean="0">
                <a:latin typeface="Aharoni" pitchFamily="2" charset="-79"/>
                <a:cs typeface="Aharoni" pitchFamily="2" charset="-79"/>
              </a:rPr>
              <a:t>melalui</a:t>
            </a:r>
            <a:r>
              <a:rPr lang="en-US" dirty="0" smtClean="0">
                <a:latin typeface="Aharoni" pitchFamily="2" charset="-79"/>
                <a:cs typeface="Aharoni" pitchFamily="2" charset="-79"/>
              </a:rPr>
              <a:t> </a:t>
            </a:r>
            <a:r>
              <a:rPr lang="en-US" dirty="0" err="1" smtClean="0">
                <a:latin typeface="Aharoni" pitchFamily="2" charset="-79"/>
                <a:cs typeface="Aharoni" pitchFamily="2" charset="-79"/>
              </a:rPr>
              <a:t>suatu</a:t>
            </a:r>
            <a:r>
              <a:rPr lang="en-US" dirty="0" smtClean="0">
                <a:latin typeface="Aharoni" pitchFamily="2" charset="-79"/>
                <a:cs typeface="Aharoni" pitchFamily="2" charset="-79"/>
              </a:rPr>
              <a:t> </a:t>
            </a:r>
            <a:r>
              <a:rPr lang="en-US" dirty="0" err="1" smtClean="0">
                <a:latin typeface="Aharoni" pitchFamily="2" charset="-79"/>
                <a:cs typeface="Aharoni" pitchFamily="2" charset="-79"/>
              </a:rPr>
              <a:t>saluran</a:t>
            </a:r>
            <a:r>
              <a:rPr lang="en-US" dirty="0" smtClean="0">
                <a:latin typeface="Aharoni" pitchFamily="2" charset="-79"/>
                <a:cs typeface="Aharoni" pitchFamily="2" charset="-79"/>
              </a:rPr>
              <a:t>.</a:t>
            </a:r>
            <a:endParaRPr lang="en-US" dirty="0">
              <a:latin typeface="Aharoni" pitchFamily="2" charset="-79"/>
              <a:cs typeface="Aharoni" pitchFamily="2" charset="-79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smtClean="0">
                <a:latin typeface="Aharoni" pitchFamily="2" charset="-79"/>
                <a:cs typeface="Aharoni" pitchFamily="2" charset="-79"/>
              </a:rPr>
              <a:t>gejala-gejala meterologis dan</a:t>
            </a:r>
            <a:br>
              <a:rPr smtClean="0">
                <a:latin typeface="Aharoni" pitchFamily="2" charset="-79"/>
                <a:cs typeface="Aharoni" pitchFamily="2" charset="-79"/>
              </a:rPr>
            </a:br>
            <a:r>
              <a:rPr smtClean="0">
                <a:latin typeface="Aharoni" pitchFamily="2" charset="-79"/>
                <a:cs typeface="Aharoni" pitchFamily="2" charset="-79"/>
              </a:rPr>
              <a:t>klimatologis</a:t>
            </a:r>
            <a:endParaRPr lang="en-US" dirty="0">
              <a:latin typeface="Aharoni" pitchFamily="2" charset="-79"/>
              <a:cs typeface="Aharoni" pitchFamily="2" charset="-79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aper">
  <a:themeElements>
    <a:clrScheme name="Paper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Paper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Paper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119</TotalTime>
  <Words>442</Words>
  <Application>Microsoft Office PowerPoint</Application>
  <PresentationFormat>On-screen Show (4:3)</PresentationFormat>
  <Paragraphs>44</Paragraphs>
  <Slides>16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Paper</vt:lpstr>
      <vt:lpstr>HIDROSFER</vt:lpstr>
      <vt:lpstr>Air merupakan sumber kehidupan utama bagi manusia.  Tidak ada manusiayang bisa hidup tanpa air.</vt:lpstr>
      <vt:lpstr>Pengertian Hidrosfer</vt:lpstr>
      <vt:lpstr>Hidrologi mempunyai beberapa cabang ilmu</vt:lpstr>
      <vt:lpstr>Apakah kamu tahu jumlah air yang menyelimuti bumi?</vt:lpstr>
      <vt:lpstr>1. Siklus air pendek</vt:lpstr>
      <vt:lpstr>2. Siklus air sedang</vt:lpstr>
      <vt:lpstr>3. Siklus air panjang</vt:lpstr>
      <vt:lpstr>gejala-gejala meterologis dan klimatologis</vt:lpstr>
      <vt:lpstr>Perairan Darat</vt:lpstr>
      <vt:lpstr>1. Sungai</vt:lpstr>
      <vt:lpstr>a. Jenis-jenis sungai</vt:lpstr>
      <vt:lpstr>a. Jenis-jenis sungai</vt:lpstr>
      <vt:lpstr>a. Jenis-jenis sungai</vt:lpstr>
      <vt:lpstr>a. Jenis-jenis sungai</vt:lpstr>
      <vt:lpstr>Jenis sungai berdasarkan struktur geologinya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HIDROSFER</dc:title>
  <dc:creator>User</dc:creator>
  <cp:lastModifiedBy>User</cp:lastModifiedBy>
  <cp:revision>15</cp:revision>
  <dcterms:created xsi:type="dcterms:W3CDTF">2011-01-02T13:30:54Z</dcterms:created>
  <dcterms:modified xsi:type="dcterms:W3CDTF">2011-01-02T15:30:19Z</dcterms:modified>
</cp:coreProperties>
</file>