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activeX/activeX1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2" r:id="rId12"/>
    <p:sldId id="263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CC"/>
    <a:srgbClr val="00FF99"/>
    <a:srgbClr val="00CC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10FD7FEE-875F-11D6-83D2-525400E80BD5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7B5E824-6824-4337-9411-9966E41C3894}" type="datetimeFigureOut">
              <a:rPr lang="en-US" smtClean="0"/>
              <a:pPr/>
              <a:t>9/19/2012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AE1C1C7-FC4C-4B79-A2CC-7556213DA9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DATA%20BAPAKE%20QILA\powerpoint%20SMA\Kelas%20X\BUMI%20DAN%20TATA%20SURYA\What%20Caused%20the%20Big%20Bang_.mp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wmf"/><Relationship Id="rId3" Type="http://schemas.openxmlformats.org/officeDocument/2006/relationships/image" Target="../media/image5.wmf"/><Relationship Id="rId7" Type="http://schemas.openxmlformats.org/officeDocument/2006/relationships/slide" Target="slide19.xml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jpeg"/><Relationship Id="rId1" Type="http://schemas.openxmlformats.org/officeDocument/2006/relationships/audio" Target="file:///F:\MONCONEGORO\The%20Best%20Of%20Kitaro\09%20Koi.mp3" TargetMode="External"/><Relationship Id="rId6" Type="http://schemas.openxmlformats.org/officeDocument/2006/relationships/slide" Target="slide18.xml"/><Relationship Id="rId11" Type="http://schemas.openxmlformats.org/officeDocument/2006/relationships/image" Target="../media/image9.jpeg"/><Relationship Id="rId5" Type="http://schemas.openxmlformats.org/officeDocument/2006/relationships/slide" Target="slide5.xml"/><Relationship Id="rId15" Type="http://schemas.openxmlformats.org/officeDocument/2006/relationships/image" Target="../media/image13.png"/><Relationship Id="rId10" Type="http://schemas.openxmlformats.org/officeDocument/2006/relationships/image" Target="../media/image8.gif"/><Relationship Id="rId4" Type="http://schemas.openxmlformats.org/officeDocument/2006/relationships/slide" Target="slide3.xml"/><Relationship Id="rId9" Type="http://schemas.openxmlformats.org/officeDocument/2006/relationships/image" Target="../media/image7.gif"/><Relationship Id="rId1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381000" y="0"/>
            <a:ext cx="9982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381000" y="0"/>
            <a:ext cx="99822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D:\Downloads\planet-bumi-cop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685800"/>
            <a:ext cx="9982200" cy="624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4800" y="152400"/>
            <a:ext cx="8839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BUMI</a:t>
            </a:r>
            <a:r>
              <a:rPr lang="en-US" sz="8800" dirty="0" smtClean="0">
                <a:solidFill>
                  <a:schemeClr val="bg1">
                    <a:lumMod val="95000"/>
                  </a:schemeClr>
                </a:solidFill>
                <a:latin typeface="BadlyChipped66 ttcon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2600" y="1981200"/>
            <a:ext cx="594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TATA SURYA</a:t>
            </a:r>
            <a:r>
              <a:rPr lang="en-US" sz="8800" dirty="0" smtClean="0">
                <a:solidFill>
                  <a:schemeClr val="bg1">
                    <a:lumMod val="95000"/>
                  </a:schemeClr>
                </a:solidFill>
                <a:latin typeface="BadlyChipped66 ttcon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 rot="372499">
            <a:off x="3353208" y="949492"/>
            <a:ext cx="281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&amp;</a:t>
            </a:r>
            <a:r>
              <a:rPr lang="en-US" sz="8800" dirty="0" smtClean="0">
                <a:solidFill>
                  <a:schemeClr val="bg1">
                    <a:lumMod val="95000"/>
                  </a:schemeClr>
                </a:solidFill>
                <a:latin typeface="BadlyChipped66 ttcon" pitchFamily="2" charset="0"/>
              </a:rPr>
              <a:t> </a:t>
            </a:r>
          </a:p>
        </p:txBody>
      </p:sp>
      <p:pic>
        <p:nvPicPr>
          <p:cNvPr id="10" name="Picture 9" descr="Animation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70711"/>
            <a:ext cx="9144000" cy="241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09600"/>
            <a:ext cx="8229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33400" y="3581400"/>
            <a:ext cx="86062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</a:rPr>
              <a:t>MANA DIANTARA KEEMPAT TEORI </a:t>
            </a:r>
          </a:p>
          <a:p>
            <a:r>
              <a:rPr lang="en-US" sz="4000" dirty="0" smtClean="0">
                <a:solidFill>
                  <a:srgbClr val="FFFF00"/>
                </a:solidFill>
              </a:rPr>
              <a:t>TERSEBUT YANG ANDA ANGGAP </a:t>
            </a:r>
          </a:p>
          <a:p>
            <a:r>
              <a:rPr lang="en-US" sz="4000" dirty="0" smtClean="0">
                <a:solidFill>
                  <a:srgbClr val="FFFF00"/>
                </a:solidFill>
              </a:rPr>
              <a:t>BENAR!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What Caused the Big Bang_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 flipH="1">
            <a:off x="457200" y="838200"/>
            <a:ext cx="83058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4098" name="FOfficeDoc1" r:id="rId2" imgW="9142857" imgH="6706536"/>
    </p:controls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990600"/>
            <a:ext cx="87630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8800" cap="none" spc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TEORI </a:t>
            </a:r>
          </a:p>
          <a:p>
            <a:pPr algn="ctr"/>
            <a:r>
              <a:rPr lang="en-US" sz="8800" cap="none" spc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TERBENTUKNYA</a:t>
            </a:r>
          </a:p>
          <a:p>
            <a:pPr algn="ctr"/>
            <a:r>
              <a:rPr lang="en-US" sz="880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TATA SURYA</a:t>
            </a:r>
            <a:endParaRPr lang="en-US" sz="8800" cap="none" spc="0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dlyChipped66 ttco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657600"/>
            <a:ext cx="7162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876300"/>
            <a:ext cx="86772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219200" y="228600"/>
            <a:ext cx="7219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TEORI NEBULA / IMANUEL KANT &amp; DE LAPLACE</a:t>
            </a:r>
            <a:endParaRPr lang="en-US" sz="2800" b="1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457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9" descr="D:\My Pictures\Gambarku\cliipart\clip art\SPACE3\NAS201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2209800"/>
            <a:ext cx="3886200" cy="416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DATA BAPAKE QILA\powerpoint SMA\Kelas X\BUMI DAN TATA SURYA\Lapla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3150" y="95250"/>
            <a:ext cx="4457700" cy="6667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57200" y="381000"/>
            <a:ext cx="1537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 LAPLACE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59436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0" y="3276600"/>
            <a:ext cx="39052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340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1" y="1933575"/>
            <a:ext cx="35814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4648200"/>
            <a:ext cx="207662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58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2819400"/>
            <a:ext cx="3495675" cy="3787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42844" y="1357298"/>
            <a:ext cx="8715436" cy="571504"/>
          </a:xfrm>
          <a:prstGeom prst="roundRect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d-ID" sz="3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id-ID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42875" y="2058988"/>
            <a:ext cx="8858250" cy="15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-2166937" y="4368800"/>
            <a:ext cx="4643438" cy="15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6680200" y="4379913"/>
            <a:ext cx="4643437" cy="158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46050" y="6683375"/>
            <a:ext cx="8858250" cy="158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H="1">
            <a:off x="746971" y="4029817"/>
            <a:ext cx="3952068" cy="1040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4468813" y="4383088"/>
            <a:ext cx="4643437" cy="158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2880609" y="5302770"/>
            <a:ext cx="3805003" cy="571504"/>
          </a:xfrm>
          <a:prstGeom prst="roundRect">
            <a:avLst/>
          </a:prstGeom>
          <a:solidFill>
            <a:srgbClr val="0020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BUMI &amp; TATA SURYA</a:t>
            </a:r>
            <a:endParaRPr lang="id-ID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61006" y="2667000"/>
            <a:ext cx="2357454" cy="428628"/>
          </a:xfrm>
          <a:prstGeom prst="round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MENU UTAMA</a:t>
            </a:r>
          </a:p>
        </p:txBody>
      </p:sp>
      <p:pic>
        <p:nvPicPr>
          <p:cNvPr id="4119" name="Picture 20" descr="BORD567.WM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140953"/>
            <a:ext cx="2286000" cy="24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85720" y="3469562"/>
            <a:ext cx="2319338" cy="4191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JAGAD RAYA</a:t>
            </a:r>
            <a:endParaRPr lang="id-ID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4" name="AutoShape 7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285720" y="3969628"/>
            <a:ext cx="2319338" cy="4191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TERBENTUKNYA TATA SURYA</a:t>
            </a:r>
            <a:endParaRPr lang="id-ID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5" name="AutoShape 8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285720" y="4469694"/>
            <a:ext cx="2319338" cy="4191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ANGGOTA TATA SURYA</a:t>
            </a:r>
            <a:endParaRPr lang="id-ID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6" name="AutoShape 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85720" y="4969760"/>
            <a:ext cx="2319338" cy="4191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en-US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SEJARAH PERKEMBANGAN BUMI</a:t>
            </a:r>
            <a:endParaRPr lang="id-ID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7" name="AutoShape 10"/>
          <p:cNvSpPr>
            <a:spLocks noChangeArrowheads="1"/>
          </p:cNvSpPr>
          <p:nvPr/>
        </p:nvSpPr>
        <p:spPr bwMode="auto">
          <a:xfrm>
            <a:off x="6915150" y="2181216"/>
            <a:ext cx="1971675" cy="41910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NONTON FILM</a:t>
            </a:r>
            <a:endParaRPr lang="id-ID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8" name="AutoShape 9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285720" y="5469826"/>
            <a:ext cx="2319338" cy="419100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r>
              <a:rPr lang="id-ID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DAFTAR PUSTAKA</a:t>
            </a:r>
          </a:p>
        </p:txBody>
      </p:sp>
      <p:sp>
        <p:nvSpPr>
          <p:cNvPr id="4138" name="TextBox 28"/>
          <p:cNvSpPr txBox="1">
            <a:spLocks noChangeArrowheads="1"/>
          </p:cNvSpPr>
          <p:nvPr/>
        </p:nvSpPr>
        <p:spPr bwMode="auto">
          <a:xfrm>
            <a:off x="6869478" y="2714625"/>
            <a:ext cx="2062162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id-ID" sz="1400" dirty="0"/>
              <a:t> 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Teori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Big Bang</a:t>
            </a: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Teori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Keadaan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Tetap</a:t>
            </a: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Teori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Ekspansi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&amp;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Kontraksi</a:t>
            </a: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Antroposentris</a:t>
            </a: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Geosentris</a:t>
            </a: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Heliosentris</a:t>
            </a: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Galaktosentris</a:t>
            </a: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Teori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Nebulae</a:t>
            </a: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Teori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Pasang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Surut</a:t>
            </a: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Teori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Planetisimal</a:t>
            </a: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Teori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Bintang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Kembar</a:t>
            </a:r>
            <a:endParaRPr lang="en-US" sz="1200" b="1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Teori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Awan</a:t>
            </a:r>
            <a:r>
              <a:rPr lang="en-US" sz="12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200" b="1" dirty="0" err="1" smtClean="0">
                <a:latin typeface="Calibri" pitchFamily="34" charset="0"/>
                <a:cs typeface="Calibri" pitchFamily="34" charset="0"/>
              </a:rPr>
              <a:t>Debu</a:t>
            </a:r>
            <a:endParaRPr lang="id-ID" sz="1200" b="1" dirty="0"/>
          </a:p>
          <a:p>
            <a:endParaRPr lang="id-ID" sz="1200" b="1" dirty="0"/>
          </a:p>
        </p:txBody>
      </p:sp>
      <p:pic>
        <p:nvPicPr>
          <p:cNvPr id="43" name="09 Ko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8686800" y="6324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TextBox 45"/>
          <p:cNvSpPr txBox="1"/>
          <p:nvPr/>
        </p:nvSpPr>
        <p:spPr>
          <a:xfrm>
            <a:off x="214313" y="1401580"/>
            <a:ext cx="3214687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d-ID" sz="28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GEOGRAFI</a:t>
            </a:r>
          </a:p>
        </p:txBody>
      </p:sp>
      <p:pic>
        <p:nvPicPr>
          <p:cNvPr id="34" name="Picture 33" descr="Animation5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8850" y="1478280"/>
            <a:ext cx="5924550" cy="330109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259830" y="2149840"/>
            <a:ext cx="2357454" cy="428628"/>
          </a:xfrm>
          <a:prstGeom prst="roundRect">
            <a:avLst/>
          </a:prstGeom>
          <a:solidFill>
            <a:srgbClr val="00B0F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SK &amp; KD</a:t>
            </a:r>
            <a:endParaRPr lang="id-ID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148550" y="6011056"/>
            <a:ext cx="6641994" cy="26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 descr="Animation7.gif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6230568"/>
            <a:ext cx="6324600" cy="303581"/>
          </a:xfrm>
          <a:prstGeom prst="rect">
            <a:avLst/>
          </a:prstGeom>
        </p:spPr>
      </p:pic>
      <p:pic>
        <p:nvPicPr>
          <p:cNvPr id="50" name="Picture 14" descr="moonform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34390" y="2179820"/>
            <a:ext cx="3841484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8" descr="D:\Wallpaper\21PS106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8600" y="228600"/>
            <a:ext cx="1351145" cy="1011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24000" y="0"/>
            <a:ext cx="160020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00400" y="152400"/>
            <a:ext cx="149690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724400" y="0"/>
            <a:ext cx="1828800" cy="1284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6" name="Picture 9" descr="D:\My Pictures\Gambarku\cliipart\clip art\SPACE3\NAS20137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477000" y="0"/>
            <a:ext cx="1371600" cy="1345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772400" y="0"/>
            <a:ext cx="1333500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47" name="Picture 8" descr="j0215547.wmf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8183562" y="1000125"/>
            <a:ext cx="8842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1225" y="2733675"/>
            <a:ext cx="3152775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"/>
            <a:ext cx="6324600" cy="32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400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8077200" y="2209800"/>
            <a:ext cx="1066800" cy="9144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2971800"/>
            <a:ext cx="4371975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1905000"/>
            <a:ext cx="838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FF00"/>
                </a:solidFill>
                <a:latin typeface="Candara" pitchFamily="34" charset="0"/>
              </a:rPr>
              <a:t>COBA ANDA CARI DARI BERBAGAI SUMBER!</a:t>
            </a:r>
          </a:p>
          <a:p>
            <a:pPr marL="342900" indent="-342900">
              <a:buAutoNum type="arabicPeriod"/>
            </a:pPr>
            <a:r>
              <a:rPr lang="en-US" sz="3600" dirty="0" smtClean="0">
                <a:solidFill>
                  <a:srgbClr val="FFFF00"/>
                </a:solidFill>
                <a:latin typeface="Candara" pitchFamily="34" charset="0"/>
              </a:rPr>
              <a:t>APAKAH YANG DIMAKSUD GALAKSI</a:t>
            </a:r>
          </a:p>
          <a:p>
            <a:pPr marL="342900" indent="-342900">
              <a:buAutoNum type="arabicPeriod"/>
            </a:pPr>
            <a:r>
              <a:rPr lang="en-US" sz="3600" dirty="0" smtClean="0">
                <a:solidFill>
                  <a:srgbClr val="FFFF00"/>
                </a:solidFill>
                <a:latin typeface="Candara" pitchFamily="34" charset="0"/>
              </a:rPr>
              <a:t>SEBUTKAN MACAM-MACAM GALAKSI</a:t>
            </a:r>
            <a:endParaRPr lang="en-US" sz="3600" dirty="0">
              <a:solidFill>
                <a:srgbClr val="FFFF00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609600"/>
            <a:ext cx="8677275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28600" y="152400"/>
            <a:ext cx="3484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PENGERTIAN JAGAD RAYA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580" y="2133600"/>
            <a:ext cx="8610600" cy="4419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362200"/>
            <a:ext cx="88392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04800" y="685800"/>
            <a:ext cx="86212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960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BIG BANG THEORY</a:t>
            </a:r>
            <a:endParaRPr lang="en-US" sz="9600" cap="none" spc="0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dlyChipped66 ttco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teori\big-bang-300x2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8305800" cy="6172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891" y="2438400"/>
            <a:ext cx="879001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52400" y="206276"/>
            <a:ext cx="8763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7200" cap="none" spc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TEORI CREATIO</a:t>
            </a:r>
          </a:p>
          <a:p>
            <a:pPr algn="ctr"/>
            <a:r>
              <a:rPr lang="en-US" sz="720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CONTINUA</a:t>
            </a:r>
            <a:endParaRPr lang="en-US" sz="7200" cap="none" spc="0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dlyChipped66 ttcon" pitchFamily="2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949250"/>
            <a:ext cx="8796337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170" y="2535748"/>
            <a:ext cx="8889167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52400" y="206276"/>
            <a:ext cx="8763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7200" cap="none" spc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TEORI EKSPANSI &amp;</a:t>
            </a:r>
          </a:p>
          <a:p>
            <a:pPr algn="ctr"/>
            <a:r>
              <a:rPr lang="en-US" sz="7200" cap="none" spc="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KONTRAKSI</a:t>
            </a:r>
            <a:endParaRPr lang="en-US" sz="7200" cap="none" spc="0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dlyChipped66 ttco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2600"/>
            <a:ext cx="815340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52400" y="206276"/>
            <a:ext cx="8763000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4800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dlyChipped66 ttcon" pitchFamily="2" charset="0"/>
              </a:rPr>
              <a:t>ANGGAPAN TENTANG ALAM SEMESTA DAN JAGAD RAYA</a:t>
            </a:r>
            <a:endParaRPr lang="en-US" sz="4800" cap="none" spc="0" dirty="0" smtClean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dlyChipped66 ttcon" pitchFamily="2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733800"/>
            <a:ext cx="81534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6106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3810000"/>
            <a:ext cx="2667000" cy="287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215</TotalTime>
  <Words>127</Words>
  <Application>Microsoft Office PowerPoint</Application>
  <PresentationFormat>On-screen Show (4:3)</PresentationFormat>
  <Paragraphs>44</Paragraphs>
  <Slides>22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Paper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28</cp:revision>
  <dcterms:created xsi:type="dcterms:W3CDTF">2012-09-12T16:18:25Z</dcterms:created>
  <dcterms:modified xsi:type="dcterms:W3CDTF">2012-09-19T15:35:17Z</dcterms:modified>
</cp:coreProperties>
</file>